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10"/>
  </p:notesMasterIdLst>
  <p:sldIdLst>
    <p:sldId id="331" r:id="rId5"/>
    <p:sldId id="328" r:id="rId6"/>
    <p:sldId id="329" r:id="rId7"/>
    <p:sldId id="330" r:id="rId8"/>
    <p:sldId id="326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9696"/>
    <a:srgbClr val="FFFFFF"/>
    <a:srgbClr val="4343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52" autoAdjust="0"/>
    <p:restoredTop sz="94712" autoAdjust="0"/>
  </p:normalViewPr>
  <p:slideViewPr>
    <p:cSldViewPr snapToGrid="0" showGuides="1">
      <p:cViewPr varScale="1">
        <p:scale>
          <a:sx n="121" d="100"/>
          <a:sy n="121" d="100"/>
        </p:scale>
        <p:origin x="120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C359A9-48FD-4ADB-ADF4-1077D7FB3C39}" type="datetimeFigureOut">
              <a:rPr lang="sv-SE" smtClean="0"/>
              <a:t>2024-11-14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F42EF-CD47-4783-8485-708B392B924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6943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v-SE" sz="12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020DAA-7346-4896-8C53-2426603ADE6A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68720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v-SE" sz="12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020DAA-7346-4896-8C53-2426603ADE6A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13051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image" Target="../media/image1.png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4.xml"/><Relationship Id="rId1" Type="http://schemas.openxmlformats.org/officeDocument/2006/relationships/tags" Target="../tags/tag3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8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5" Type="http://schemas.openxmlformats.org/officeDocument/2006/relationships/image" Target="../media/image2.png"/><Relationship Id="rId4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5" Type="http://schemas.openxmlformats.org/officeDocument/2006/relationships/image" Target="../media/image2.png"/><Relationship Id="rId4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4" Type="http://schemas.openxmlformats.org/officeDocument/2006/relationships/image" Target="../media/image2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6" Type="http://schemas.openxmlformats.org/officeDocument/2006/relationships/image" Target="../media/image2.pn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0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5" Type="http://schemas.openxmlformats.org/officeDocument/2006/relationships/image" Target="../media/image1.png"/><Relationship Id="rId4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4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59.xml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4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tags" Target="../tags/tag62.xml"/><Relationship Id="rId2" Type="http://schemas.openxmlformats.org/officeDocument/2006/relationships/tags" Target="../tags/tag61.xml"/><Relationship Id="rId1" Type="http://schemas.openxmlformats.org/officeDocument/2006/relationships/tags" Target="../tags/tag60.xml"/><Relationship Id="rId4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Relationship Id="rId4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tags" Target="../tags/tag68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4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tags" Target="../tags/tag71.xml"/><Relationship Id="rId2" Type="http://schemas.openxmlformats.org/officeDocument/2006/relationships/tags" Target="../tags/tag70.xml"/><Relationship Id="rId1" Type="http://schemas.openxmlformats.org/officeDocument/2006/relationships/tags" Target="../tags/tag69.xml"/><Relationship Id="rId4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3.xml"/><Relationship Id="rId1" Type="http://schemas.openxmlformats.org/officeDocument/2006/relationships/tags" Target="../tags/tag7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tags" Target="../tags/tag76.xml"/><Relationship Id="rId2" Type="http://schemas.openxmlformats.org/officeDocument/2006/relationships/tags" Target="../tags/tag75.xml"/><Relationship Id="rId1" Type="http://schemas.openxmlformats.org/officeDocument/2006/relationships/tags" Target="../tags/tag74.xml"/><Relationship Id="rId4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8.xml"/><Relationship Id="rId1" Type="http://schemas.openxmlformats.org/officeDocument/2006/relationships/tags" Target="../tags/tag77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tags" Target="../tags/tag81.xml"/><Relationship Id="rId2" Type="http://schemas.openxmlformats.org/officeDocument/2006/relationships/tags" Target="../tags/tag80.xml"/><Relationship Id="rId1" Type="http://schemas.openxmlformats.org/officeDocument/2006/relationships/tags" Target="../tags/tag79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8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tags" Target="../tags/tag85.xml"/><Relationship Id="rId2" Type="http://schemas.openxmlformats.org/officeDocument/2006/relationships/tags" Target="../tags/tag84.xml"/><Relationship Id="rId1" Type="http://schemas.openxmlformats.org/officeDocument/2006/relationships/tags" Target="../tags/tag83.xml"/><Relationship Id="rId4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tags" Target="../tags/tag88.xml"/><Relationship Id="rId2" Type="http://schemas.openxmlformats.org/officeDocument/2006/relationships/tags" Target="../tags/tag87.xml"/><Relationship Id="rId1" Type="http://schemas.openxmlformats.org/officeDocument/2006/relationships/tags" Target="../tags/tag8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90.xml"/><Relationship Id="rId4" Type="http://schemas.openxmlformats.org/officeDocument/2006/relationships/tags" Target="../tags/tag89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tags" Target="../tags/tag93.xml"/><Relationship Id="rId2" Type="http://schemas.openxmlformats.org/officeDocument/2006/relationships/tags" Target="../tags/tag92.xml"/><Relationship Id="rId1" Type="http://schemas.openxmlformats.org/officeDocument/2006/relationships/tags" Target="../tags/tag91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9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tags" Target="../tags/tag97.xml"/><Relationship Id="rId2" Type="http://schemas.openxmlformats.org/officeDocument/2006/relationships/tags" Target="../tags/tag96.xml"/><Relationship Id="rId1" Type="http://schemas.openxmlformats.org/officeDocument/2006/relationships/tags" Target="../tags/tag95.xml"/><Relationship Id="rId4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tags" Target="../tags/tag100.xml"/><Relationship Id="rId2" Type="http://schemas.openxmlformats.org/officeDocument/2006/relationships/tags" Target="../tags/tag99.xml"/><Relationship Id="rId1" Type="http://schemas.openxmlformats.org/officeDocument/2006/relationships/tags" Target="../tags/tag9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02.xml"/><Relationship Id="rId4" Type="http://schemas.openxmlformats.org/officeDocument/2006/relationships/tags" Target="../tags/tag10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tags" Target="../tags/tag105.xml"/><Relationship Id="rId2" Type="http://schemas.openxmlformats.org/officeDocument/2006/relationships/tags" Target="../tags/tag104.xml"/><Relationship Id="rId1" Type="http://schemas.openxmlformats.org/officeDocument/2006/relationships/tags" Target="../tags/tag103.xml"/><Relationship Id="rId6" Type="http://schemas.openxmlformats.org/officeDocument/2006/relationships/image" Target="../media/image2.pn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06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tags" Target="../tags/tag109.xml"/><Relationship Id="rId2" Type="http://schemas.openxmlformats.org/officeDocument/2006/relationships/tags" Target="../tags/tag108.xml"/><Relationship Id="rId1" Type="http://schemas.openxmlformats.org/officeDocument/2006/relationships/tags" Target="../tags/tag107.xml"/><Relationship Id="rId5" Type="http://schemas.openxmlformats.org/officeDocument/2006/relationships/image" Target="../media/image2.png"/><Relationship Id="rId4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tags" Target="../tags/tag112.xml"/><Relationship Id="rId7" Type="http://schemas.openxmlformats.org/officeDocument/2006/relationships/image" Target="../media/image2.png"/><Relationship Id="rId2" Type="http://schemas.openxmlformats.org/officeDocument/2006/relationships/tags" Target="../tags/tag111.xml"/><Relationship Id="rId1" Type="http://schemas.openxmlformats.org/officeDocument/2006/relationships/tags" Target="../tags/tag11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4.xml"/><Relationship Id="rId4" Type="http://schemas.openxmlformats.org/officeDocument/2006/relationships/tags" Target="../tags/tag11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tags" Target="../tags/tag117.xml"/><Relationship Id="rId2" Type="http://schemas.openxmlformats.org/officeDocument/2006/relationships/tags" Target="../tags/tag116.xml"/><Relationship Id="rId1" Type="http://schemas.openxmlformats.org/officeDocument/2006/relationships/tags" Target="../tags/tag11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18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tags" Target="../tags/tag121.xml"/><Relationship Id="rId2" Type="http://schemas.openxmlformats.org/officeDocument/2006/relationships/tags" Target="../tags/tag120.xml"/><Relationship Id="rId1" Type="http://schemas.openxmlformats.org/officeDocument/2006/relationships/tags" Target="../tags/tag119.xml"/><Relationship Id="rId4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tags" Target="../tags/tag124.xml"/><Relationship Id="rId2" Type="http://schemas.openxmlformats.org/officeDocument/2006/relationships/tags" Target="../tags/tag123.xml"/><Relationship Id="rId1" Type="http://schemas.openxmlformats.org/officeDocument/2006/relationships/tags" Target="../tags/tag12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26.xml"/><Relationship Id="rId4" Type="http://schemas.openxmlformats.org/officeDocument/2006/relationships/tags" Target="../tags/tag125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tags" Target="../tags/tag129.xml"/><Relationship Id="rId2" Type="http://schemas.openxmlformats.org/officeDocument/2006/relationships/tags" Target="../tags/tag128.xml"/><Relationship Id="rId1" Type="http://schemas.openxmlformats.org/officeDocument/2006/relationships/tags" Target="../tags/tag12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30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tags" Target="../tags/tag133.xml"/><Relationship Id="rId2" Type="http://schemas.openxmlformats.org/officeDocument/2006/relationships/tags" Target="../tags/tag132.xml"/><Relationship Id="rId1" Type="http://schemas.openxmlformats.org/officeDocument/2006/relationships/tags" Target="../tags/tag131.xml"/><Relationship Id="rId4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9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tags" Target="../tags/tag136.xml"/><Relationship Id="rId2" Type="http://schemas.openxmlformats.org/officeDocument/2006/relationships/tags" Target="../tags/tag135.xml"/><Relationship Id="rId1" Type="http://schemas.openxmlformats.org/officeDocument/2006/relationships/tags" Target="../tags/tag13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38.xml"/><Relationship Id="rId4" Type="http://schemas.openxmlformats.org/officeDocument/2006/relationships/tags" Target="../tags/tag137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tags" Target="../tags/tag141.xml"/><Relationship Id="rId7" Type="http://schemas.openxmlformats.org/officeDocument/2006/relationships/image" Target="../media/image2.png"/><Relationship Id="rId2" Type="http://schemas.openxmlformats.org/officeDocument/2006/relationships/tags" Target="../tags/tag140.xml"/><Relationship Id="rId1" Type="http://schemas.openxmlformats.org/officeDocument/2006/relationships/tags" Target="../tags/tag13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43.xml"/><Relationship Id="rId4" Type="http://schemas.openxmlformats.org/officeDocument/2006/relationships/tags" Target="../tags/tag142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4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5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47.xml"/><Relationship Id="rId1" Type="http://schemas.openxmlformats.org/officeDocument/2006/relationships/tags" Target="../tags/tag146.xml"/><Relationship Id="rId4" Type="http://schemas.openxmlformats.org/officeDocument/2006/relationships/image" Target="../media/image1.png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49.xml"/><Relationship Id="rId1" Type="http://schemas.openxmlformats.org/officeDocument/2006/relationships/tags" Target="../tags/tag148.xml"/><Relationship Id="rId4" Type="http://schemas.openxmlformats.org/officeDocument/2006/relationships/image" Target="../media/image1.png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tags" Target="../tags/tag152.xml"/><Relationship Id="rId2" Type="http://schemas.openxmlformats.org/officeDocument/2006/relationships/tags" Target="../tags/tag151.xml"/><Relationship Id="rId1" Type="http://schemas.openxmlformats.org/officeDocument/2006/relationships/tags" Target="../tags/tag150.xml"/><Relationship Id="rId4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tags" Target="../tags/tag155.xml"/><Relationship Id="rId2" Type="http://schemas.openxmlformats.org/officeDocument/2006/relationships/tags" Target="../tags/tag154.xml"/><Relationship Id="rId1" Type="http://schemas.openxmlformats.org/officeDocument/2006/relationships/tags" Target="../tags/tag153.xml"/><Relationship Id="rId4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6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E1865B-0552-40AF-8E28-A27FB0A9BD3F}"/>
              </a:ext>
            </a:extLst>
          </p:cNvPr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774800" y="1368000"/>
            <a:ext cx="8582400" cy="1185077"/>
          </a:xfrm>
        </p:spPr>
        <p:txBody>
          <a:bodyPr anchor="b">
            <a:noAutofit/>
          </a:bodyPr>
          <a:lstStyle>
            <a:lvl1pPr algn="l"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99A9531-F5BA-4E5C-BE21-C657CBE8E529}"/>
              </a:ext>
            </a:extLst>
          </p:cNvPr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774800" y="2627491"/>
            <a:ext cx="8582400" cy="760640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000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  <a:endParaRPr lang="sv-SE" dirty="0"/>
          </a:p>
        </p:txBody>
      </p:sp>
      <p:pic>
        <p:nvPicPr>
          <p:cNvPr id="4" name="Bildobjekt 3" descr="MSB Logotyp">
            <a:extLst>
              <a:ext uri="{FF2B5EF4-FFF2-40B4-BE49-F238E27FC236}">
                <a16:creationId xmlns:a16="http://schemas.microsoft.com/office/drawing/2014/main" id="{C994DFFA-DF5D-4F3A-BF33-218A48784CE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3024" y="6123904"/>
            <a:ext cx="1287889" cy="571294"/>
          </a:xfrm>
          <a:prstGeom prst="rect">
            <a:avLst/>
          </a:prstGeom>
        </p:spPr>
      </p:pic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6652D206-1067-47B6-8FFE-1C2342F8F178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639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Grå, endast rubri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E8CE1D95-F632-4AF3-8B7F-A875F814B83A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020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foto med text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0" y="0"/>
            <a:ext cx="6096000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07E4A293-52A1-4578-AC06-C2932B1885E0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28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Mörkgrå, rubrik och innehåll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Rektangel 6" descr="TagShapePrint">
            <a:extLst>
              <a:ext uri="{FF2B5EF4-FFF2-40B4-BE49-F238E27FC236}">
                <a16:creationId xmlns:a16="http://schemas.microsoft.com/office/drawing/2014/main" id="{7D6F2A64-194C-49DE-98E8-41A62AD1FAC7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9" name="Bildobjekt 8" descr="MSB Logotyp vit">
            <a:extLst>
              <a:ext uri="{FF2B5EF4-FFF2-40B4-BE49-F238E27FC236}">
                <a16:creationId xmlns:a16="http://schemas.microsoft.com/office/drawing/2014/main" id="{EF1AA8D3-BD3E-4A66-8C0B-3325F522D10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552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Mörkgrå, avsnittsrubrik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835B8C-07AB-41CC-9E71-C4867F754040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774800" y="1368000"/>
            <a:ext cx="8582400" cy="1273968"/>
          </a:xfrm>
        </p:spPr>
        <p:txBody>
          <a:bodyPr anchor="b"/>
          <a:lstStyle>
            <a:lvl1pPr>
              <a:defRPr sz="400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C714B15-840F-4937-81D0-04D9058592A4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774800" y="2673745"/>
            <a:ext cx="8582400" cy="633743"/>
          </a:xfrm>
        </p:spPr>
        <p:txBody>
          <a:bodyPr/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D7D29E5B-685D-482F-8494-A354F6A1AF61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8" name="Bildobjekt 7" descr="MSB Logotyp vit">
            <a:extLst>
              <a:ext uri="{FF2B5EF4-FFF2-40B4-BE49-F238E27FC236}">
                <a16:creationId xmlns:a16="http://schemas.microsoft.com/office/drawing/2014/main" id="{16E107E1-7AC3-43CF-A6CA-177B1B812FEC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4513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Mörkgrå, endast rubrik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6" name="Rektangel 5" descr="TagShapePrint">
            <a:extLst>
              <a:ext uri="{FF2B5EF4-FFF2-40B4-BE49-F238E27FC236}">
                <a16:creationId xmlns:a16="http://schemas.microsoft.com/office/drawing/2014/main" id="{0D4D6CCC-51E3-41D8-8653-0477B694ECC3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7" name="Bildobjekt 6" descr="MSB Logotyp vit">
            <a:extLst>
              <a:ext uri="{FF2B5EF4-FFF2-40B4-BE49-F238E27FC236}">
                <a16:creationId xmlns:a16="http://schemas.microsoft.com/office/drawing/2014/main" id="{12C87B01-826C-48CD-AAC7-25A0765D79E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2317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Mörkgrå, foto med text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0" y="0"/>
            <a:ext cx="6096000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Rektangel 7" descr="TagShapePrint">
            <a:extLst>
              <a:ext uri="{FF2B5EF4-FFF2-40B4-BE49-F238E27FC236}">
                <a16:creationId xmlns:a16="http://schemas.microsoft.com/office/drawing/2014/main" id="{E3053303-1555-4614-897F-4B3D25DF4C98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9" name="Bildobjekt 8" descr="MSB Logotyp vit">
            <a:extLst>
              <a:ext uri="{FF2B5EF4-FFF2-40B4-BE49-F238E27FC236}">
                <a16:creationId xmlns:a16="http://schemas.microsoft.com/office/drawing/2014/main" id="{FEB3FE70-94B2-46E9-B618-19EE7B8667E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1650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Avslut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E1865B-0552-40AF-8E28-A27FB0A9BD3F}"/>
              </a:ext>
            </a:extLst>
          </p:cNvPr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2019298" y="1362077"/>
            <a:ext cx="8582400" cy="633743"/>
          </a:xfrm>
        </p:spPr>
        <p:txBody>
          <a:bodyPr anchor="b">
            <a:noAutofit/>
          </a:bodyPr>
          <a:lstStyle>
            <a:lvl1pPr algn="l"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99A9531-F5BA-4E5C-BE21-C657CBE8E529}"/>
              </a:ext>
            </a:extLst>
          </p:cNvPr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019299" y="2046494"/>
            <a:ext cx="6608653" cy="1382506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000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  <a:endParaRPr lang="sv-SE" dirty="0"/>
          </a:p>
        </p:txBody>
      </p:sp>
      <p:pic>
        <p:nvPicPr>
          <p:cNvPr id="8" name="Bildobjekt 7" descr="MSB Logotyp">
            <a:extLst>
              <a:ext uri="{FF2B5EF4-FFF2-40B4-BE49-F238E27FC236}">
                <a16:creationId xmlns:a16="http://schemas.microsoft.com/office/drawing/2014/main" id="{95DD5985-A25E-4117-9500-0C11FF49A1F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3024" y="6123904"/>
            <a:ext cx="1287889" cy="571294"/>
          </a:xfrm>
          <a:prstGeom prst="rect">
            <a:avLst/>
          </a:prstGeom>
        </p:spPr>
      </p:pic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EBDDE36C-32A0-4EC1-BAB2-21D6BA9EC603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573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med foto linjer vä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32D2BC56-E5BB-4706-884F-E550DFE216E3}"/>
              </a:ext>
            </a:extLst>
          </p:cNvPr>
          <p:cNvSpPr>
            <a:spLocks noGrp="1"/>
          </p:cNvSpPr>
          <p:nvPr>
            <p:ph type="pic" sz="quarter" idx="10"/>
            <p:custDataLst>
              <p:tags r:id="rId1"/>
            </p:custDataLst>
          </p:nvPr>
        </p:nvSpPr>
        <p:spPr>
          <a:xfrm>
            <a:off x="-1" y="-1"/>
            <a:ext cx="12192001" cy="5992837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BE1865B-0552-40AF-8E28-A27FB0A9BD3F}"/>
              </a:ext>
            </a:extLst>
          </p:cNvPr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2700000" y="3181641"/>
            <a:ext cx="6552933" cy="1147167"/>
          </a:xfrm>
          <a:noFill/>
        </p:spPr>
        <p:txBody>
          <a:bodyPr anchor="b">
            <a:noAutofit/>
          </a:bodyPr>
          <a:lstStyle>
            <a:lvl1pPr algn="l"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3D6D0EBF-3891-481A-A740-9B73D4E39495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3176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med foto linjer hö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32D2BC56-E5BB-4706-884F-E550DFE216E3}"/>
              </a:ext>
            </a:extLst>
          </p:cNvPr>
          <p:cNvSpPr>
            <a:spLocks noGrp="1"/>
          </p:cNvSpPr>
          <p:nvPr>
            <p:ph type="pic" sz="quarter" idx="10"/>
            <p:custDataLst>
              <p:tags r:id="rId1"/>
            </p:custDataLst>
          </p:nvPr>
        </p:nvSpPr>
        <p:spPr>
          <a:xfrm>
            <a:off x="-1" y="-1"/>
            <a:ext cx="12192001" cy="5992837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BE1865B-0552-40AF-8E28-A27FB0A9BD3F}"/>
              </a:ext>
            </a:extLst>
          </p:cNvPr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2700000" y="3181641"/>
            <a:ext cx="6552933" cy="1147167"/>
          </a:xfrm>
          <a:noFill/>
        </p:spPr>
        <p:txBody>
          <a:bodyPr anchor="b">
            <a:noAutofit/>
          </a:bodyPr>
          <a:lstStyle>
            <a:lvl1pPr algn="l"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61CD9792-B3DA-483F-864B-624F57AED9E0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1169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med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DC4CC64D-0556-4EE6-8C65-19C67B09D47C}"/>
              </a:ext>
            </a:extLst>
          </p:cNvPr>
          <p:cNvSpPr>
            <a:spLocks noGrp="1"/>
          </p:cNvSpPr>
          <p:nvPr>
            <p:ph type="pic" sz="quarter" idx="10"/>
            <p:custDataLst>
              <p:tags r:id="rId1"/>
            </p:custDataLst>
          </p:nvPr>
        </p:nvSpPr>
        <p:spPr>
          <a:xfrm>
            <a:off x="0" y="0"/>
            <a:ext cx="12192000" cy="6858000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F835B8C-07AB-41CC-9E71-C4867F754040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2700652" y="1368000"/>
            <a:ext cx="6552000" cy="1273968"/>
          </a:xfrm>
        </p:spPr>
        <p:txBody>
          <a:bodyPr anchor="t"/>
          <a:lstStyle>
            <a:lvl1pPr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A15B28B4-2D13-4E26-ADD9-0E1AA3CC18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2475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32D0FF3B-541A-4046-ADC9-AA4ECAEB50A9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0665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ehåll med foto och textruta röd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8C8263F2-B4B2-49CB-80FF-B28F3C05F0F4}"/>
              </a:ext>
            </a:extLst>
          </p:cNvPr>
          <p:cNvSpPr>
            <a:spLocks noGrp="1"/>
          </p:cNvSpPr>
          <p:nvPr>
            <p:ph type="pic" sz="quarter" idx="11"/>
            <p:custDataLst>
              <p:tags r:id="rId1"/>
            </p:custDataLst>
          </p:nvPr>
        </p:nvSpPr>
        <p:spPr>
          <a:xfrm>
            <a:off x="0" y="0"/>
            <a:ext cx="12192000" cy="6858000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EC4278E-C033-4F73-BA2E-69DCE0AB0022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2"/>
            </p:custDataLst>
          </p:nvPr>
        </p:nvSpPr>
        <p:spPr>
          <a:xfrm>
            <a:off x="1" y="1252147"/>
            <a:ext cx="4557978" cy="2652665"/>
          </a:xfrm>
          <a:gradFill>
            <a:gsLst>
              <a:gs pos="100000">
                <a:schemeClr val="bg1"/>
              </a:gs>
              <a:gs pos="3000">
                <a:schemeClr val="accent1"/>
              </a:gs>
              <a:gs pos="0">
                <a:schemeClr val="bg1"/>
              </a:gs>
              <a:gs pos="0">
                <a:schemeClr val="accent1"/>
              </a:gs>
              <a:gs pos="3000">
                <a:schemeClr val="accent1"/>
              </a:gs>
              <a:gs pos="4000">
                <a:schemeClr val="accent1"/>
              </a:gs>
              <a:gs pos="0">
                <a:schemeClr val="accent1"/>
              </a:gs>
              <a:gs pos="4000">
                <a:schemeClr val="bg1"/>
              </a:gs>
            </a:gsLst>
            <a:lin ang="0" scaled="1"/>
          </a:gradFill>
        </p:spPr>
        <p:txBody>
          <a:bodyPr lIns="504000" tIns="396000" rIns="504000" bIns="396000">
            <a:noAutofit/>
          </a:bodyPr>
          <a:lstStyle>
            <a:lvl1pPr marL="0" indent="0" algn="l">
              <a:lnSpc>
                <a:spcPct val="170000"/>
              </a:lnSpc>
              <a:spcBef>
                <a:spcPts val="0"/>
              </a:spcBef>
              <a:buNone/>
              <a:defRPr sz="1400">
                <a:solidFill>
                  <a:srgbClr val="000000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2" name="Rektangel 1" descr="TagShapePrint">
            <a:extLst>
              <a:ext uri="{FF2B5EF4-FFF2-40B4-BE49-F238E27FC236}">
                <a16:creationId xmlns:a16="http://schemas.microsoft.com/office/drawing/2014/main" id="{C73F3707-EE23-4555-81ED-EFCFC740D449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6585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ehåll med foto och textruta lila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8C8263F2-B4B2-49CB-80FF-B28F3C05F0F4}"/>
              </a:ext>
            </a:extLst>
          </p:cNvPr>
          <p:cNvSpPr>
            <a:spLocks noGrp="1"/>
          </p:cNvSpPr>
          <p:nvPr>
            <p:ph type="pic" sz="quarter" idx="11"/>
            <p:custDataLst>
              <p:tags r:id="rId1"/>
            </p:custDataLst>
          </p:nvPr>
        </p:nvSpPr>
        <p:spPr>
          <a:xfrm>
            <a:off x="0" y="0"/>
            <a:ext cx="12192000" cy="6858000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EC4278E-C033-4F73-BA2E-69DCE0AB0022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2"/>
            </p:custDataLst>
          </p:nvPr>
        </p:nvSpPr>
        <p:spPr>
          <a:xfrm>
            <a:off x="7633831" y="1287034"/>
            <a:ext cx="4558169" cy="2652665"/>
          </a:xfrm>
          <a:gradFill flip="none" rotWithShape="1">
            <a:gsLst>
              <a:gs pos="100000">
                <a:schemeClr val="accent2"/>
              </a:gs>
              <a:gs pos="99000">
                <a:schemeClr val="accent2"/>
              </a:gs>
              <a:gs pos="0">
                <a:schemeClr val="bg1"/>
              </a:gs>
              <a:gs pos="100000">
                <a:schemeClr val="accent2"/>
              </a:gs>
              <a:gs pos="96000">
                <a:schemeClr val="bg1"/>
              </a:gs>
              <a:gs pos="100000">
                <a:schemeClr val="accent2"/>
              </a:gs>
              <a:gs pos="100000">
                <a:schemeClr val="accent2"/>
              </a:gs>
              <a:gs pos="96000">
                <a:schemeClr val="accent2"/>
              </a:gs>
            </a:gsLst>
            <a:lin ang="0" scaled="1"/>
            <a:tileRect/>
          </a:gradFill>
        </p:spPr>
        <p:txBody>
          <a:bodyPr lIns="504000" tIns="396000" rIns="504000" bIns="396000">
            <a:noAutofit/>
          </a:bodyPr>
          <a:lstStyle>
            <a:lvl1pPr marL="0" indent="0" algn="l">
              <a:buNone/>
              <a:defRPr sz="1400">
                <a:solidFill>
                  <a:srgbClr val="000000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2" name="Rektangel 1" descr="TagShapePrint">
            <a:extLst>
              <a:ext uri="{FF2B5EF4-FFF2-40B4-BE49-F238E27FC236}">
                <a16:creationId xmlns:a16="http://schemas.microsoft.com/office/drawing/2014/main" id="{B148343D-9557-4981-AFCA-B7C27BDB8ECF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2539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linj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1474FF95-72CE-4F15-A907-790A9405D517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476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 linj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E6DFBAEC-38E5-4D97-A612-5262025ED7F7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48170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rubrik och innehåll linjer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54308DC1-56E8-4359-819D-8BB65DF4D55E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3000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Grå, endast rubrik linjer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52965331-77AE-4EFA-821D-2E502D8BBE29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649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rött str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6B669AE-DB11-48D9-AF4B-A358921646C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6CDF3D6E-D108-415E-8D5A-BD46F9E0757D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3587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 rött str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2699372-AE26-4104-A617-190897B6B5E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F5304C78-2B55-4DEC-9EA7-F3D8D674318F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8439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med text rött str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38408" y="0"/>
            <a:ext cx="5857592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91D795D-EC75-4887-AD5B-C2D7BBDFC58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33AA8698-4192-4498-8F9A-9812855A80CA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54649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rubrik och innehåll rött strec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6B669AE-DB11-48D9-AF4B-A358921646C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B2533FB9-D3CB-4513-AF01-6865DE324090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388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835B8C-07AB-41CC-9E71-C4867F754040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774800" y="1368000"/>
            <a:ext cx="8582400" cy="1273968"/>
          </a:xfrm>
        </p:spPr>
        <p:txBody>
          <a:bodyPr anchor="b"/>
          <a:lstStyle>
            <a:lvl1pPr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C714B15-840F-4937-81D0-04D9058592A4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774800" y="2673745"/>
            <a:ext cx="8582400" cy="633743"/>
          </a:xfrm>
        </p:spPr>
        <p:txBody>
          <a:bodyPr/>
          <a:lstStyle>
            <a:lvl1pPr marL="0" indent="0">
              <a:buNone/>
              <a:defRPr sz="2400">
                <a:solidFill>
                  <a:srgbClr val="00000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4A1CEAEA-19DE-4D04-BA56-BDA29032A8C8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6602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Grå, endast rubrik rött strec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2699372-AE26-4104-A617-190897B6B5E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189061F8-55E7-49B6-9AEF-E1D14A4DD197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30130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foto med text rött strec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38408" y="0"/>
            <a:ext cx="5857592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91D795D-EC75-4887-AD5B-C2D7BBDFC58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32E03C5E-1186-4165-9246-C2BDBD802763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3869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Mörkgrå, rubrik och innehåll rött streck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6B669AE-DB11-48D9-AF4B-A358921646C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Rektangel 6" descr="TagShapePrint">
            <a:extLst>
              <a:ext uri="{FF2B5EF4-FFF2-40B4-BE49-F238E27FC236}">
                <a16:creationId xmlns:a16="http://schemas.microsoft.com/office/drawing/2014/main" id="{F7952798-40F2-43AF-ADCB-0F92798101F8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11" name="Bildobjekt 10" descr="MSB Logotyp vit">
            <a:extLst>
              <a:ext uri="{FF2B5EF4-FFF2-40B4-BE49-F238E27FC236}">
                <a16:creationId xmlns:a16="http://schemas.microsoft.com/office/drawing/2014/main" id="{F1B410AC-55C0-4955-B070-81E9EC800439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92325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Mörkgrå, endast rubrik rött streck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2699372-AE26-4104-A617-190897B6B5E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3EB786C1-5062-47EE-A182-4CBD58D4B380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10" name="Bildobjekt 9" descr="MSB Logotyp vit">
            <a:extLst>
              <a:ext uri="{FF2B5EF4-FFF2-40B4-BE49-F238E27FC236}">
                <a16:creationId xmlns:a16="http://schemas.microsoft.com/office/drawing/2014/main" id="{F530D0E8-4E0D-4D85-AB67-CEE8E5C02C83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7367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Mörkgrå, foto med text rött streck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38408" y="0"/>
            <a:ext cx="5857592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91D795D-EC75-4887-AD5B-C2D7BBDFC58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059DDE75-2A1E-40D1-85C6-BD52C5491099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13" name="Bildobjekt 12" descr="MSB Logotyp vit">
            <a:extLst>
              <a:ext uri="{FF2B5EF4-FFF2-40B4-BE49-F238E27FC236}">
                <a16:creationId xmlns:a16="http://schemas.microsoft.com/office/drawing/2014/main" id="{262E663B-7D0C-449C-81ED-E14E74EED1AA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4263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lila str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6B669AE-DB11-48D9-AF4B-A358921646C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E357044C-DA38-49F5-A8E4-753F9E350B46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67336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 lila str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2699372-AE26-4104-A617-190897B6B5E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C1671A04-B694-4E06-9704-066D21C9B34A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8832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med text lila str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38408" y="0"/>
            <a:ext cx="5857592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91D795D-EC75-4887-AD5B-C2D7BBDFC58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51D0A648-C3B8-4A8C-9681-92309A44D8A6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86146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rubrik och innehåll lila strec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6B669AE-DB11-48D9-AF4B-A358921646C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007C7AC3-BC49-4601-A7B2-0EF800DF7D49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26059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Grå, endast rubrik lila strec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42699372-AE26-4104-A617-190897B6B5E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6BD33255-FFA5-49B8-A9EF-FB42094D81C4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787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B0D984-7330-426D-813B-46AAE15059F8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2A5FEE3-4F44-4EF8-BB58-7C6B9EE46DC0}"/>
              </a:ext>
            </a:extLst>
          </p:cNvPr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1773387" y="2265118"/>
            <a:ext cx="4131654" cy="38340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9E75873-11EA-475C-9688-F58B035842BF}"/>
              </a:ext>
            </a:extLst>
          </p:cNvPr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222316" y="2265118"/>
            <a:ext cx="4131654" cy="38340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C44C2790-902A-4C19-85E0-C370F3EBD17A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53566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foto med text lila strec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38408" y="0"/>
            <a:ext cx="5857592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91D795D-EC75-4887-AD5B-C2D7BBDFC58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84FB7889-B26A-4350-BD52-B5ADE9D4AF11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33170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Mörkgrå, foto med text lila streck">
    <p:bg>
      <p:bgPr>
        <a:solidFill>
          <a:srgbClr val="4A49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238408" y="0"/>
            <a:ext cx="5857592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E91D795D-EC75-4887-AD5B-C2D7BBDFC58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018" y="1"/>
            <a:ext cx="2353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73E7AADB-07B4-4113-8BA0-A7187E6E1E12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13" name="Bildobjekt 12" descr="MSB Logotyp vit">
            <a:extLst>
              <a:ext uri="{FF2B5EF4-FFF2-40B4-BE49-F238E27FC236}">
                <a16:creationId xmlns:a16="http://schemas.microsoft.com/office/drawing/2014/main" id="{994A03BA-DF65-448A-A694-8A0AE9D8BE16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62720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bild-logo-svart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tshållare för bild 28">
            <a:extLst>
              <a:ext uri="{FF2B5EF4-FFF2-40B4-BE49-F238E27FC236}">
                <a16:creationId xmlns:a16="http://schemas.microsoft.com/office/drawing/2014/main" id="{592BEAE9-D1AD-6B85-E8EF-C938E3A997E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" y="2"/>
            <a:ext cx="12191997" cy="6857999"/>
          </a:xfrm>
          <a:custGeom>
            <a:avLst/>
            <a:gdLst>
              <a:gd name="connsiteX0" fmla="*/ 11425345 w 12191997"/>
              <a:gd name="connsiteY0" fmla="*/ 6628071 h 6857999"/>
              <a:gd name="connsiteX1" fmla="*/ 11400167 w 12191997"/>
              <a:gd name="connsiteY1" fmla="*/ 6653249 h 6857999"/>
              <a:gd name="connsiteX2" fmla="*/ 11425271 w 12191997"/>
              <a:gd name="connsiteY2" fmla="*/ 6653249 h 6857999"/>
              <a:gd name="connsiteX3" fmla="*/ 11425271 w 12191997"/>
              <a:gd name="connsiteY3" fmla="*/ 6587313 h 6857999"/>
              <a:gd name="connsiteX4" fmla="*/ 11359261 w 12191997"/>
              <a:gd name="connsiteY4" fmla="*/ 6653249 h 6857999"/>
              <a:gd name="connsiteX5" fmla="*/ 11379714 w 12191997"/>
              <a:gd name="connsiteY5" fmla="*/ 6653249 h 6857999"/>
              <a:gd name="connsiteX6" fmla="*/ 11425271 w 12191997"/>
              <a:gd name="connsiteY6" fmla="*/ 6607766 h 6857999"/>
              <a:gd name="connsiteX7" fmla="*/ 11891109 w 12191997"/>
              <a:gd name="connsiteY7" fmla="*/ 6579485 h 6857999"/>
              <a:gd name="connsiteX8" fmla="*/ 11898198 w 12191997"/>
              <a:gd name="connsiteY8" fmla="*/ 6583694 h 6857999"/>
              <a:gd name="connsiteX9" fmla="*/ 11898198 w 12191997"/>
              <a:gd name="connsiteY9" fmla="*/ 6600012 h 6857999"/>
              <a:gd name="connsiteX10" fmla="*/ 11890740 w 12191997"/>
              <a:gd name="connsiteY10" fmla="*/ 6604221 h 6857999"/>
              <a:gd name="connsiteX11" fmla="*/ 11884833 w 12191997"/>
              <a:gd name="connsiteY11" fmla="*/ 6591964 h 6857999"/>
              <a:gd name="connsiteX12" fmla="*/ 11891109 w 12191997"/>
              <a:gd name="connsiteY12" fmla="*/ 6579485 h 6857999"/>
              <a:gd name="connsiteX13" fmla="*/ 11795638 w 12191997"/>
              <a:gd name="connsiteY13" fmla="*/ 6579485 h 6857999"/>
              <a:gd name="connsiteX14" fmla="*/ 11802726 w 12191997"/>
              <a:gd name="connsiteY14" fmla="*/ 6583546 h 6857999"/>
              <a:gd name="connsiteX15" fmla="*/ 11802726 w 12191997"/>
              <a:gd name="connsiteY15" fmla="*/ 6600012 h 6857999"/>
              <a:gd name="connsiteX16" fmla="*/ 11795269 w 12191997"/>
              <a:gd name="connsiteY16" fmla="*/ 6604221 h 6857999"/>
              <a:gd name="connsiteX17" fmla="*/ 11789362 w 12191997"/>
              <a:gd name="connsiteY17" fmla="*/ 6591964 h 6857999"/>
              <a:gd name="connsiteX18" fmla="*/ 11795638 w 12191997"/>
              <a:gd name="connsiteY18" fmla="*/ 6579485 h 6857999"/>
              <a:gd name="connsiteX19" fmla="*/ 11930834 w 12191997"/>
              <a:gd name="connsiteY19" fmla="*/ 6579264 h 6857999"/>
              <a:gd name="connsiteX20" fmla="*/ 11936741 w 12191997"/>
              <a:gd name="connsiteY20" fmla="*/ 6591668 h 6857999"/>
              <a:gd name="connsiteX21" fmla="*/ 11930538 w 12191997"/>
              <a:gd name="connsiteY21" fmla="*/ 6604147 h 6857999"/>
              <a:gd name="connsiteX22" fmla="*/ 11923450 w 12191997"/>
              <a:gd name="connsiteY22" fmla="*/ 6600012 h 6857999"/>
              <a:gd name="connsiteX23" fmla="*/ 11923450 w 12191997"/>
              <a:gd name="connsiteY23" fmla="*/ 6583546 h 6857999"/>
              <a:gd name="connsiteX24" fmla="*/ 11930834 w 12191997"/>
              <a:gd name="connsiteY24" fmla="*/ 6579264 h 6857999"/>
              <a:gd name="connsiteX25" fmla="*/ 11667456 w 12191997"/>
              <a:gd name="connsiteY25" fmla="*/ 6579264 h 6857999"/>
              <a:gd name="connsiteX26" fmla="*/ 11673363 w 12191997"/>
              <a:gd name="connsiteY26" fmla="*/ 6591668 h 6857999"/>
              <a:gd name="connsiteX27" fmla="*/ 11667161 w 12191997"/>
              <a:gd name="connsiteY27" fmla="*/ 6604147 h 6857999"/>
              <a:gd name="connsiteX28" fmla="*/ 11660073 w 12191997"/>
              <a:gd name="connsiteY28" fmla="*/ 6599790 h 6857999"/>
              <a:gd name="connsiteX29" fmla="*/ 11660073 w 12191997"/>
              <a:gd name="connsiteY29" fmla="*/ 6583546 h 6857999"/>
              <a:gd name="connsiteX30" fmla="*/ 11667456 w 12191997"/>
              <a:gd name="connsiteY30" fmla="*/ 6579264 h 6857999"/>
              <a:gd name="connsiteX31" fmla="*/ 11547397 w 12191997"/>
              <a:gd name="connsiteY31" fmla="*/ 6579042 h 6857999"/>
              <a:gd name="connsiteX32" fmla="*/ 11555150 w 12191997"/>
              <a:gd name="connsiteY32" fmla="*/ 6591742 h 6857999"/>
              <a:gd name="connsiteX33" fmla="*/ 11547323 w 12191997"/>
              <a:gd name="connsiteY33" fmla="*/ 6604368 h 6857999"/>
              <a:gd name="connsiteX34" fmla="*/ 11539570 w 12191997"/>
              <a:gd name="connsiteY34" fmla="*/ 6591742 h 6857999"/>
              <a:gd name="connsiteX35" fmla="*/ 11547397 w 12191997"/>
              <a:gd name="connsiteY35" fmla="*/ 6579042 h 6857999"/>
              <a:gd name="connsiteX36" fmla="*/ 11760713 w 12191997"/>
              <a:gd name="connsiteY36" fmla="*/ 6578599 h 6857999"/>
              <a:gd name="connsiteX37" fmla="*/ 11767211 w 12191997"/>
              <a:gd name="connsiteY37" fmla="*/ 6587607 h 6857999"/>
              <a:gd name="connsiteX38" fmla="*/ 11767211 w 12191997"/>
              <a:gd name="connsiteY38" fmla="*/ 6588050 h 6857999"/>
              <a:gd name="connsiteX39" fmla="*/ 11753846 w 12191997"/>
              <a:gd name="connsiteY39" fmla="*/ 6588050 h 6857999"/>
              <a:gd name="connsiteX40" fmla="*/ 11760713 w 12191997"/>
              <a:gd name="connsiteY40" fmla="*/ 6578599 h 6857999"/>
              <a:gd name="connsiteX41" fmla="*/ 11702382 w 12191997"/>
              <a:gd name="connsiteY41" fmla="*/ 6578599 h 6857999"/>
              <a:gd name="connsiteX42" fmla="*/ 11708879 w 12191997"/>
              <a:gd name="connsiteY42" fmla="*/ 6587607 h 6857999"/>
              <a:gd name="connsiteX43" fmla="*/ 11708879 w 12191997"/>
              <a:gd name="connsiteY43" fmla="*/ 6588050 h 6857999"/>
              <a:gd name="connsiteX44" fmla="*/ 11695515 w 12191997"/>
              <a:gd name="connsiteY44" fmla="*/ 6588050 h 6857999"/>
              <a:gd name="connsiteX45" fmla="*/ 11702382 w 12191997"/>
              <a:gd name="connsiteY45" fmla="*/ 6578599 h 6857999"/>
              <a:gd name="connsiteX46" fmla="*/ 11741072 w 12191997"/>
              <a:gd name="connsiteY46" fmla="*/ 6572028 h 6857999"/>
              <a:gd name="connsiteX47" fmla="*/ 11732064 w 12191997"/>
              <a:gd name="connsiteY47" fmla="*/ 6577639 h 6857999"/>
              <a:gd name="connsiteX48" fmla="*/ 11731326 w 12191997"/>
              <a:gd name="connsiteY48" fmla="*/ 6572692 h 6857999"/>
              <a:gd name="connsiteX49" fmla="*/ 11724459 w 12191997"/>
              <a:gd name="connsiteY49" fmla="*/ 6572692 h 6857999"/>
              <a:gd name="connsiteX50" fmla="*/ 11724459 w 12191997"/>
              <a:gd name="connsiteY50" fmla="*/ 6611014 h 6857999"/>
              <a:gd name="connsiteX51" fmla="*/ 11732581 w 12191997"/>
              <a:gd name="connsiteY51" fmla="*/ 6611014 h 6857999"/>
              <a:gd name="connsiteX52" fmla="*/ 11732581 w 12191997"/>
              <a:gd name="connsiteY52" fmla="*/ 6584580 h 6857999"/>
              <a:gd name="connsiteX53" fmla="*/ 11740334 w 12191997"/>
              <a:gd name="connsiteY53" fmla="*/ 6580371 h 6857999"/>
              <a:gd name="connsiteX54" fmla="*/ 11742697 w 12191997"/>
              <a:gd name="connsiteY54" fmla="*/ 6580371 h 6857999"/>
              <a:gd name="connsiteX55" fmla="*/ 11742697 w 12191997"/>
              <a:gd name="connsiteY55" fmla="*/ 6572028 h 6857999"/>
              <a:gd name="connsiteX56" fmla="*/ 11933492 w 12191997"/>
              <a:gd name="connsiteY56" fmla="*/ 6571954 h 6857999"/>
              <a:gd name="connsiteX57" fmla="*/ 11922859 w 12191997"/>
              <a:gd name="connsiteY57" fmla="*/ 6577049 h 6857999"/>
              <a:gd name="connsiteX58" fmla="*/ 11922047 w 12191997"/>
              <a:gd name="connsiteY58" fmla="*/ 6572618 h 6857999"/>
              <a:gd name="connsiteX59" fmla="*/ 11915328 w 12191997"/>
              <a:gd name="connsiteY59" fmla="*/ 6572618 h 6857999"/>
              <a:gd name="connsiteX60" fmla="*/ 11915328 w 12191997"/>
              <a:gd name="connsiteY60" fmla="*/ 6624895 h 6857999"/>
              <a:gd name="connsiteX61" fmla="*/ 11923450 w 12191997"/>
              <a:gd name="connsiteY61" fmla="*/ 6625043 h 6857999"/>
              <a:gd name="connsiteX62" fmla="*/ 11923450 w 12191997"/>
              <a:gd name="connsiteY62" fmla="*/ 6607469 h 6857999"/>
              <a:gd name="connsiteX63" fmla="*/ 11931868 w 12191997"/>
              <a:gd name="connsiteY63" fmla="*/ 6611604 h 6857999"/>
              <a:gd name="connsiteX64" fmla="*/ 11945084 w 12191997"/>
              <a:gd name="connsiteY64" fmla="*/ 6591447 h 6857999"/>
              <a:gd name="connsiteX65" fmla="*/ 11933492 w 12191997"/>
              <a:gd name="connsiteY65" fmla="*/ 6571954 h 6857999"/>
              <a:gd name="connsiteX66" fmla="*/ 11889854 w 12191997"/>
              <a:gd name="connsiteY66" fmla="*/ 6571954 h 6857999"/>
              <a:gd name="connsiteX67" fmla="*/ 11876711 w 12191997"/>
              <a:gd name="connsiteY67" fmla="*/ 6592111 h 6857999"/>
              <a:gd name="connsiteX68" fmla="*/ 11888304 w 12191997"/>
              <a:gd name="connsiteY68" fmla="*/ 6611604 h 6857999"/>
              <a:gd name="connsiteX69" fmla="*/ 11898936 w 12191997"/>
              <a:gd name="connsiteY69" fmla="*/ 6606510 h 6857999"/>
              <a:gd name="connsiteX70" fmla="*/ 11899748 w 12191997"/>
              <a:gd name="connsiteY70" fmla="*/ 6610940 h 6857999"/>
              <a:gd name="connsiteX71" fmla="*/ 11906394 w 12191997"/>
              <a:gd name="connsiteY71" fmla="*/ 6610940 h 6857999"/>
              <a:gd name="connsiteX72" fmla="*/ 11906394 w 12191997"/>
              <a:gd name="connsiteY72" fmla="*/ 6572618 h 6857999"/>
              <a:gd name="connsiteX73" fmla="*/ 11899748 w 12191997"/>
              <a:gd name="connsiteY73" fmla="*/ 6572618 h 6857999"/>
              <a:gd name="connsiteX74" fmla="*/ 11898936 w 12191997"/>
              <a:gd name="connsiteY74" fmla="*/ 6576901 h 6857999"/>
              <a:gd name="connsiteX75" fmla="*/ 11889854 w 12191997"/>
              <a:gd name="connsiteY75" fmla="*/ 6571954 h 6857999"/>
              <a:gd name="connsiteX76" fmla="*/ 11829529 w 12191997"/>
              <a:gd name="connsiteY76" fmla="*/ 6571954 h 6857999"/>
              <a:gd name="connsiteX77" fmla="*/ 11817568 w 12191997"/>
              <a:gd name="connsiteY77" fmla="*/ 6582660 h 6857999"/>
              <a:gd name="connsiteX78" fmla="*/ 11826280 w 12191997"/>
              <a:gd name="connsiteY78" fmla="*/ 6594400 h 6857999"/>
              <a:gd name="connsiteX79" fmla="*/ 11832483 w 12191997"/>
              <a:gd name="connsiteY79" fmla="*/ 6600898 h 6857999"/>
              <a:gd name="connsiteX80" fmla="*/ 11827462 w 12191997"/>
              <a:gd name="connsiteY80" fmla="*/ 6604885 h 6857999"/>
              <a:gd name="connsiteX81" fmla="*/ 11819856 w 12191997"/>
              <a:gd name="connsiteY81" fmla="*/ 6602670 h 6857999"/>
              <a:gd name="connsiteX82" fmla="*/ 11817346 w 12191997"/>
              <a:gd name="connsiteY82" fmla="*/ 6608725 h 6857999"/>
              <a:gd name="connsiteX83" fmla="*/ 11828274 w 12191997"/>
              <a:gd name="connsiteY83" fmla="*/ 6611604 h 6857999"/>
              <a:gd name="connsiteX84" fmla="*/ 11840826 w 12191997"/>
              <a:gd name="connsiteY84" fmla="*/ 6600381 h 6857999"/>
              <a:gd name="connsiteX85" fmla="*/ 11831966 w 12191997"/>
              <a:gd name="connsiteY85" fmla="*/ 6588567 h 6857999"/>
              <a:gd name="connsiteX86" fmla="*/ 11825616 w 12191997"/>
              <a:gd name="connsiteY86" fmla="*/ 6582070 h 6857999"/>
              <a:gd name="connsiteX87" fmla="*/ 11830120 w 12191997"/>
              <a:gd name="connsiteY87" fmla="*/ 6578451 h 6857999"/>
              <a:gd name="connsiteX88" fmla="*/ 11837282 w 12191997"/>
              <a:gd name="connsiteY88" fmla="*/ 6580445 h 6857999"/>
              <a:gd name="connsiteX89" fmla="*/ 11839645 w 12191997"/>
              <a:gd name="connsiteY89" fmla="*/ 6574538 h 6857999"/>
              <a:gd name="connsiteX90" fmla="*/ 11829529 w 12191997"/>
              <a:gd name="connsiteY90" fmla="*/ 6571954 h 6857999"/>
              <a:gd name="connsiteX91" fmla="*/ 11583725 w 12191997"/>
              <a:gd name="connsiteY91" fmla="*/ 6571954 h 6857999"/>
              <a:gd name="connsiteX92" fmla="*/ 11569031 w 12191997"/>
              <a:gd name="connsiteY92" fmla="*/ 6592038 h 6857999"/>
              <a:gd name="connsiteX93" fmla="*/ 11582839 w 12191997"/>
              <a:gd name="connsiteY93" fmla="*/ 6611531 h 6857999"/>
              <a:gd name="connsiteX94" fmla="*/ 11593029 w 12191997"/>
              <a:gd name="connsiteY94" fmla="*/ 6608725 h 6857999"/>
              <a:gd name="connsiteX95" fmla="*/ 11590961 w 12191997"/>
              <a:gd name="connsiteY95" fmla="*/ 6602227 h 6857999"/>
              <a:gd name="connsiteX96" fmla="*/ 11584390 w 12191997"/>
              <a:gd name="connsiteY96" fmla="*/ 6603999 h 6857999"/>
              <a:gd name="connsiteX97" fmla="*/ 11577375 w 12191997"/>
              <a:gd name="connsiteY97" fmla="*/ 6591742 h 6857999"/>
              <a:gd name="connsiteX98" fmla="*/ 11584833 w 12191997"/>
              <a:gd name="connsiteY98" fmla="*/ 6579338 h 6857999"/>
              <a:gd name="connsiteX99" fmla="*/ 11590666 w 12191997"/>
              <a:gd name="connsiteY99" fmla="*/ 6581110 h 6857999"/>
              <a:gd name="connsiteX100" fmla="*/ 11592659 w 12191997"/>
              <a:gd name="connsiteY100" fmla="*/ 6574464 h 6857999"/>
              <a:gd name="connsiteX101" fmla="*/ 11583725 w 12191997"/>
              <a:gd name="connsiteY101" fmla="*/ 6571954 h 6857999"/>
              <a:gd name="connsiteX102" fmla="*/ 11547397 w 12191997"/>
              <a:gd name="connsiteY102" fmla="*/ 6571954 h 6857999"/>
              <a:gd name="connsiteX103" fmla="*/ 11531153 w 12191997"/>
              <a:gd name="connsiteY103" fmla="*/ 6591890 h 6857999"/>
              <a:gd name="connsiteX104" fmla="*/ 11546880 w 12191997"/>
              <a:gd name="connsiteY104" fmla="*/ 6611531 h 6857999"/>
              <a:gd name="connsiteX105" fmla="*/ 11547102 w 12191997"/>
              <a:gd name="connsiteY105" fmla="*/ 6611531 h 6857999"/>
              <a:gd name="connsiteX106" fmla="*/ 11563420 w 12191997"/>
              <a:gd name="connsiteY106" fmla="*/ 6591594 h 6857999"/>
              <a:gd name="connsiteX107" fmla="*/ 11547619 w 12191997"/>
              <a:gd name="connsiteY107" fmla="*/ 6571954 h 6857999"/>
              <a:gd name="connsiteX108" fmla="*/ 11761377 w 12191997"/>
              <a:gd name="connsiteY108" fmla="*/ 6571880 h 6857999"/>
              <a:gd name="connsiteX109" fmla="*/ 11745650 w 12191997"/>
              <a:gd name="connsiteY109" fmla="*/ 6591890 h 6857999"/>
              <a:gd name="connsiteX110" fmla="*/ 11760491 w 12191997"/>
              <a:gd name="connsiteY110" fmla="*/ 6611457 h 6857999"/>
              <a:gd name="connsiteX111" fmla="*/ 11774594 w 12191997"/>
              <a:gd name="connsiteY111" fmla="*/ 6608651 h 6857999"/>
              <a:gd name="connsiteX112" fmla="*/ 11773118 w 12191997"/>
              <a:gd name="connsiteY112" fmla="*/ 6602818 h 6857999"/>
              <a:gd name="connsiteX113" fmla="*/ 11761673 w 12191997"/>
              <a:gd name="connsiteY113" fmla="*/ 6604738 h 6857999"/>
              <a:gd name="connsiteX114" fmla="*/ 11753920 w 12191997"/>
              <a:gd name="connsiteY114" fmla="*/ 6594253 h 6857999"/>
              <a:gd name="connsiteX115" fmla="*/ 11775037 w 12191997"/>
              <a:gd name="connsiteY115" fmla="*/ 6594253 h 6857999"/>
              <a:gd name="connsiteX116" fmla="*/ 11775259 w 12191997"/>
              <a:gd name="connsiteY116" fmla="*/ 6588715 h 6857999"/>
              <a:gd name="connsiteX117" fmla="*/ 11761377 w 12191997"/>
              <a:gd name="connsiteY117" fmla="*/ 6571880 h 6857999"/>
              <a:gd name="connsiteX118" fmla="*/ 11703046 w 12191997"/>
              <a:gd name="connsiteY118" fmla="*/ 6571880 h 6857999"/>
              <a:gd name="connsiteX119" fmla="*/ 11687319 w 12191997"/>
              <a:gd name="connsiteY119" fmla="*/ 6591890 h 6857999"/>
              <a:gd name="connsiteX120" fmla="*/ 11702160 w 12191997"/>
              <a:gd name="connsiteY120" fmla="*/ 6611457 h 6857999"/>
              <a:gd name="connsiteX121" fmla="*/ 11716263 w 12191997"/>
              <a:gd name="connsiteY121" fmla="*/ 6608651 h 6857999"/>
              <a:gd name="connsiteX122" fmla="*/ 11714786 w 12191997"/>
              <a:gd name="connsiteY122" fmla="*/ 6602818 h 6857999"/>
              <a:gd name="connsiteX123" fmla="*/ 11703341 w 12191997"/>
              <a:gd name="connsiteY123" fmla="*/ 6604738 h 6857999"/>
              <a:gd name="connsiteX124" fmla="*/ 11695588 w 12191997"/>
              <a:gd name="connsiteY124" fmla="*/ 6594253 h 6857999"/>
              <a:gd name="connsiteX125" fmla="*/ 11716706 w 12191997"/>
              <a:gd name="connsiteY125" fmla="*/ 6594253 h 6857999"/>
              <a:gd name="connsiteX126" fmla="*/ 11716927 w 12191997"/>
              <a:gd name="connsiteY126" fmla="*/ 6588715 h 6857999"/>
              <a:gd name="connsiteX127" fmla="*/ 11703046 w 12191997"/>
              <a:gd name="connsiteY127" fmla="*/ 6571880 h 6857999"/>
              <a:gd name="connsiteX128" fmla="*/ 11847767 w 12191997"/>
              <a:gd name="connsiteY128" fmla="*/ 6559697 h 6857999"/>
              <a:gd name="connsiteX129" fmla="*/ 11847767 w 12191997"/>
              <a:gd name="connsiteY129" fmla="*/ 6611014 h 6857999"/>
              <a:gd name="connsiteX130" fmla="*/ 11855889 w 12191997"/>
              <a:gd name="connsiteY130" fmla="*/ 6611014 h 6857999"/>
              <a:gd name="connsiteX131" fmla="*/ 11855889 w 12191997"/>
              <a:gd name="connsiteY131" fmla="*/ 6591964 h 6857999"/>
              <a:gd name="connsiteX132" fmla="*/ 11855963 w 12191997"/>
              <a:gd name="connsiteY132" fmla="*/ 6591964 h 6857999"/>
              <a:gd name="connsiteX133" fmla="*/ 11866595 w 12191997"/>
              <a:gd name="connsiteY133" fmla="*/ 6611014 h 6857999"/>
              <a:gd name="connsiteX134" fmla="*/ 11876268 w 12191997"/>
              <a:gd name="connsiteY134" fmla="*/ 6611014 h 6857999"/>
              <a:gd name="connsiteX135" fmla="*/ 11876268 w 12191997"/>
              <a:gd name="connsiteY135" fmla="*/ 6610940 h 6857999"/>
              <a:gd name="connsiteX136" fmla="*/ 11863642 w 12191997"/>
              <a:gd name="connsiteY136" fmla="*/ 6589306 h 6857999"/>
              <a:gd name="connsiteX137" fmla="*/ 11874275 w 12191997"/>
              <a:gd name="connsiteY137" fmla="*/ 6572618 h 6857999"/>
              <a:gd name="connsiteX138" fmla="*/ 11865193 w 12191997"/>
              <a:gd name="connsiteY138" fmla="*/ 6572618 h 6857999"/>
              <a:gd name="connsiteX139" fmla="*/ 11855963 w 12191997"/>
              <a:gd name="connsiteY139" fmla="*/ 6588567 h 6857999"/>
              <a:gd name="connsiteX140" fmla="*/ 11855889 w 12191997"/>
              <a:gd name="connsiteY140" fmla="*/ 6588567 h 6857999"/>
              <a:gd name="connsiteX141" fmla="*/ 11855889 w 12191997"/>
              <a:gd name="connsiteY141" fmla="*/ 6559697 h 6857999"/>
              <a:gd name="connsiteX142" fmla="*/ 11651951 w 12191997"/>
              <a:gd name="connsiteY142" fmla="*/ 6559697 h 6857999"/>
              <a:gd name="connsiteX143" fmla="*/ 11651951 w 12191997"/>
              <a:gd name="connsiteY143" fmla="*/ 6611014 h 6857999"/>
              <a:gd name="connsiteX144" fmla="*/ 11658522 w 12191997"/>
              <a:gd name="connsiteY144" fmla="*/ 6611014 h 6857999"/>
              <a:gd name="connsiteX145" fmla="*/ 11659408 w 12191997"/>
              <a:gd name="connsiteY145" fmla="*/ 6606731 h 6857999"/>
              <a:gd name="connsiteX146" fmla="*/ 11668490 w 12191997"/>
              <a:gd name="connsiteY146" fmla="*/ 6611678 h 6857999"/>
              <a:gd name="connsiteX147" fmla="*/ 11681707 w 12191997"/>
              <a:gd name="connsiteY147" fmla="*/ 6591447 h 6857999"/>
              <a:gd name="connsiteX148" fmla="*/ 11670115 w 12191997"/>
              <a:gd name="connsiteY148" fmla="*/ 6571954 h 6857999"/>
              <a:gd name="connsiteX149" fmla="*/ 11660073 w 12191997"/>
              <a:gd name="connsiteY149" fmla="*/ 6576606 h 6857999"/>
              <a:gd name="connsiteX150" fmla="*/ 11660073 w 12191997"/>
              <a:gd name="connsiteY150" fmla="*/ 6559697 h 6857999"/>
              <a:gd name="connsiteX151" fmla="*/ 11598271 w 12191997"/>
              <a:gd name="connsiteY151" fmla="*/ 6559697 h 6857999"/>
              <a:gd name="connsiteX152" fmla="*/ 11598271 w 12191997"/>
              <a:gd name="connsiteY152" fmla="*/ 6611014 h 6857999"/>
              <a:gd name="connsiteX153" fmla="*/ 11606393 w 12191997"/>
              <a:gd name="connsiteY153" fmla="*/ 6611014 h 6857999"/>
              <a:gd name="connsiteX154" fmla="*/ 11606393 w 12191997"/>
              <a:gd name="connsiteY154" fmla="*/ 6583694 h 6857999"/>
              <a:gd name="connsiteX155" fmla="*/ 11613925 w 12191997"/>
              <a:gd name="connsiteY155" fmla="*/ 6579485 h 6857999"/>
              <a:gd name="connsiteX156" fmla="*/ 11618872 w 12191997"/>
              <a:gd name="connsiteY156" fmla="*/ 6587533 h 6857999"/>
              <a:gd name="connsiteX157" fmla="*/ 11618872 w 12191997"/>
              <a:gd name="connsiteY157" fmla="*/ 6611014 h 6857999"/>
              <a:gd name="connsiteX158" fmla="*/ 11627068 w 12191997"/>
              <a:gd name="connsiteY158" fmla="*/ 6611014 h 6857999"/>
              <a:gd name="connsiteX159" fmla="*/ 11627068 w 12191997"/>
              <a:gd name="connsiteY159" fmla="*/ 6610940 h 6857999"/>
              <a:gd name="connsiteX160" fmla="*/ 11627068 w 12191997"/>
              <a:gd name="connsiteY160" fmla="*/ 6585244 h 6857999"/>
              <a:gd name="connsiteX161" fmla="*/ 11617026 w 12191997"/>
              <a:gd name="connsiteY161" fmla="*/ 6571954 h 6857999"/>
              <a:gd name="connsiteX162" fmla="*/ 11606393 w 12191997"/>
              <a:gd name="connsiteY162" fmla="*/ 6576606 h 6857999"/>
              <a:gd name="connsiteX163" fmla="*/ 11606393 w 12191997"/>
              <a:gd name="connsiteY163" fmla="*/ 6559697 h 6857999"/>
              <a:gd name="connsiteX164" fmla="*/ 11802800 w 12191997"/>
              <a:gd name="connsiteY164" fmla="*/ 6559623 h 6857999"/>
              <a:gd name="connsiteX165" fmla="*/ 11802800 w 12191997"/>
              <a:gd name="connsiteY165" fmla="*/ 6576015 h 6857999"/>
              <a:gd name="connsiteX166" fmla="*/ 11794383 w 12191997"/>
              <a:gd name="connsiteY166" fmla="*/ 6571880 h 6857999"/>
              <a:gd name="connsiteX167" fmla="*/ 11781240 w 12191997"/>
              <a:gd name="connsiteY167" fmla="*/ 6592038 h 6857999"/>
              <a:gd name="connsiteX168" fmla="*/ 11792832 w 12191997"/>
              <a:gd name="connsiteY168" fmla="*/ 6611531 h 6857999"/>
              <a:gd name="connsiteX169" fmla="*/ 11803465 w 12191997"/>
              <a:gd name="connsiteY169" fmla="*/ 6606436 h 6857999"/>
              <a:gd name="connsiteX170" fmla="*/ 11804277 w 12191997"/>
              <a:gd name="connsiteY170" fmla="*/ 6610866 h 6857999"/>
              <a:gd name="connsiteX171" fmla="*/ 11810922 w 12191997"/>
              <a:gd name="connsiteY171" fmla="*/ 6610866 h 6857999"/>
              <a:gd name="connsiteX172" fmla="*/ 11810922 w 12191997"/>
              <a:gd name="connsiteY172" fmla="*/ 6559623 h 6857999"/>
              <a:gd name="connsiteX173" fmla="*/ 11932532 w 12191997"/>
              <a:gd name="connsiteY173" fmla="*/ 6495459 h 6857999"/>
              <a:gd name="connsiteX174" fmla="*/ 11939621 w 12191997"/>
              <a:gd name="connsiteY174" fmla="*/ 6499520 h 6857999"/>
              <a:gd name="connsiteX175" fmla="*/ 11939621 w 12191997"/>
              <a:gd name="connsiteY175" fmla="*/ 6515986 h 6857999"/>
              <a:gd name="connsiteX176" fmla="*/ 11932163 w 12191997"/>
              <a:gd name="connsiteY176" fmla="*/ 6520195 h 6857999"/>
              <a:gd name="connsiteX177" fmla="*/ 11926256 w 12191997"/>
              <a:gd name="connsiteY177" fmla="*/ 6507938 h 6857999"/>
              <a:gd name="connsiteX178" fmla="*/ 11932532 w 12191997"/>
              <a:gd name="connsiteY178" fmla="*/ 6495459 h 6857999"/>
              <a:gd name="connsiteX179" fmla="*/ 11895392 w 12191997"/>
              <a:gd name="connsiteY179" fmla="*/ 6495459 h 6857999"/>
              <a:gd name="connsiteX180" fmla="*/ 11902481 w 12191997"/>
              <a:gd name="connsiteY180" fmla="*/ 6499520 h 6857999"/>
              <a:gd name="connsiteX181" fmla="*/ 11902481 w 12191997"/>
              <a:gd name="connsiteY181" fmla="*/ 6515986 h 6857999"/>
              <a:gd name="connsiteX182" fmla="*/ 11895023 w 12191997"/>
              <a:gd name="connsiteY182" fmla="*/ 6520195 h 6857999"/>
              <a:gd name="connsiteX183" fmla="*/ 11889116 w 12191997"/>
              <a:gd name="connsiteY183" fmla="*/ 6507938 h 6857999"/>
              <a:gd name="connsiteX184" fmla="*/ 11895392 w 12191997"/>
              <a:gd name="connsiteY184" fmla="*/ 6495459 h 6857999"/>
              <a:gd name="connsiteX185" fmla="*/ 11705631 w 12191997"/>
              <a:gd name="connsiteY185" fmla="*/ 6495459 h 6857999"/>
              <a:gd name="connsiteX186" fmla="*/ 11712719 w 12191997"/>
              <a:gd name="connsiteY186" fmla="*/ 6499668 h 6857999"/>
              <a:gd name="connsiteX187" fmla="*/ 11712719 w 12191997"/>
              <a:gd name="connsiteY187" fmla="*/ 6515986 h 6857999"/>
              <a:gd name="connsiteX188" fmla="*/ 11705262 w 12191997"/>
              <a:gd name="connsiteY188" fmla="*/ 6520195 h 6857999"/>
              <a:gd name="connsiteX189" fmla="*/ 11699355 w 12191997"/>
              <a:gd name="connsiteY189" fmla="*/ 6507938 h 6857999"/>
              <a:gd name="connsiteX190" fmla="*/ 11705631 w 12191997"/>
              <a:gd name="connsiteY190" fmla="*/ 6495459 h 6857999"/>
              <a:gd name="connsiteX191" fmla="*/ 11573241 w 12191997"/>
              <a:gd name="connsiteY191" fmla="*/ 6495459 h 6857999"/>
              <a:gd name="connsiteX192" fmla="*/ 11580329 w 12191997"/>
              <a:gd name="connsiteY192" fmla="*/ 6499668 h 6857999"/>
              <a:gd name="connsiteX193" fmla="*/ 11580329 w 12191997"/>
              <a:gd name="connsiteY193" fmla="*/ 6515986 h 6857999"/>
              <a:gd name="connsiteX194" fmla="*/ 11572871 w 12191997"/>
              <a:gd name="connsiteY194" fmla="*/ 6520195 h 6857999"/>
              <a:gd name="connsiteX195" fmla="*/ 11566964 w 12191997"/>
              <a:gd name="connsiteY195" fmla="*/ 6507938 h 6857999"/>
              <a:gd name="connsiteX196" fmla="*/ 11573241 w 12191997"/>
              <a:gd name="connsiteY196" fmla="*/ 6495459 h 6857999"/>
              <a:gd name="connsiteX197" fmla="*/ 11847546 w 12191997"/>
              <a:gd name="connsiteY197" fmla="*/ 6488519 h 6857999"/>
              <a:gd name="connsiteX198" fmla="*/ 11858400 w 12191997"/>
              <a:gd name="connsiteY198" fmla="*/ 6527283 h 6857999"/>
              <a:gd name="connsiteX199" fmla="*/ 11850647 w 12191997"/>
              <a:gd name="connsiteY199" fmla="*/ 6534741 h 6857999"/>
              <a:gd name="connsiteX200" fmla="*/ 11854265 w 12191997"/>
              <a:gd name="connsiteY200" fmla="*/ 6540795 h 6857999"/>
              <a:gd name="connsiteX201" fmla="*/ 11870214 w 12191997"/>
              <a:gd name="connsiteY201" fmla="*/ 6521007 h 6857999"/>
              <a:gd name="connsiteX202" fmla="*/ 11878631 w 12191997"/>
              <a:gd name="connsiteY202" fmla="*/ 6488592 h 6857999"/>
              <a:gd name="connsiteX203" fmla="*/ 11869919 w 12191997"/>
              <a:gd name="connsiteY203" fmla="*/ 6488592 h 6857999"/>
              <a:gd name="connsiteX204" fmla="*/ 11865119 w 12191997"/>
              <a:gd name="connsiteY204" fmla="*/ 6509931 h 6857999"/>
              <a:gd name="connsiteX205" fmla="*/ 11863568 w 12191997"/>
              <a:gd name="connsiteY205" fmla="*/ 6518423 h 6857999"/>
              <a:gd name="connsiteX206" fmla="*/ 11863495 w 12191997"/>
              <a:gd name="connsiteY206" fmla="*/ 6518423 h 6857999"/>
              <a:gd name="connsiteX207" fmla="*/ 11862239 w 12191997"/>
              <a:gd name="connsiteY207" fmla="*/ 6511408 h 6857999"/>
              <a:gd name="connsiteX208" fmla="*/ 11856554 w 12191997"/>
              <a:gd name="connsiteY208" fmla="*/ 6488519 h 6857999"/>
              <a:gd name="connsiteX209" fmla="*/ 11801028 w 12191997"/>
              <a:gd name="connsiteY209" fmla="*/ 6487928 h 6857999"/>
              <a:gd name="connsiteX210" fmla="*/ 11789067 w 12191997"/>
              <a:gd name="connsiteY210" fmla="*/ 6498634 h 6857999"/>
              <a:gd name="connsiteX211" fmla="*/ 11797780 w 12191997"/>
              <a:gd name="connsiteY211" fmla="*/ 6510374 h 6857999"/>
              <a:gd name="connsiteX212" fmla="*/ 11803982 w 12191997"/>
              <a:gd name="connsiteY212" fmla="*/ 6516872 h 6857999"/>
              <a:gd name="connsiteX213" fmla="*/ 11798961 w 12191997"/>
              <a:gd name="connsiteY213" fmla="*/ 6520859 h 6857999"/>
              <a:gd name="connsiteX214" fmla="*/ 11791356 w 12191997"/>
              <a:gd name="connsiteY214" fmla="*/ 6518644 h 6857999"/>
              <a:gd name="connsiteX215" fmla="*/ 11788845 w 12191997"/>
              <a:gd name="connsiteY215" fmla="*/ 6524699 h 6857999"/>
              <a:gd name="connsiteX216" fmla="*/ 11799773 w 12191997"/>
              <a:gd name="connsiteY216" fmla="*/ 6527578 h 6857999"/>
              <a:gd name="connsiteX217" fmla="*/ 11812326 w 12191997"/>
              <a:gd name="connsiteY217" fmla="*/ 6516355 h 6857999"/>
              <a:gd name="connsiteX218" fmla="*/ 11803465 w 12191997"/>
              <a:gd name="connsiteY218" fmla="*/ 6504541 h 6857999"/>
              <a:gd name="connsiteX219" fmla="*/ 11797115 w 12191997"/>
              <a:gd name="connsiteY219" fmla="*/ 6498044 h 6857999"/>
              <a:gd name="connsiteX220" fmla="*/ 11801619 w 12191997"/>
              <a:gd name="connsiteY220" fmla="*/ 6494425 h 6857999"/>
              <a:gd name="connsiteX221" fmla="*/ 11808781 w 12191997"/>
              <a:gd name="connsiteY221" fmla="*/ 6496419 h 6857999"/>
              <a:gd name="connsiteX222" fmla="*/ 11811144 w 12191997"/>
              <a:gd name="connsiteY222" fmla="*/ 6490512 h 6857999"/>
              <a:gd name="connsiteX223" fmla="*/ 11801028 w 12191997"/>
              <a:gd name="connsiteY223" fmla="*/ 6487928 h 6857999"/>
              <a:gd name="connsiteX224" fmla="*/ 11773709 w 12191997"/>
              <a:gd name="connsiteY224" fmla="*/ 6487928 h 6857999"/>
              <a:gd name="connsiteX225" fmla="*/ 11761747 w 12191997"/>
              <a:gd name="connsiteY225" fmla="*/ 6498634 h 6857999"/>
              <a:gd name="connsiteX226" fmla="*/ 11770460 w 12191997"/>
              <a:gd name="connsiteY226" fmla="*/ 6510374 h 6857999"/>
              <a:gd name="connsiteX227" fmla="*/ 11776662 w 12191997"/>
              <a:gd name="connsiteY227" fmla="*/ 6516872 h 6857999"/>
              <a:gd name="connsiteX228" fmla="*/ 11771641 w 12191997"/>
              <a:gd name="connsiteY228" fmla="*/ 6520859 h 6857999"/>
              <a:gd name="connsiteX229" fmla="*/ 11764036 w 12191997"/>
              <a:gd name="connsiteY229" fmla="*/ 6518644 h 6857999"/>
              <a:gd name="connsiteX230" fmla="*/ 11761525 w 12191997"/>
              <a:gd name="connsiteY230" fmla="*/ 6524699 h 6857999"/>
              <a:gd name="connsiteX231" fmla="*/ 11772453 w 12191997"/>
              <a:gd name="connsiteY231" fmla="*/ 6527578 h 6857999"/>
              <a:gd name="connsiteX232" fmla="*/ 11785006 w 12191997"/>
              <a:gd name="connsiteY232" fmla="*/ 6516355 h 6857999"/>
              <a:gd name="connsiteX233" fmla="*/ 11776145 w 12191997"/>
              <a:gd name="connsiteY233" fmla="*/ 6504541 h 6857999"/>
              <a:gd name="connsiteX234" fmla="*/ 11769795 w 12191997"/>
              <a:gd name="connsiteY234" fmla="*/ 6498044 h 6857999"/>
              <a:gd name="connsiteX235" fmla="*/ 11774299 w 12191997"/>
              <a:gd name="connsiteY235" fmla="*/ 6494425 h 6857999"/>
              <a:gd name="connsiteX236" fmla="*/ 11781462 w 12191997"/>
              <a:gd name="connsiteY236" fmla="*/ 6496419 h 6857999"/>
              <a:gd name="connsiteX237" fmla="*/ 11783824 w 12191997"/>
              <a:gd name="connsiteY237" fmla="*/ 6490512 h 6857999"/>
              <a:gd name="connsiteX238" fmla="*/ 11773709 w 12191997"/>
              <a:gd name="connsiteY238" fmla="*/ 6487928 h 6857999"/>
              <a:gd name="connsiteX239" fmla="*/ 11704375 w 12191997"/>
              <a:gd name="connsiteY239" fmla="*/ 6487928 h 6857999"/>
              <a:gd name="connsiteX240" fmla="*/ 11691232 w 12191997"/>
              <a:gd name="connsiteY240" fmla="*/ 6508085 h 6857999"/>
              <a:gd name="connsiteX241" fmla="*/ 11702825 w 12191997"/>
              <a:gd name="connsiteY241" fmla="*/ 6527578 h 6857999"/>
              <a:gd name="connsiteX242" fmla="*/ 11713457 w 12191997"/>
              <a:gd name="connsiteY242" fmla="*/ 6522484 h 6857999"/>
              <a:gd name="connsiteX243" fmla="*/ 11714270 w 12191997"/>
              <a:gd name="connsiteY243" fmla="*/ 6526914 h 6857999"/>
              <a:gd name="connsiteX244" fmla="*/ 11720915 w 12191997"/>
              <a:gd name="connsiteY244" fmla="*/ 6526914 h 6857999"/>
              <a:gd name="connsiteX245" fmla="*/ 11720915 w 12191997"/>
              <a:gd name="connsiteY245" fmla="*/ 6488592 h 6857999"/>
              <a:gd name="connsiteX246" fmla="*/ 11714270 w 12191997"/>
              <a:gd name="connsiteY246" fmla="*/ 6488592 h 6857999"/>
              <a:gd name="connsiteX247" fmla="*/ 11713457 w 12191997"/>
              <a:gd name="connsiteY247" fmla="*/ 6492875 h 6857999"/>
              <a:gd name="connsiteX248" fmla="*/ 11704375 w 12191997"/>
              <a:gd name="connsiteY248" fmla="*/ 6487928 h 6857999"/>
              <a:gd name="connsiteX249" fmla="*/ 11616140 w 12191997"/>
              <a:gd name="connsiteY249" fmla="*/ 6487928 h 6857999"/>
              <a:gd name="connsiteX250" fmla="*/ 11604991 w 12191997"/>
              <a:gd name="connsiteY250" fmla="*/ 6493023 h 6857999"/>
              <a:gd name="connsiteX251" fmla="*/ 11604178 w 12191997"/>
              <a:gd name="connsiteY251" fmla="*/ 6488592 h 6857999"/>
              <a:gd name="connsiteX252" fmla="*/ 11597459 w 12191997"/>
              <a:gd name="connsiteY252" fmla="*/ 6488592 h 6857999"/>
              <a:gd name="connsiteX253" fmla="*/ 11597459 w 12191997"/>
              <a:gd name="connsiteY253" fmla="*/ 6526914 h 6857999"/>
              <a:gd name="connsiteX254" fmla="*/ 11605581 w 12191997"/>
              <a:gd name="connsiteY254" fmla="*/ 6526914 h 6857999"/>
              <a:gd name="connsiteX255" fmla="*/ 11605581 w 12191997"/>
              <a:gd name="connsiteY255" fmla="*/ 6499594 h 6857999"/>
              <a:gd name="connsiteX256" fmla="*/ 11613039 w 12191997"/>
              <a:gd name="connsiteY256" fmla="*/ 6495385 h 6857999"/>
              <a:gd name="connsiteX257" fmla="*/ 11617838 w 12191997"/>
              <a:gd name="connsiteY257" fmla="*/ 6503434 h 6857999"/>
              <a:gd name="connsiteX258" fmla="*/ 11617838 w 12191997"/>
              <a:gd name="connsiteY258" fmla="*/ 6526914 h 6857999"/>
              <a:gd name="connsiteX259" fmla="*/ 11625813 w 12191997"/>
              <a:gd name="connsiteY259" fmla="*/ 6526914 h 6857999"/>
              <a:gd name="connsiteX260" fmla="*/ 11625813 w 12191997"/>
              <a:gd name="connsiteY260" fmla="*/ 6499594 h 6857999"/>
              <a:gd name="connsiteX261" fmla="*/ 11633270 w 12191997"/>
              <a:gd name="connsiteY261" fmla="*/ 6495385 h 6857999"/>
              <a:gd name="connsiteX262" fmla="*/ 11638070 w 12191997"/>
              <a:gd name="connsiteY262" fmla="*/ 6503434 h 6857999"/>
              <a:gd name="connsiteX263" fmla="*/ 11638070 w 12191997"/>
              <a:gd name="connsiteY263" fmla="*/ 6526914 h 6857999"/>
              <a:gd name="connsiteX264" fmla="*/ 11646192 w 12191997"/>
              <a:gd name="connsiteY264" fmla="*/ 6526914 h 6857999"/>
              <a:gd name="connsiteX265" fmla="*/ 11646192 w 12191997"/>
              <a:gd name="connsiteY265" fmla="*/ 6501219 h 6857999"/>
              <a:gd name="connsiteX266" fmla="*/ 11636371 w 12191997"/>
              <a:gd name="connsiteY266" fmla="*/ 6487928 h 6857999"/>
              <a:gd name="connsiteX267" fmla="*/ 11624484 w 12191997"/>
              <a:gd name="connsiteY267" fmla="*/ 6493392 h 6857999"/>
              <a:gd name="connsiteX268" fmla="*/ 11616140 w 12191997"/>
              <a:gd name="connsiteY268" fmla="*/ 6487928 h 6857999"/>
              <a:gd name="connsiteX269" fmla="*/ 11571912 w 12191997"/>
              <a:gd name="connsiteY269" fmla="*/ 6487928 h 6857999"/>
              <a:gd name="connsiteX270" fmla="*/ 11558768 w 12191997"/>
              <a:gd name="connsiteY270" fmla="*/ 6508085 h 6857999"/>
              <a:gd name="connsiteX271" fmla="*/ 11570361 w 12191997"/>
              <a:gd name="connsiteY271" fmla="*/ 6527578 h 6857999"/>
              <a:gd name="connsiteX272" fmla="*/ 11580994 w 12191997"/>
              <a:gd name="connsiteY272" fmla="*/ 6522484 h 6857999"/>
              <a:gd name="connsiteX273" fmla="*/ 11581806 w 12191997"/>
              <a:gd name="connsiteY273" fmla="*/ 6526914 h 6857999"/>
              <a:gd name="connsiteX274" fmla="*/ 11588451 w 12191997"/>
              <a:gd name="connsiteY274" fmla="*/ 6526914 h 6857999"/>
              <a:gd name="connsiteX275" fmla="*/ 11588451 w 12191997"/>
              <a:gd name="connsiteY275" fmla="*/ 6488592 h 6857999"/>
              <a:gd name="connsiteX276" fmla="*/ 11581806 w 12191997"/>
              <a:gd name="connsiteY276" fmla="*/ 6488592 h 6857999"/>
              <a:gd name="connsiteX277" fmla="*/ 11580994 w 12191997"/>
              <a:gd name="connsiteY277" fmla="*/ 6492875 h 6857999"/>
              <a:gd name="connsiteX278" fmla="*/ 11571912 w 12191997"/>
              <a:gd name="connsiteY278" fmla="*/ 6487928 h 6857999"/>
              <a:gd name="connsiteX279" fmla="*/ 11542598 w 12191997"/>
              <a:gd name="connsiteY279" fmla="*/ 6487928 h 6857999"/>
              <a:gd name="connsiteX280" fmla="*/ 11530637 w 12191997"/>
              <a:gd name="connsiteY280" fmla="*/ 6498634 h 6857999"/>
              <a:gd name="connsiteX281" fmla="*/ 11539349 w 12191997"/>
              <a:gd name="connsiteY281" fmla="*/ 6510374 h 6857999"/>
              <a:gd name="connsiteX282" fmla="*/ 11545552 w 12191997"/>
              <a:gd name="connsiteY282" fmla="*/ 6516872 h 6857999"/>
              <a:gd name="connsiteX283" fmla="*/ 11540531 w 12191997"/>
              <a:gd name="connsiteY283" fmla="*/ 6520859 h 6857999"/>
              <a:gd name="connsiteX284" fmla="*/ 11532925 w 12191997"/>
              <a:gd name="connsiteY284" fmla="*/ 6518644 h 6857999"/>
              <a:gd name="connsiteX285" fmla="*/ 11530415 w 12191997"/>
              <a:gd name="connsiteY285" fmla="*/ 6524699 h 6857999"/>
              <a:gd name="connsiteX286" fmla="*/ 11541343 w 12191997"/>
              <a:gd name="connsiteY286" fmla="*/ 6527578 h 6857999"/>
              <a:gd name="connsiteX287" fmla="*/ 11553895 w 12191997"/>
              <a:gd name="connsiteY287" fmla="*/ 6516355 h 6857999"/>
              <a:gd name="connsiteX288" fmla="*/ 11545035 w 12191997"/>
              <a:gd name="connsiteY288" fmla="*/ 6504541 h 6857999"/>
              <a:gd name="connsiteX289" fmla="*/ 11538685 w 12191997"/>
              <a:gd name="connsiteY289" fmla="*/ 6498044 h 6857999"/>
              <a:gd name="connsiteX290" fmla="*/ 11543189 w 12191997"/>
              <a:gd name="connsiteY290" fmla="*/ 6494425 h 6857999"/>
              <a:gd name="connsiteX291" fmla="*/ 11550351 w 12191997"/>
              <a:gd name="connsiteY291" fmla="*/ 6496419 h 6857999"/>
              <a:gd name="connsiteX292" fmla="*/ 11552714 w 12191997"/>
              <a:gd name="connsiteY292" fmla="*/ 6490512 h 6857999"/>
              <a:gd name="connsiteX293" fmla="*/ 11542598 w 12191997"/>
              <a:gd name="connsiteY293" fmla="*/ 6487928 h 6857999"/>
              <a:gd name="connsiteX294" fmla="*/ 11655126 w 12191997"/>
              <a:gd name="connsiteY294" fmla="*/ 6475670 h 6857999"/>
              <a:gd name="connsiteX295" fmla="*/ 11655126 w 12191997"/>
              <a:gd name="connsiteY295" fmla="*/ 6526987 h 6857999"/>
              <a:gd name="connsiteX296" fmla="*/ 11663248 w 12191997"/>
              <a:gd name="connsiteY296" fmla="*/ 6526987 h 6857999"/>
              <a:gd name="connsiteX297" fmla="*/ 11663248 w 12191997"/>
              <a:gd name="connsiteY297" fmla="*/ 6499667 h 6857999"/>
              <a:gd name="connsiteX298" fmla="*/ 11670779 w 12191997"/>
              <a:gd name="connsiteY298" fmla="*/ 6495458 h 6857999"/>
              <a:gd name="connsiteX299" fmla="*/ 11675727 w 12191997"/>
              <a:gd name="connsiteY299" fmla="*/ 6503507 h 6857999"/>
              <a:gd name="connsiteX300" fmla="*/ 11675727 w 12191997"/>
              <a:gd name="connsiteY300" fmla="*/ 6526987 h 6857999"/>
              <a:gd name="connsiteX301" fmla="*/ 11683923 w 12191997"/>
              <a:gd name="connsiteY301" fmla="*/ 6526987 h 6857999"/>
              <a:gd name="connsiteX302" fmla="*/ 11683923 w 12191997"/>
              <a:gd name="connsiteY302" fmla="*/ 6526913 h 6857999"/>
              <a:gd name="connsiteX303" fmla="*/ 11683923 w 12191997"/>
              <a:gd name="connsiteY303" fmla="*/ 6501218 h 6857999"/>
              <a:gd name="connsiteX304" fmla="*/ 11673881 w 12191997"/>
              <a:gd name="connsiteY304" fmla="*/ 6487927 h 6857999"/>
              <a:gd name="connsiteX305" fmla="*/ 11663248 w 12191997"/>
              <a:gd name="connsiteY305" fmla="*/ 6492579 h 6857999"/>
              <a:gd name="connsiteX306" fmla="*/ 11663248 w 12191997"/>
              <a:gd name="connsiteY306" fmla="*/ 6475670 h 6857999"/>
              <a:gd name="connsiteX307" fmla="*/ 11939621 w 12191997"/>
              <a:gd name="connsiteY307" fmla="*/ 6475597 h 6857999"/>
              <a:gd name="connsiteX308" fmla="*/ 11939621 w 12191997"/>
              <a:gd name="connsiteY308" fmla="*/ 6491989 h 6857999"/>
              <a:gd name="connsiteX309" fmla="*/ 11931203 w 12191997"/>
              <a:gd name="connsiteY309" fmla="*/ 6487854 h 6857999"/>
              <a:gd name="connsiteX310" fmla="*/ 11918060 w 12191997"/>
              <a:gd name="connsiteY310" fmla="*/ 6508012 h 6857999"/>
              <a:gd name="connsiteX311" fmla="*/ 11929653 w 12191997"/>
              <a:gd name="connsiteY311" fmla="*/ 6527505 h 6857999"/>
              <a:gd name="connsiteX312" fmla="*/ 11940285 w 12191997"/>
              <a:gd name="connsiteY312" fmla="*/ 6522410 h 6857999"/>
              <a:gd name="connsiteX313" fmla="*/ 11941098 w 12191997"/>
              <a:gd name="connsiteY313" fmla="*/ 6526840 h 6857999"/>
              <a:gd name="connsiteX314" fmla="*/ 11947743 w 12191997"/>
              <a:gd name="connsiteY314" fmla="*/ 6526840 h 6857999"/>
              <a:gd name="connsiteX315" fmla="*/ 11947743 w 12191997"/>
              <a:gd name="connsiteY315" fmla="*/ 6475597 h 6857999"/>
              <a:gd name="connsiteX316" fmla="*/ 11902481 w 12191997"/>
              <a:gd name="connsiteY316" fmla="*/ 6475597 h 6857999"/>
              <a:gd name="connsiteX317" fmla="*/ 11902481 w 12191997"/>
              <a:gd name="connsiteY317" fmla="*/ 6491989 h 6857999"/>
              <a:gd name="connsiteX318" fmla="*/ 11894063 w 12191997"/>
              <a:gd name="connsiteY318" fmla="*/ 6487854 h 6857999"/>
              <a:gd name="connsiteX319" fmla="*/ 11880920 w 12191997"/>
              <a:gd name="connsiteY319" fmla="*/ 6508012 h 6857999"/>
              <a:gd name="connsiteX320" fmla="*/ 11892513 w 12191997"/>
              <a:gd name="connsiteY320" fmla="*/ 6527505 h 6857999"/>
              <a:gd name="connsiteX321" fmla="*/ 11903145 w 12191997"/>
              <a:gd name="connsiteY321" fmla="*/ 6522410 h 6857999"/>
              <a:gd name="connsiteX322" fmla="*/ 11903957 w 12191997"/>
              <a:gd name="connsiteY322" fmla="*/ 6526840 h 6857999"/>
              <a:gd name="connsiteX323" fmla="*/ 11910603 w 12191997"/>
              <a:gd name="connsiteY323" fmla="*/ 6526840 h 6857999"/>
              <a:gd name="connsiteX324" fmla="*/ 11910603 w 12191997"/>
              <a:gd name="connsiteY324" fmla="*/ 6475597 h 6857999"/>
              <a:gd name="connsiteX325" fmla="*/ 11819192 w 12191997"/>
              <a:gd name="connsiteY325" fmla="*/ 6475597 h 6857999"/>
              <a:gd name="connsiteX326" fmla="*/ 11819192 w 12191997"/>
              <a:gd name="connsiteY326" fmla="*/ 6526914 h 6857999"/>
              <a:gd name="connsiteX327" fmla="*/ 11827314 w 12191997"/>
              <a:gd name="connsiteY327" fmla="*/ 6526914 h 6857999"/>
              <a:gd name="connsiteX328" fmla="*/ 11827314 w 12191997"/>
              <a:gd name="connsiteY328" fmla="*/ 6507864 h 6857999"/>
              <a:gd name="connsiteX329" fmla="*/ 11827388 w 12191997"/>
              <a:gd name="connsiteY329" fmla="*/ 6507864 h 6857999"/>
              <a:gd name="connsiteX330" fmla="*/ 11838021 w 12191997"/>
              <a:gd name="connsiteY330" fmla="*/ 6526914 h 6857999"/>
              <a:gd name="connsiteX331" fmla="*/ 11847693 w 12191997"/>
              <a:gd name="connsiteY331" fmla="*/ 6526914 h 6857999"/>
              <a:gd name="connsiteX332" fmla="*/ 11835067 w 12191997"/>
              <a:gd name="connsiteY332" fmla="*/ 6505280 h 6857999"/>
              <a:gd name="connsiteX333" fmla="*/ 11845700 w 12191997"/>
              <a:gd name="connsiteY333" fmla="*/ 6488592 h 6857999"/>
              <a:gd name="connsiteX334" fmla="*/ 11836618 w 12191997"/>
              <a:gd name="connsiteY334" fmla="*/ 6488592 h 6857999"/>
              <a:gd name="connsiteX335" fmla="*/ 11827388 w 12191997"/>
              <a:gd name="connsiteY335" fmla="*/ 6504467 h 6857999"/>
              <a:gd name="connsiteX336" fmla="*/ 11827314 w 12191997"/>
              <a:gd name="connsiteY336" fmla="*/ 6504467 h 6857999"/>
              <a:gd name="connsiteX337" fmla="*/ 11827314 w 12191997"/>
              <a:gd name="connsiteY337" fmla="*/ 6475597 h 6857999"/>
              <a:gd name="connsiteX338" fmla="*/ 11746980 w 12191997"/>
              <a:gd name="connsiteY338" fmla="*/ 6475597 h 6857999"/>
              <a:gd name="connsiteX339" fmla="*/ 11746980 w 12191997"/>
              <a:gd name="connsiteY339" fmla="*/ 6526914 h 6857999"/>
              <a:gd name="connsiteX340" fmla="*/ 11755102 w 12191997"/>
              <a:gd name="connsiteY340" fmla="*/ 6526914 h 6857999"/>
              <a:gd name="connsiteX341" fmla="*/ 11755102 w 12191997"/>
              <a:gd name="connsiteY341" fmla="*/ 6475597 h 6857999"/>
              <a:gd name="connsiteX342" fmla="*/ 11729849 w 12191997"/>
              <a:gd name="connsiteY342" fmla="*/ 6475597 h 6857999"/>
              <a:gd name="connsiteX343" fmla="*/ 11729849 w 12191997"/>
              <a:gd name="connsiteY343" fmla="*/ 6526914 h 6857999"/>
              <a:gd name="connsiteX344" fmla="*/ 11737971 w 12191997"/>
              <a:gd name="connsiteY344" fmla="*/ 6526914 h 6857999"/>
              <a:gd name="connsiteX345" fmla="*/ 11737971 w 12191997"/>
              <a:gd name="connsiteY345" fmla="*/ 6475597 h 6857999"/>
              <a:gd name="connsiteX346" fmla="*/ 11711021 w 12191997"/>
              <a:gd name="connsiteY346" fmla="*/ 6475597 h 6857999"/>
              <a:gd name="connsiteX347" fmla="*/ 11711021 w 12191997"/>
              <a:gd name="connsiteY347" fmla="*/ 6483276 h 6857999"/>
              <a:gd name="connsiteX348" fmla="*/ 11717888 w 12191997"/>
              <a:gd name="connsiteY348" fmla="*/ 6483276 h 6857999"/>
              <a:gd name="connsiteX349" fmla="*/ 11717888 w 12191997"/>
              <a:gd name="connsiteY349" fmla="*/ 6475597 h 6857999"/>
              <a:gd name="connsiteX350" fmla="*/ 11697287 w 12191997"/>
              <a:gd name="connsiteY350" fmla="*/ 6475597 h 6857999"/>
              <a:gd name="connsiteX351" fmla="*/ 11697287 w 12191997"/>
              <a:gd name="connsiteY351" fmla="*/ 6483276 h 6857999"/>
              <a:gd name="connsiteX352" fmla="*/ 11704154 w 12191997"/>
              <a:gd name="connsiteY352" fmla="*/ 6483276 h 6857999"/>
              <a:gd name="connsiteX353" fmla="*/ 11704154 w 12191997"/>
              <a:gd name="connsiteY353" fmla="*/ 6475597 h 6857999"/>
              <a:gd name="connsiteX354" fmla="*/ 11726748 w 12191997"/>
              <a:gd name="connsiteY354" fmla="*/ 6411359 h 6857999"/>
              <a:gd name="connsiteX355" fmla="*/ 11733837 w 12191997"/>
              <a:gd name="connsiteY355" fmla="*/ 6415567 h 6857999"/>
              <a:gd name="connsiteX356" fmla="*/ 11733837 w 12191997"/>
              <a:gd name="connsiteY356" fmla="*/ 6431738 h 6857999"/>
              <a:gd name="connsiteX357" fmla="*/ 11726379 w 12191997"/>
              <a:gd name="connsiteY357" fmla="*/ 6436020 h 6857999"/>
              <a:gd name="connsiteX358" fmla="*/ 11720472 w 12191997"/>
              <a:gd name="connsiteY358" fmla="*/ 6423763 h 6857999"/>
              <a:gd name="connsiteX359" fmla="*/ 11726748 w 12191997"/>
              <a:gd name="connsiteY359" fmla="*/ 6411359 h 6857999"/>
              <a:gd name="connsiteX360" fmla="*/ 11672478 w 12191997"/>
              <a:gd name="connsiteY360" fmla="*/ 6411358 h 6857999"/>
              <a:gd name="connsiteX361" fmla="*/ 11679566 w 12191997"/>
              <a:gd name="connsiteY361" fmla="*/ 6415419 h 6857999"/>
              <a:gd name="connsiteX362" fmla="*/ 11679566 w 12191997"/>
              <a:gd name="connsiteY362" fmla="*/ 6431885 h 6857999"/>
              <a:gd name="connsiteX363" fmla="*/ 11672109 w 12191997"/>
              <a:gd name="connsiteY363" fmla="*/ 6436094 h 6857999"/>
              <a:gd name="connsiteX364" fmla="*/ 11666202 w 12191997"/>
              <a:gd name="connsiteY364" fmla="*/ 6423837 h 6857999"/>
              <a:gd name="connsiteX365" fmla="*/ 11672478 w 12191997"/>
              <a:gd name="connsiteY365" fmla="*/ 6411358 h 6857999"/>
              <a:gd name="connsiteX366" fmla="*/ 11968935 w 12191997"/>
              <a:gd name="connsiteY366" fmla="*/ 6410990 h 6857999"/>
              <a:gd name="connsiteX367" fmla="*/ 11976687 w 12191997"/>
              <a:gd name="connsiteY367" fmla="*/ 6423690 h 6857999"/>
              <a:gd name="connsiteX368" fmla="*/ 11968861 w 12191997"/>
              <a:gd name="connsiteY368" fmla="*/ 6436316 h 6857999"/>
              <a:gd name="connsiteX369" fmla="*/ 11961108 w 12191997"/>
              <a:gd name="connsiteY369" fmla="*/ 6423690 h 6857999"/>
              <a:gd name="connsiteX370" fmla="*/ 11968935 w 12191997"/>
              <a:gd name="connsiteY370" fmla="*/ 6410990 h 6857999"/>
              <a:gd name="connsiteX371" fmla="*/ 11859655 w 12191997"/>
              <a:gd name="connsiteY371" fmla="*/ 6410473 h 6857999"/>
              <a:gd name="connsiteX372" fmla="*/ 11866153 w 12191997"/>
              <a:gd name="connsiteY372" fmla="*/ 6419481 h 6857999"/>
              <a:gd name="connsiteX373" fmla="*/ 11866153 w 12191997"/>
              <a:gd name="connsiteY373" fmla="*/ 6419998 h 6857999"/>
              <a:gd name="connsiteX374" fmla="*/ 11852789 w 12191997"/>
              <a:gd name="connsiteY374" fmla="*/ 6419998 h 6857999"/>
              <a:gd name="connsiteX375" fmla="*/ 11859655 w 12191997"/>
              <a:gd name="connsiteY375" fmla="*/ 6410473 h 6857999"/>
              <a:gd name="connsiteX376" fmla="*/ 11801915 w 12191997"/>
              <a:gd name="connsiteY376" fmla="*/ 6410473 h 6857999"/>
              <a:gd name="connsiteX377" fmla="*/ 11808412 w 12191997"/>
              <a:gd name="connsiteY377" fmla="*/ 6419481 h 6857999"/>
              <a:gd name="connsiteX378" fmla="*/ 11808412 w 12191997"/>
              <a:gd name="connsiteY378" fmla="*/ 6419998 h 6857999"/>
              <a:gd name="connsiteX379" fmla="*/ 11795048 w 12191997"/>
              <a:gd name="connsiteY379" fmla="*/ 6419998 h 6857999"/>
              <a:gd name="connsiteX380" fmla="*/ 11801915 w 12191997"/>
              <a:gd name="connsiteY380" fmla="*/ 6410473 h 6857999"/>
              <a:gd name="connsiteX381" fmla="*/ 11696771 w 12191997"/>
              <a:gd name="connsiteY381" fmla="*/ 6404566 h 6857999"/>
              <a:gd name="connsiteX382" fmla="*/ 11696771 w 12191997"/>
              <a:gd name="connsiteY382" fmla="*/ 6442887 h 6857999"/>
              <a:gd name="connsiteX383" fmla="*/ 11704893 w 12191997"/>
              <a:gd name="connsiteY383" fmla="*/ 6442887 h 6857999"/>
              <a:gd name="connsiteX384" fmla="*/ 11704893 w 12191997"/>
              <a:gd name="connsiteY384" fmla="*/ 6404566 h 6857999"/>
              <a:gd name="connsiteX385" fmla="*/ 11586162 w 12191997"/>
              <a:gd name="connsiteY385" fmla="*/ 6404492 h 6857999"/>
              <a:gd name="connsiteX386" fmla="*/ 11597016 w 12191997"/>
              <a:gd name="connsiteY386" fmla="*/ 6443256 h 6857999"/>
              <a:gd name="connsiteX387" fmla="*/ 11589264 w 12191997"/>
              <a:gd name="connsiteY387" fmla="*/ 6450714 h 6857999"/>
              <a:gd name="connsiteX388" fmla="*/ 11592882 w 12191997"/>
              <a:gd name="connsiteY388" fmla="*/ 6456769 h 6857999"/>
              <a:gd name="connsiteX389" fmla="*/ 11608904 w 12191997"/>
              <a:gd name="connsiteY389" fmla="*/ 6436980 h 6857999"/>
              <a:gd name="connsiteX390" fmla="*/ 11617322 w 12191997"/>
              <a:gd name="connsiteY390" fmla="*/ 6404566 h 6857999"/>
              <a:gd name="connsiteX391" fmla="*/ 11608535 w 12191997"/>
              <a:gd name="connsiteY391" fmla="*/ 6404566 h 6857999"/>
              <a:gd name="connsiteX392" fmla="*/ 11603736 w 12191997"/>
              <a:gd name="connsiteY392" fmla="*/ 6425905 h 6857999"/>
              <a:gd name="connsiteX393" fmla="*/ 11602185 w 12191997"/>
              <a:gd name="connsiteY393" fmla="*/ 6434396 h 6857999"/>
              <a:gd name="connsiteX394" fmla="*/ 11602111 w 12191997"/>
              <a:gd name="connsiteY394" fmla="*/ 6434396 h 6857999"/>
              <a:gd name="connsiteX395" fmla="*/ 11600856 w 12191997"/>
              <a:gd name="connsiteY395" fmla="*/ 6427381 h 6857999"/>
              <a:gd name="connsiteX396" fmla="*/ 11595171 w 12191997"/>
              <a:gd name="connsiteY396" fmla="*/ 6404492 h 6857999"/>
              <a:gd name="connsiteX397" fmla="*/ 12008807 w 12191997"/>
              <a:gd name="connsiteY397" fmla="*/ 6403901 h 6857999"/>
              <a:gd name="connsiteX398" fmla="*/ 11999798 w 12191997"/>
              <a:gd name="connsiteY398" fmla="*/ 6409513 h 6857999"/>
              <a:gd name="connsiteX399" fmla="*/ 11999060 w 12191997"/>
              <a:gd name="connsiteY399" fmla="*/ 6404566 h 6857999"/>
              <a:gd name="connsiteX400" fmla="*/ 11992267 w 12191997"/>
              <a:gd name="connsiteY400" fmla="*/ 6404566 h 6857999"/>
              <a:gd name="connsiteX401" fmla="*/ 11992267 w 12191997"/>
              <a:gd name="connsiteY401" fmla="*/ 6442887 h 6857999"/>
              <a:gd name="connsiteX402" fmla="*/ 12000389 w 12191997"/>
              <a:gd name="connsiteY402" fmla="*/ 6442887 h 6857999"/>
              <a:gd name="connsiteX403" fmla="*/ 12000389 w 12191997"/>
              <a:gd name="connsiteY403" fmla="*/ 6416453 h 6857999"/>
              <a:gd name="connsiteX404" fmla="*/ 12008142 w 12191997"/>
              <a:gd name="connsiteY404" fmla="*/ 6412245 h 6857999"/>
              <a:gd name="connsiteX405" fmla="*/ 12010431 w 12191997"/>
              <a:gd name="connsiteY405" fmla="*/ 6412245 h 6857999"/>
              <a:gd name="connsiteX406" fmla="*/ 12010431 w 12191997"/>
              <a:gd name="connsiteY406" fmla="*/ 6403901 h 6857999"/>
              <a:gd name="connsiteX407" fmla="*/ 11969008 w 12191997"/>
              <a:gd name="connsiteY407" fmla="*/ 6403901 h 6857999"/>
              <a:gd name="connsiteX408" fmla="*/ 11952764 w 12191997"/>
              <a:gd name="connsiteY408" fmla="*/ 6423837 h 6857999"/>
              <a:gd name="connsiteX409" fmla="*/ 11968491 w 12191997"/>
              <a:gd name="connsiteY409" fmla="*/ 6443478 h 6857999"/>
              <a:gd name="connsiteX410" fmla="*/ 11968713 w 12191997"/>
              <a:gd name="connsiteY410" fmla="*/ 6443478 h 6857999"/>
              <a:gd name="connsiteX411" fmla="*/ 11984957 w 12191997"/>
              <a:gd name="connsiteY411" fmla="*/ 6423542 h 6857999"/>
              <a:gd name="connsiteX412" fmla="*/ 11969230 w 12191997"/>
              <a:gd name="connsiteY412" fmla="*/ 6403901 h 6857999"/>
              <a:gd name="connsiteX413" fmla="*/ 11900487 w 12191997"/>
              <a:gd name="connsiteY413" fmla="*/ 6403901 h 6857999"/>
              <a:gd name="connsiteX414" fmla="*/ 11889264 w 12191997"/>
              <a:gd name="connsiteY414" fmla="*/ 6408996 h 6857999"/>
              <a:gd name="connsiteX415" fmla="*/ 11888452 w 12191997"/>
              <a:gd name="connsiteY415" fmla="*/ 6404566 h 6857999"/>
              <a:gd name="connsiteX416" fmla="*/ 11881733 w 12191997"/>
              <a:gd name="connsiteY416" fmla="*/ 6404566 h 6857999"/>
              <a:gd name="connsiteX417" fmla="*/ 11881733 w 12191997"/>
              <a:gd name="connsiteY417" fmla="*/ 6442887 h 6857999"/>
              <a:gd name="connsiteX418" fmla="*/ 11889855 w 12191997"/>
              <a:gd name="connsiteY418" fmla="*/ 6442887 h 6857999"/>
              <a:gd name="connsiteX419" fmla="*/ 11889855 w 12191997"/>
              <a:gd name="connsiteY419" fmla="*/ 6415567 h 6857999"/>
              <a:gd name="connsiteX420" fmla="*/ 11897386 w 12191997"/>
              <a:gd name="connsiteY420" fmla="*/ 6411359 h 6857999"/>
              <a:gd name="connsiteX421" fmla="*/ 11902333 w 12191997"/>
              <a:gd name="connsiteY421" fmla="*/ 6419407 h 6857999"/>
              <a:gd name="connsiteX422" fmla="*/ 11902333 w 12191997"/>
              <a:gd name="connsiteY422" fmla="*/ 6442887 h 6857999"/>
              <a:gd name="connsiteX423" fmla="*/ 11910529 w 12191997"/>
              <a:gd name="connsiteY423" fmla="*/ 6442887 h 6857999"/>
              <a:gd name="connsiteX424" fmla="*/ 11910529 w 12191997"/>
              <a:gd name="connsiteY424" fmla="*/ 6417192 h 6857999"/>
              <a:gd name="connsiteX425" fmla="*/ 11900487 w 12191997"/>
              <a:gd name="connsiteY425" fmla="*/ 6403901 h 6857999"/>
              <a:gd name="connsiteX426" fmla="*/ 11725419 w 12191997"/>
              <a:gd name="connsiteY426" fmla="*/ 6403901 h 6857999"/>
              <a:gd name="connsiteX427" fmla="*/ 11712276 w 12191997"/>
              <a:gd name="connsiteY427" fmla="*/ 6423985 h 6857999"/>
              <a:gd name="connsiteX428" fmla="*/ 11723869 w 12191997"/>
              <a:gd name="connsiteY428" fmla="*/ 6443404 h 6857999"/>
              <a:gd name="connsiteX429" fmla="*/ 11733911 w 12191997"/>
              <a:gd name="connsiteY429" fmla="*/ 6438752 h 6857999"/>
              <a:gd name="connsiteX430" fmla="*/ 11733911 w 12191997"/>
              <a:gd name="connsiteY430" fmla="*/ 6442666 h 6857999"/>
              <a:gd name="connsiteX431" fmla="*/ 11725346 w 12191997"/>
              <a:gd name="connsiteY431" fmla="*/ 6450345 h 6857999"/>
              <a:gd name="connsiteX432" fmla="*/ 11717150 w 12191997"/>
              <a:gd name="connsiteY432" fmla="*/ 6450345 h 6857999"/>
              <a:gd name="connsiteX433" fmla="*/ 11718257 w 12191997"/>
              <a:gd name="connsiteY433" fmla="*/ 6456326 h 6857999"/>
              <a:gd name="connsiteX434" fmla="*/ 11727044 w 12191997"/>
              <a:gd name="connsiteY434" fmla="*/ 6456842 h 6857999"/>
              <a:gd name="connsiteX435" fmla="*/ 11741959 w 12191997"/>
              <a:gd name="connsiteY435" fmla="*/ 6441484 h 6857999"/>
              <a:gd name="connsiteX436" fmla="*/ 11741959 w 12191997"/>
              <a:gd name="connsiteY436" fmla="*/ 6404566 h 6857999"/>
              <a:gd name="connsiteX437" fmla="*/ 11735314 w 12191997"/>
              <a:gd name="connsiteY437" fmla="*/ 6404566 h 6857999"/>
              <a:gd name="connsiteX438" fmla="*/ 11734501 w 12191997"/>
              <a:gd name="connsiteY438" fmla="*/ 6408848 h 6857999"/>
              <a:gd name="connsiteX439" fmla="*/ 11725419 w 12191997"/>
              <a:gd name="connsiteY439" fmla="*/ 6403901 h 6857999"/>
              <a:gd name="connsiteX440" fmla="*/ 11640802 w 12191997"/>
              <a:gd name="connsiteY440" fmla="*/ 6403901 h 6857999"/>
              <a:gd name="connsiteX441" fmla="*/ 11629579 w 12191997"/>
              <a:gd name="connsiteY441" fmla="*/ 6408996 h 6857999"/>
              <a:gd name="connsiteX442" fmla="*/ 11628766 w 12191997"/>
              <a:gd name="connsiteY442" fmla="*/ 6404566 h 6857999"/>
              <a:gd name="connsiteX443" fmla="*/ 11622047 w 12191997"/>
              <a:gd name="connsiteY443" fmla="*/ 6404566 h 6857999"/>
              <a:gd name="connsiteX444" fmla="*/ 11622047 w 12191997"/>
              <a:gd name="connsiteY444" fmla="*/ 6442887 h 6857999"/>
              <a:gd name="connsiteX445" fmla="*/ 11630169 w 12191997"/>
              <a:gd name="connsiteY445" fmla="*/ 6442887 h 6857999"/>
              <a:gd name="connsiteX446" fmla="*/ 11630169 w 12191997"/>
              <a:gd name="connsiteY446" fmla="*/ 6415567 h 6857999"/>
              <a:gd name="connsiteX447" fmla="*/ 11637701 w 12191997"/>
              <a:gd name="connsiteY447" fmla="*/ 6411359 h 6857999"/>
              <a:gd name="connsiteX448" fmla="*/ 11642648 w 12191997"/>
              <a:gd name="connsiteY448" fmla="*/ 6419407 h 6857999"/>
              <a:gd name="connsiteX449" fmla="*/ 11642648 w 12191997"/>
              <a:gd name="connsiteY449" fmla="*/ 6442887 h 6857999"/>
              <a:gd name="connsiteX450" fmla="*/ 11650770 w 12191997"/>
              <a:gd name="connsiteY450" fmla="*/ 6442887 h 6857999"/>
              <a:gd name="connsiteX451" fmla="*/ 11650770 w 12191997"/>
              <a:gd name="connsiteY451" fmla="*/ 6417192 h 6857999"/>
              <a:gd name="connsiteX452" fmla="*/ 11640802 w 12191997"/>
              <a:gd name="connsiteY452" fmla="*/ 6403901 h 6857999"/>
              <a:gd name="connsiteX453" fmla="*/ 11860320 w 12191997"/>
              <a:gd name="connsiteY453" fmla="*/ 6403827 h 6857999"/>
              <a:gd name="connsiteX454" fmla="*/ 11844593 w 12191997"/>
              <a:gd name="connsiteY454" fmla="*/ 6423837 h 6857999"/>
              <a:gd name="connsiteX455" fmla="*/ 11859434 w 12191997"/>
              <a:gd name="connsiteY455" fmla="*/ 6443404 h 6857999"/>
              <a:gd name="connsiteX456" fmla="*/ 11873537 w 12191997"/>
              <a:gd name="connsiteY456" fmla="*/ 6440598 h 6857999"/>
              <a:gd name="connsiteX457" fmla="*/ 11872060 w 12191997"/>
              <a:gd name="connsiteY457" fmla="*/ 6434765 h 6857999"/>
              <a:gd name="connsiteX458" fmla="*/ 11860615 w 12191997"/>
              <a:gd name="connsiteY458" fmla="*/ 6436685 h 6857999"/>
              <a:gd name="connsiteX459" fmla="*/ 11852862 w 12191997"/>
              <a:gd name="connsiteY459" fmla="*/ 6426200 h 6857999"/>
              <a:gd name="connsiteX460" fmla="*/ 11873980 w 12191997"/>
              <a:gd name="connsiteY460" fmla="*/ 6426200 h 6857999"/>
              <a:gd name="connsiteX461" fmla="*/ 11874201 w 12191997"/>
              <a:gd name="connsiteY461" fmla="*/ 6420662 h 6857999"/>
              <a:gd name="connsiteX462" fmla="*/ 11860320 w 12191997"/>
              <a:gd name="connsiteY462" fmla="*/ 6403827 h 6857999"/>
              <a:gd name="connsiteX463" fmla="*/ 11802579 w 12191997"/>
              <a:gd name="connsiteY463" fmla="*/ 6403827 h 6857999"/>
              <a:gd name="connsiteX464" fmla="*/ 11786852 w 12191997"/>
              <a:gd name="connsiteY464" fmla="*/ 6423837 h 6857999"/>
              <a:gd name="connsiteX465" fmla="*/ 11801693 w 12191997"/>
              <a:gd name="connsiteY465" fmla="*/ 6443404 h 6857999"/>
              <a:gd name="connsiteX466" fmla="*/ 11815796 w 12191997"/>
              <a:gd name="connsiteY466" fmla="*/ 6440598 h 6857999"/>
              <a:gd name="connsiteX467" fmla="*/ 11814319 w 12191997"/>
              <a:gd name="connsiteY467" fmla="*/ 6434765 h 6857999"/>
              <a:gd name="connsiteX468" fmla="*/ 11802875 w 12191997"/>
              <a:gd name="connsiteY468" fmla="*/ 6436685 h 6857999"/>
              <a:gd name="connsiteX469" fmla="*/ 11795122 w 12191997"/>
              <a:gd name="connsiteY469" fmla="*/ 6426200 h 6857999"/>
              <a:gd name="connsiteX470" fmla="*/ 11816239 w 12191997"/>
              <a:gd name="connsiteY470" fmla="*/ 6426200 h 6857999"/>
              <a:gd name="connsiteX471" fmla="*/ 11816461 w 12191997"/>
              <a:gd name="connsiteY471" fmla="*/ 6420662 h 6857999"/>
              <a:gd name="connsiteX472" fmla="*/ 11802579 w 12191997"/>
              <a:gd name="connsiteY472" fmla="*/ 6403827 h 6857999"/>
              <a:gd name="connsiteX473" fmla="*/ 11832483 w 12191997"/>
              <a:gd name="connsiteY473" fmla="*/ 6392530 h 6857999"/>
              <a:gd name="connsiteX474" fmla="*/ 11824435 w 12191997"/>
              <a:gd name="connsiteY474" fmla="*/ 6393712 h 6857999"/>
              <a:gd name="connsiteX475" fmla="*/ 11824435 w 12191997"/>
              <a:gd name="connsiteY475" fmla="*/ 6404566 h 6857999"/>
              <a:gd name="connsiteX476" fmla="*/ 11819193 w 12191997"/>
              <a:gd name="connsiteY476" fmla="*/ 6404566 h 6857999"/>
              <a:gd name="connsiteX477" fmla="*/ 11819193 w 12191997"/>
              <a:gd name="connsiteY477" fmla="*/ 6410990 h 6857999"/>
              <a:gd name="connsiteX478" fmla="*/ 11824435 w 12191997"/>
              <a:gd name="connsiteY478" fmla="*/ 6410990 h 6857999"/>
              <a:gd name="connsiteX479" fmla="*/ 11824435 w 12191997"/>
              <a:gd name="connsiteY479" fmla="*/ 6433879 h 6857999"/>
              <a:gd name="connsiteX480" fmla="*/ 11832779 w 12191997"/>
              <a:gd name="connsiteY480" fmla="*/ 6443478 h 6857999"/>
              <a:gd name="connsiteX481" fmla="*/ 11840089 w 12191997"/>
              <a:gd name="connsiteY481" fmla="*/ 6442370 h 6857999"/>
              <a:gd name="connsiteX482" fmla="*/ 11839572 w 12191997"/>
              <a:gd name="connsiteY482" fmla="*/ 6436094 h 6857999"/>
              <a:gd name="connsiteX483" fmla="*/ 11835880 w 12191997"/>
              <a:gd name="connsiteY483" fmla="*/ 6436463 h 6857999"/>
              <a:gd name="connsiteX484" fmla="*/ 11832483 w 12191997"/>
              <a:gd name="connsiteY484" fmla="*/ 6432402 h 6857999"/>
              <a:gd name="connsiteX485" fmla="*/ 11832483 w 12191997"/>
              <a:gd name="connsiteY485" fmla="*/ 6410990 h 6857999"/>
              <a:gd name="connsiteX486" fmla="*/ 11840089 w 12191997"/>
              <a:gd name="connsiteY486" fmla="*/ 6410990 h 6857999"/>
              <a:gd name="connsiteX487" fmla="*/ 11840089 w 12191997"/>
              <a:gd name="connsiteY487" fmla="*/ 6404566 h 6857999"/>
              <a:gd name="connsiteX488" fmla="*/ 11832483 w 12191997"/>
              <a:gd name="connsiteY488" fmla="*/ 6404566 h 6857999"/>
              <a:gd name="connsiteX489" fmla="*/ 11535067 w 12191997"/>
              <a:gd name="connsiteY489" fmla="*/ 6392530 h 6857999"/>
              <a:gd name="connsiteX490" fmla="*/ 11531449 w 12191997"/>
              <a:gd name="connsiteY490" fmla="*/ 6442887 h 6857999"/>
              <a:gd name="connsiteX491" fmla="*/ 11539497 w 12191997"/>
              <a:gd name="connsiteY491" fmla="*/ 6442887 h 6857999"/>
              <a:gd name="connsiteX492" fmla="*/ 11542008 w 12191997"/>
              <a:gd name="connsiteY492" fmla="*/ 6402867 h 6857999"/>
              <a:gd name="connsiteX493" fmla="*/ 11542082 w 12191997"/>
              <a:gd name="connsiteY493" fmla="*/ 6402867 h 6857999"/>
              <a:gd name="connsiteX494" fmla="*/ 11553526 w 12191997"/>
              <a:gd name="connsiteY494" fmla="*/ 6442887 h 6857999"/>
              <a:gd name="connsiteX495" fmla="*/ 11560541 w 12191997"/>
              <a:gd name="connsiteY495" fmla="*/ 6442887 h 6857999"/>
              <a:gd name="connsiteX496" fmla="*/ 11571986 w 12191997"/>
              <a:gd name="connsiteY496" fmla="*/ 6402867 h 6857999"/>
              <a:gd name="connsiteX497" fmla="*/ 11572059 w 12191997"/>
              <a:gd name="connsiteY497" fmla="*/ 6402867 h 6857999"/>
              <a:gd name="connsiteX498" fmla="*/ 11574570 w 12191997"/>
              <a:gd name="connsiteY498" fmla="*/ 6442887 h 6857999"/>
              <a:gd name="connsiteX499" fmla="*/ 11583135 w 12191997"/>
              <a:gd name="connsiteY499" fmla="*/ 6442887 h 6857999"/>
              <a:gd name="connsiteX500" fmla="*/ 11579517 w 12191997"/>
              <a:gd name="connsiteY500" fmla="*/ 6392530 h 6857999"/>
              <a:gd name="connsiteX501" fmla="*/ 11567703 w 12191997"/>
              <a:gd name="connsiteY501" fmla="*/ 6392530 h 6857999"/>
              <a:gd name="connsiteX502" fmla="*/ 11557661 w 12191997"/>
              <a:gd name="connsiteY502" fmla="*/ 6427381 h 6857999"/>
              <a:gd name="connsiteX503" fmla="*/ 11557587 w 12191997"/>
              <a:gd name="connsiteY503" fmla="*/ 6427381 h 6857999"/>
              <a:gd name="connsiteX504" fmla="*/ 11547398 w 12191997"/>
              <a:gd name="connsiteY504" fmla="*/ 6392530 h 6857999"/>
              <a:gd name="connsiteX505" fmla="*/ 11972331 w 12191997"/>
              <a:gd name="connsiteY505" fmla="*/ 6391570 h 6857999"/>
              <a:gd name="connsiteX506" fmla="*/ 11972331 w 12191997"/>
              <a:gd name="connsiteY506" fmla="*/ 6399249 h 6857999"/>
              <a:gd name="connsiteX507" fmla="*/ 11979198 w 12191997"/>
              <a:gd name="connsiteY507" fmla="*/ 6399249 h 6857999"/>
              <a:gd name="connsiteX508" fmla="*/ 11979198 w 12191997"/>
              <a:gd name="connsiteY508" fmla="*/ 6391570 h 6857999"/>
              <a:gd name="connsiteX509" fmla="*/ 11958597 w 12191997"/>
              <a:gd name="connsiteY509" fmla="*/ 6391570 h 6857999"/>
              <a:gd name="connsiteX510" fmla="*/ 11958597 w 12191997"/>
              <a:gd name="connsiteY510" fmla="*/ 6399249 h 6857999"/>
              <a:gd name="connsiteX511" fmla="*/ 11965464 w 12191997"/>
              <a:gd name="connsiteY511" fmla="*/ 6399249 h 6857999"/>
              <a:gd name="connsiteX512" fmla="*/ 11965464 w 12191997"/>
              <a:gd name="connsiteY512" fmla="*/ 6391570 h 6857999"/>
              <a:gd name="connsiteX513" fmla="*/ 11750893 w 12191997"/>
              <a:gd name="connsiteY513" fmla="*/ 6391570 h 6857999"/>
              <a:gd name="connsiteX514" fmla="*/ 11750893 w 12191997"/>
              <a:gd name="connsiteY514" fmla="*/ 6442887 h 6857999"/>
              <a:gd name="connsiteX515" fmla="*/ 11759015 w 12191997"/>
              <a:gd name="connsiteY515" fmla="*/ 6442887 h 6857999"/>
              <a:gd name="connsiteX516" fmla="*/ 11759015 w 12191997"/>
              <a:gd name="connsiteY516" fmla="*/ 6415567 h 6857999"/>
              <a:gd name="connsiteX517" fmla="*/ 11766547 w 12191997"/>
              <a:gd name="connsiteY517" fmla="*/ 6411359 h 6857999"/>
              <a:gd name="connsiteX518" fmla="*/ 11771494 w 12191997"/>
              <a:gd name="connsiteY518" fmla="*/ 6419407 h 6857999"/>
              <a:gd name="connsiteX519" fmla="*/ 11771494 w 12191997"/>
              <a:gd name="connsiteY519" fmla="*/ 6442887 h 6857999"/>
              <a:gd name="connsiteX520" fmla="*/ 11779690 w 12191997"/>
              <a:gd name="connsiteY520" fmla="*/ 6442887 h 6857999"/>
              <a:gd name="connsiteX521" fmla="*/ 11779690 w 12191997"/>
              <a:gd name="connsiteY521" fmla="*/ 6417192 h 6857999"/>
              <a:gd name="connsiteX522" fmla="*/ 11769648 w 12191997"/>
              <a:gd name="connsiteY522" fmla="*/ 6403901 h 6857999"/>
              <a:gd name="connsiteX523" fmla="*/ 11759015 w 12191997"/>
              <a:gd name="connsiteY523" fmla="*/ 6408553 h 6857999"/>
              <a:gd name="connsiteX524" fmla="*/ 11759015 w 12191997"/>
              <a:gd name="connsiteY524" fmla="*/ 6391570 h 6857999"/>
              <a:gd name="connsiteX525" fmla="*/ 11696770 w 12191997"/>
              <a:gd name="connsiteY525" fmla="*/ 6391570 h 6857999"/>
              <a:gd name="connsiteX526" fmla="*/ 11696770 w 12191997"/>
              <a:gd name="connsiteY526" fmla="*/ 6399914 h 6857999"/>
              <a:gd name="connsiteX527" fmla="*/ 11704892 w 12191997"/>
              <a:gd name="connsiteY527" fmla="*/ 6399914 h 6857999"/>
              <a:gd name="connsiteX528" fmla="*/ 11704892 w 12191997"/>
              <a:gd name="connsiteY528" fmla="*/ 6391570 h 6857999"/>
              <a:gd name="connsiteX529" fmla="*/ 11679566 w 12191997"/>
              <a:gd name="connsiteY529" fmla="*/ 6391496 h 6857999"/>
              <a:gd name="connsiteX530" fmla="*/ 11679566 w 12191997"/>
              <a:gd name="connsiteY530" fmla="*/ 6391570 h 6857999"/>
              <a:gd name="connsiteX531" fmla="*/ 11679566 w 12191997"/>
              <a:gd name="connsiteY531" fmla="*/ 6407962 h 6857999"/>
              <a:gd name="connsiteX532" fmla="*/ 11671149 w 12191997"/>
              <a:gd name="connsiteY532" fmla="*/ 6403827 h 6857999"/>
              <a:gd name="connsiteX533" fmla="*/ 11658006 w 12191997"/>
              <a:gd name="connsiteY533" fmla="*/ 6423984 h 6857999"/>
              <a:gd name="connsiteX534" fmla="*/ 11669598 w 12191997"/>
              <a:gd name="connsiteY534" fmla="*/ 6443477 h 6857999"/>
              <a:gd name="connsiteX535" fmla="*/ 11680231 w 12191997"/>
              <a:gd name="connsiteY535" fmla="*/ 6438383 h 6857999"/>
              <a:gd name="connsiteX536" fmla="*/ 11681043 w 12191997"/>
              <a:gd name="connsiteY536" fmla="*/ 6442813 h 6857999"/>
              <a:gd name="connsiteX537" fmla="*/ 11687762 w 12191997"/>
              <a:gd name="connsiteY537" fmla="*/ 6442813 h 6857999"/>
              <a:gd name="connsiteX538" fmla="*/ 11687762 w 12191997"/>
              <a:gd name="connsiteY538" fmla="*/ 6391496 h 6857999"/>
              <a:gd name="connsiteX539" fmla="*/ 11947005 w 12191997"/>
              <a:gd name="connsiteY539" fmla="*/ 6388543 h 6857999"/>
              <a:gd name="connsiteX540" fmla="*/ 11936151 w 12191997"/>
              <a:gd name="connsiteY540" fmla="*/ 6400209 h 6857999"/>
              <a:gd name="connsiteX541" fmla="*/ 11936151 w 12191997"/>
              <a:gd name="connsiteY541" fmla="*/ 6404640 h 6857999"/>
              <a:gd name="connsiteX542" fmla="*/ 11930908 w 12191997"/>
              <a:gd name="connsiteY542" fmla="*/ 6404640 h 6857999"/>
              <a:gd name="connsiteX543" fmla="*/ 11930908 w 12191997"/>
              <a:gd name="connsiteY543" fmla="*/ 6411063 h 6857999"/>
              <a:gd name="connsiteX544" fmla="*/ 11936151 w 12191997"/>
              <a:gd name="connsiteY544" fmla="*/ 6411063 h 6857999"/>
              <a:gd name="connsiteX545" fmla="*/ 11936151 w 12191997"/>
              <a:gd name="connsiteY545" fmla="*/ 6442961 h 6857999"/>
              <a:gd name="connsiteX546" fmla="*/ 11944199 w 12191997"/>
              <a:gd name="connsiteY546" fmla="*/ 6442961 h 6857999"/>
              <a:gd name="connsiteX547" fmla="*/ 11944199 w 12191997"/>
              <a:gd name="connsiteY547" fmla="*/ 6411063 h 6857999"/>
              <a:gd name="connsiteX548" fmla="*/ 11950697 w 12191997"/>
              <a:gd name="connsiteY548" fmla="*/ 6411063 h 6857999"/>
              <a:gd name="connsiteX549" fmla="*/ 11950697 w 12191997"/>
              <a:gd name="connsiteY549" fmla="*/ 6404566 h 6857999"/>
              <a:gd name="connsiteX550" fmla="*/ 11944199 w 12191997"/>
              <a:gd name="connsiteY550" fmla="*/ 6404566 h 6857999"/>
              <a:gd name="connsiteX551" fmla="*/ 11944199 w 12191997"/>
              <a:gd name="connsiteY551" fmla="*/ 6400135 h 6857999"/>
              <a:gd name="connsiteX552" fmla="*/ 11948408 w 12191997"/>
              <a:gd name="connsiteY552" fmla="*/ 6394819 h 6857999"/>
              <a:gd name="connsiteX553" fmla="*/ 11951730 w 12191997"/>
              <a:gd name="connsiteY553" fmla="*/ 6395115 h 6857999"/>
              <a:gd name="connsiteX554" fmla="*/ 11952247 w 12191997"/>
              <a:gd name="connsiteY554" fmla="*/ 6389134 h 6857999"/>
              <a:gd name="connsiteX555" fmla="*/ 11947005 w 12191997"/>
              <a:gd name="connsiteY555" fmla="*/ 6388543 h 6857999"/>
              <a:gd name="connsiteX556" fmla="*/ 11174889 w 12191997"/>
              <a:gd name="connsiteY556" fmla="*/ 6357310 h 6857999"/>
              <a:gd name="connsiteX557" fmla="*/ 11129332 w 12191997"/>
              <a:gd name="connsiteY557" fmla="*/ 6402794 h 6857999"/>
              <a:gd name="connsiteX558" fmla="*/ 11129332 w 12191997"/>
              <a:gd name="connsiteY558" fmla="*/ 6423246 h 6857999"/>
              <a:gd name="connsiteX559" fmla="*/ 11195269 w 12191997"/>
              <a:gd name="connsiteY559" fmla="*/ 6357310 h 6857999"/>
              <a:gd name="connsiteX560" fmla="*/ 11129258 w 12191997"/>
              <a:gd name="connsiteY560" fmla="*/ 6357310 h 6857999"/>
              <a:gd name="connsiteX561" fmla="*/ 11129184 w 12191997"/>
              <a:gd name="connsiteY561" fmla="*/ 6382488 h 6857999"/>
              <a:gd name="connsiteX562" fmla="*/ 11154437 w 12191997"/>
              <a:gd name="connsiteY562" fmla="*/ 6357310 h 6857999"/>
              <a:gd name="connsiteX563" fmla="*/ 11277375 w 12191997"/>
              <a:gd name="connsiteY563" fmla="*/ 6296025 h 6857999"/>
              <a:gd name="connsiteX564" fmla="*/ 11068047 w 12191997"/>
              <a:gd name="connsiteY564" fmla="*/ 6505353 h 6857999"/>
              <a:gd name="connsiteX565" fmla="*/ 11078237 w 12191997"/>
              <a:gd name="connsiteY565" fmla="*/ 6515543 h 6857999"/>
              <a:gd name="connsiteX566" fmla="*/ 11129332 w 12191997"/>
              <a:gd name="connsiteY566" fmla="*/ 6464448 h 6857999"/>
              <a:gd name="connsiteX567" fmla="*/ 11129332 w 12191997"/>
              <a:gd name="connsiteY567" fmla="*/ 6484901 h 6857999"/>
              <a:gd name="connsiteX568" fmla="*/ 11088500 w 12191997"/>
              <a:gd name="connsiteY568" fmla="*/ 6525733 h 6857999"/>
              <a:gd name="connsiteX569" fmla="*/ 11098689 w 12191997"/>
              <a:gd name="connsiteY569" fmla="*/ 6535922 h 6857999"/>
              <a:gd name="connsiteX570" fmla="*/ 11129332 w 12191997"/>
              <a:gd name="connsiteY570" fmla="*/ 6505280 h 6857999"/>
              <a:gd name="connsiteX571" fmla="*/ 11129332 w 12191997"/>
              <a:gd name="connsiteY571" fmla="*/ 6525733 h 6857999"/>
              <a:gd name="connsiteX572" fmla="*/ 11108879 w 12191997"/>
              <a:gd name="connsiteY572" fmla="*/ 6546185 h 6857999"/>
              <a:gd name="connsiteX573" fmla="*/ 11119069 w 12191997"/>
              <a:gd name="connsiteY573" fmla="*/ 6556375 h 6857999"/>
              <a:gd name="connsiteX574" fmla="*/ 11129258 w 12191997"/>
              <a:gd name="connsiteY574" fmla="*/ 6546185 h 6857999"/>
              <a:gd name="connsiteX575" fmla="*/ 11129258 w 12191997"/>
              <a:gd name="connsiteY575" fmla="*/ 6581775 h 6857999"/>
              <a:gd name="connsiteX576" fmla="*/ 11136863 w 12191997"/>
              <a:gd name="connsiteY576" fmla="*/ 6574170 h 6857999"/>
              <a:gd name="connsiteX577" fmla="*/ 11147053 w 12191997"/>
              <a:gd name="connsiteY577" fmla="*/ 6584359 h 6857999"/>
              <a:gd name="connsiteX578" fmla="*/ 11129332 w 12191997"/>
              <a:gd name="connsiteY578" fmla="*/ 6602228 h 6857999"/>
              <a:gd name="connsiteX579" fmla="*/ 11129332 w 12191997"/>
              <a:gd name="connsiteY579" fmla="*/ 6622681 h 6857999"/>
              <a:gd name="connsiteX580" fmla="*/ 11157316 w 12191997"/>
              <a:gd name="connsiteY580" fmla="*/ 6594696 h 6857999"/>
              <a:gd name="connsiteX581" fmla="*/ 11167506 w 12191997"/>
              <a:gd name="connsiteY581" fmla="*/ 6604886 h 6857999"/>
              <a:gd name="connsiteX582" fmla="*/ 11129332 w 12191997"/>
              <a:gd name="connsiteY582" fmla="*/ 6643134 h 6857999"/>
              <a:gd name="connsiteX583" fmla="*/ 11129332 w 12191997"/>
              <a:gd name="connsiteY583" fmla="*/ 6653323 h 6857999"/>
              <a:gd name="connsiteX584" fmla="*/ 11139521 w 12191997"/>
              <a:gd name="connsiteY584" fmla="*/ 6653323 h 6857999"/>
              <a:gd name="connsiteX585" fmla="*/ 11177769 w 12191997"/>
              <a:gd name="connsiteY585" fmla="*/ 6615076 h 6857999"/>
              <a:gd name="connsiteX586" fmla="*/ 11187959 w 12191997"/>
              <a:gd name="connsiteY586" fmla="*/ 6625265 h 6857999"/>
              <a:gd name="connsiteX587" fmla="*/ 11159900 w 12191997"/>
              <a:gd name="connsiteY587" fmla="*/ 6653249 h 6857999"/>
              <a:gd name="connsiteX588" fmla="*/ 11180353 w 12191997"/>
              <a:gd name="connsiteY588" fmla="*/ 6653249 h 6857999"/>
              <a:gd name="connsiteX589" fmla="*/ 11198148 w 12191997"/>
              <a:gd name="connsiteY589" fmla="*/ 6635455 h 6857999"/>
              <a:gd name="connsiteX590" fmla="*/ 11208338 w 12191997"/>
              <a:gd name="connsiteY590" fmla="*/ 6645644 h 6857999"/>
              <a:gd name="connsiteX591" fmla="*/ 11200732 w 12191997"/>
              <a:gd name="connsiteY591" fmla="*/ 6653249 h 6857999"/>
              <a:gd name="connsiteX592" fmla="*/ 11236322 w 12191997"/>
              <a:gd name="connsiteY592" fmla="*/ 6653249 h 6857999"/>
              <a:gd name="connsiteX593" fmla="*/ 11226132 w 12191997"/>
              <a:gd name="connsiteY593" fmla="*/ 6663439 h 6857999"/>
              <a:gd name="connsiteX594" fmla="*/ 11236322 w 12191997"/>
              <a:gd name="connsiteY594" fmla="*/ 6673628 h 6857999"/>
              <a:gd name="connsiteX595" fmla="*/ 11256775 w 12191997"/>
              <a:gd name="connsiteY595" fmla="*/ 6653176 h 6857999"/>
              <a:gd name="connsiteX596" fmla="*/ 11277228 w 12191997"/>
              <a:gd name="connsiteY596" fmla="*/ 6653176 h 6857999"/>
              <a:gd name="connsiteX597" fmla="*/ 11246585 w 12191997"/>
              <a:gd name="connsiteY597" fmla="*/ 6683818 h 6857999"/>
              <a:gd name="connsiteX598" fmla="*/ 11256775 w 12191997"/>
              <a:gd name="connsiteY598" fmla="*/ 6694007 h 6857999"/>
              <a:gd name="connsiteX599" fmla="*/ 11297681 w 12191997"/>
              <a:gd name="connsiteY599" fmla="*/ 6653102 h 6857999"/>
              <a:gd name="connsiteX600" fmla="*/ 11318134 w 12191997"/>
              <a:gd name="connsiteY600" fmla="*/ 6653102 h 6857999"/>
              <a:gd name="connsiteX601" fmla="*/ 11267038 w 12191997"/>
              <a:gd name="connsiteY601" fmla="*/ 6704197 h 6857999"/>
              <a:gd name="connsiteX602" fmla="*/ 11277228 w 12191997"/>
              <a:gd name="connsiteY602" fmla="*/ 6714387 h 6857999"/>
              <a:gd name="connsiteX603" fmla="*/ 11486556 w 12191997"/>
              <a:gd name="connsiteY603" fmla="*/ 6505058 h 6857999"/>
              <a:gd name="connsiteX604" fmla="*/ 11476441 w 12191997"/>
              <a:gd name="connsiteY604" fmla="*/ 6495090 h 6857999"/>
              <a:gd name="connsiteX605" fmla="*/ 11425345 w 12191997"/>
              <a:gd name="connsiteY605" fmla="*/ 6546185 h 6857999"/>
              <a:gd name="connsiteX606" fmla="*/ 11425345 w 12191997"/>
              <a:gd name="connsiteY606" fmla="*/ 6525733 h 6857999"/>
              <a:gd name="connsiteX607" fmla="*/ 11466177 w 12191997"/>
              <a:gd name="connsiteY607" fmla="*/ 6484827 h 6857999"/>
              <a:gd name="connsiteX608" fmla="*/ 11455988 w 12191997"/>
              <a:gd name="connsiteY608" fmla="*/ 6474637 h 6857999"/>
              <a:gd name="connsiteX609" fmla="*/ 11425345 w 12191997"/>
              <a:gd name="connsiteY609" fmla="*/ 6505280 h 6857999"/>
              <a:gd name="connsiteX610" fmla="*/ 11425345 w 12191997"/>
              <a:gd name="connsiteY610" fmla="*/ 6484827 h 6857999"/>
              <a:gd name="connsiteX611" fmla="*/ 11445798 w 12191997"/>
              <a:gd name="connsiteY611" fmla="*/ 6464374 h 6857999"/>
              <a:gd name="connsiteX612" fmla="*/ 11435609 w 12191997"/>
              <a:gd name="connsiteY612" fmla="*/ 6454184 h 6857999"/>
              <a:gd name="connsiteX613" fmla="*/ 11425419 w 12191997"/>
              <a:gd name="connsiteY613" fmla="*/ 6464374 h 6857999"/>
              <a:gd name="connsiteX614" fmla="*/ 11425419 w 12191997"/>
              <a:gd name="connsiteY614" fmla="*/ 6428784 h 6857999"/>
              <a:gd name="connsiteX615" fmla="*/ 11417814 w 12191997"/>
              <a:gd name="connsiteY615" fmla="*/ 6436390 h 6857999"/>
              <a:gd name="connsiteX616" fmla="*/ 11407624 w 12191997"/>
              <a:gd name="connsiteY616" fmla="*/ 6426200 h 6857999"/>
              <a:gd name="connsiteX617" fmla="*/ 11425419 w 12191997"/>
              <a:gd name="connsiteY617" fmla="*/ 6408405 h 6857999"/>
              <a:gd name="connsiteX618" fmla="*/ 11425419 w 12191997"/>
              <a:gd name="connsiteY618" fmla="*/ 6387952 h 6857999"/>
              <a:gd name="connsiteX619" fmla="*/ 11397435 w 12191997"/>
              <a:gd name="connsiteY619" fmla="*/ 6415937 h 6857999"/>
              <a:gd name="connsiteX620" fmla="*/ 11387245 w 12191997"/>
              <a:gd name="connsiteY620" fmla="*/ 6405747 h 6857999"/>
              <a:gd name="connsiteX621" fmla="*/ 11425493 w 12191997"/>
              <a:gd name="connsiteY621" fmla="*/ 6367499 h 6857999"/>
              <a:gd name="connsiteX622" fmla="*/ 11425493 w 12191997"/>
              <a:gd name="connsiteY622" fmla="*/ 6357310 h 6857999"/>
              <a:gd name="connsiteX623" fmla="*/ 11415303 w 12191997"/>
              <a:gd name="connsiteY623" fmla="*/ 6357310 h 6857999"/>
              <a:gd name="connsiteX624" fmla="*/ 11377056 w 12191997"/>
              <a:gd name="connsiteY624" fmla="*/ 6395558 h 6857999"/>
              <a:gd name="connsiteX625" fmla="*/ 11366866 w 12191997"/>
              <a:gd name="connsiteY625" fmla="*/ 6385368 h 6857999"/>
              <a:gd name="connsiteX626" fmla="*/ 11394924 w 12191997"/>
              <a:gd name="connsiteY626" fmla="*/ 6357310 h 6857999"/>
              <a:gd name="connsiteX627" fmla="*/ 11374471 w 12191997"/>
              <a:gd name="connsiteY627" fmla="*/ 6357310 h 6857999"/>
              <a:gd name="connsiteX628" fmla="*/ 11356677 w 12191997"/>
              <a:gd name="connsiteY628" fmla="*/ 6375105 h 6857999"/>
              <a:gd name="connsiteX629" fmla="*/ 11346487 w 12191997"/>
              <a:gd name="connsiteY629" fmla="*/ 6364915 h 6857999"/>
              <a:gd name="connsiteX630" fmla="*/ 11353797 w 12191997"/>
              <a:gd name="connsiteY630" fmla="*/ 6357310 h 6857999"/>
              <a:gd name="connsiteX631" fmla="*/ 11318207 w 12191997"/>
              <a:gd name="connsiteY631" fmla="*/ 6357310 h 6857999"/>
              <a:gd name="connsiteX632" fmla="*/ 11328397 w 12191997"/>
              <a:gd name="connsiteY632" fmla="*/ 6347120 h 6857999"/>
              <a:gd name="connsiteX633" fmla="*/ 11318207 w 12191997"/>
              <a:gd name="connsiteY633" fmla="*/ 6336931 h 6857999"/>
              <a:gd name="connsiteX634" fmla="*/ 11297755 w 12191997"/>
              <a:gd name="connsiteY634" fmla="*/ 6357310 h 6857999"/>
              <a:gd name="connsiteX635" fmla="*/ 11277302 w 12191997"/>
              <a:gd name="connsiteY635" fmla="*/ 6357310 h 6857999"/>
              <a:gd name="connsiteX636" fmla="*/ 11307944 w 12191997"/>
              <a:gd name="connsiteY636" fmla="*/ 6326667 h 6857999"/>
              <a:gd name="connsiteX637" fmla="*/ 11297755 w 12191997"/>
              <a:gd name="connsiteY637" fmla="*/ 6316478 h 6857999"/>
              <a:gd name="connsiteX638" fmla="*/ 11256923 w 12191997"/>
              <a:gd name="connsiteY638" fmla="*/ 6357310 h 6857999"/>
              <a:gd name="connsiteX639" fmla="*/ 11236470 w 12191997"/>
              <a:gd name="connsiteY639" fmla="*/ 6357310 h 6857999"/>
              <a:gd name="connsiteX640" fmla="*/ 11287565 w 12191997"/>
              <a:gd name="connsiteY640" fmla="*/ 6306215 h 6857999"/>
              <a:gd name="connsiteX641" fmla="*/ 0 w 12191997"/>
              <a:gd name="connsiteY641" fmla="*/ 0 h 6857999"/>
              <a:gd name="connsiteX642" fmla="*/ 12191997 w 12191997"/>
              <a:gd name="connsiteY642" fmla="*/ 0 h 6857999"/>
              <a:gd name="connsiteX643" fmla="*/ 12191997 w 12191997"/>
              <a:gd name="connsiteY643" fmla="*/ 6857999 h 6857999"/>
              <a:gd name="connsiteX644" fmla="*/ 0 w 12191997"/>
              <a:gd name="connsiteY64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</a:cxnLst>
            <a:rect l="l" t="t" r="r" b="b"/>
            <a:pathLst>
              <a:path w="12191997" h="6857999">
                <a:moveTo>
                  <a:pt x="11425345" y="6628071"/>
                </a:moveTo>
                <a:lnTo>
                  <a:pt x="11400167" y="6653249"/>
                </a:lnTo>
                <a:lnTo>
                  <a:pt x="11425271" y="6653249"/>
                </a:lnTo>
                <a:close/>
                <a:moveTo>
                  <a:pt x="11425271" y="6587313"/>
                </a:moveTo>
                <a:lnTo>
                  <a:pt x="11359261" y="6653249"/>
                </a:lnTo>
                <a:lnTo>
                  <a:pt x="11379714" y="6653249"/>
                </a:lnTo>
                <a:lnTo>
                  <a:pt x="11425271" y="6607766"/>
                </a:lnTo>
                <a:close/>
                <a:moveTo>
                  <a:pt x="11891109" y="6579485"/>
                </a:moveTo>
                <a:cubicBezTo>
                  <a:pt x="11892881" y="6579485"/>
                  <a:pt x="11895097" y="6580593"/>
                  <a:pt x="11898198" y="6583694"/>
                </a:cubicBezTo>
                <a:lnTo>
                  <a:pt x="11898198" y="6600012"/>
                </a:lnTo>
                <a:cubicBezTo>
                  <a:pt x="11895097" y="6602892"/>
                  <a:pt x="11892660" y="6604221"/>
                  <a:pt x="11890740" y="6604221"/>
                </a:cubicBezTo>
                <a:cubicBezTo>
                  <a:pt x="11887048" y="6604221"/>
                  <a:pt x="11884833" y="6599790"/>
                  <a:pt x="11884833" y="6591964"/>
                </a:cubicBezTo>
                <a:cubicBezTo>
                  <a:pt x="11884833" y="6583915"/>
                  <a:pt x="11887491" y="6579485"/>
                  <a:pt x="11891109" y="6579485"/>
                </a:cubicBezTo>
                <a:close/>
                <a:moveTo>
                  <a:pt x="11795638" y="6579485"/>
                </a:moveTo>
                <a:cubicBezTo>
                  <a:pt x="11797631" y="6579485"/>
                  <a:pt x="11799847" y="6580888"/>
                  <a:pt x="11802726" y="6583546"/>
                </a:cubicBezTo>
                <a:lnTo>
                  <a:pt x="11802726" y="6600012"/>
                </a:lnTo>
                <a:cubicBezTo>
                  <a:pt x="11799699" y="6602744"/>
                  <a:pt x="11797336" y="6604221"/>
                  <a:pt x="11795269" y="6604221"/>
                </a:cubicBezTo>
                <a:cubicBezTo>
                  <a:pt x="11791577" y="6604221"/>
                  <a:pt x="11789362" y="6599790"/>
                  <a:pt x="11789362" y="6591964"/>
                </a:cubicBezTo>
                <a:cubicBezTo>
                  <a:pt x="11789362" y="6583915"/>
                  <a:pt x="11792020" y="6579485"/>
                  <a:pt x="11795638" y="6579485"/>
                </a:cubicBezTo>
                <a:close/>
                <a:moveTo>
                  <a:pt x="11930834" y="6579264"/>
                </a:moveTo>
                <a:cubicBezTo>
                  <a:pt x="11934600" y="6579338"/>
                  <a:pt x="11936741" y="6583842"/>
                  <a:pt x="11936741" y="6591668"/>
                </a:cubicBezTo>
                <a:cubicBezTo>
                  <a:pt x="11936741" y="6599717"/>
                  <a:pt x="11934157" y="6604147"/>
                  <a:pt x="11930538" y="6604147"/>
                </a:cubicBezTo>
                <a:cubicBezTo>
                  <a:pt x="11928545" y="6604147"/>
                  <a:pt x="11926256" y="6602744"/>
                  <a:pt x="11923450" y="6600012"/>
                </a:cubicBezTo>
                <a:lnTo>
                  <a:pt x="11923450" y="6583546"/>
                </a:lnTo>
                <a:cubicBezTo>
                  <a:pt x="11926330" y="6580814"/>
                  <a:pt x="11928840" y="6579264"/>
                  <a:pt x="11930834" y="6579264"/>
                </a:cubicBezTo>
                <a:close/>
                <a:moveTo>
                  <a:pt x="11667456" y="6579264"/>
                </a:moveTo>
                <a:cubicBezTo>
                  <a:pt x="11671296" y="6579338"/>
                  <a:pt x="11673363" y="6583842"/>
                  <a:pt x="11673363" y="6591668"/>
                </a:cubicBezTo>
                <a:cubicBezTo>
                  <a:pt x="11673363" y="6599717"/>
                  <a:pt x="11670779" y="6604147"/>
                  <a:pt x="11667161" y="6604147"/>
                </a:cubicBezTo>
                <a:cubicBezTo>
                  <a:pt x="11665168" y="6604147"/>
                  <a:pt x="11662879" y="6602744"/>
                  <a:pt x="11660073" y="6599790"/>
                </a:cubicBezTo>
                <a:lnTo>
                  <a:pt x="11660073" y="6583546"/>
                </a:lnTo>
                <a:cubicBezTo>
                  <a:pt x="11662952" y="6580814"/>
                  <a:pt x="11665611" y="6579264"/>
                  <a:pt x="11667456" y="6579264"/>
                </a:cubicBezTo>
                <a:close/>
                <a:moveTo>
                  <a:pt x="11547397" y="6579042"/>
                </a:moveTo>
                <a:cubicBezTo>
                  <a:pt x="11553156" y="6579042"/>
                  <a:pt x="11555150" y="6584063"/>
                  <a:pt x="11555150" y="6591742"/>
                </a:cubicBezTo>
                <a:cubicBezTo>
                  <a:pt x="11555150" y="6599200"/>
                  <a:pt x="11553156" y="6604368"/>
                  <a:pt x="11547323" y="6604368"/>
                </a:cubicBezTo>
                <a:cubicBezTo>
                  <a:pt x="11541490" y="6604368"/>
                  <a:pt x="11539570" y="6599421"/>
                  <a:pt x="11539570" y="6591742"/>
                </a:cubicBezTo>
                <a:cubicBezTo>
                  <a:pt x="11539570" y="6584285"/>
                  <a:pt x="11541564" y="6579042"/>
                  <a:pt x="11547397" y="6579042"/>
                </a:cubicBezTo>
                <a:close/>
                <a:moveTo>
                  <a:pt x="11760713" y="6578599"/>
                </a:moveTo>
                <a:cubicBezTo>
                  <a:pt x="11765512" y="6578599"/>
                  <a:pt x="11767211" y="6582660"/>
                  <a:pt x="11767211" y="6587607"/>
                </a:cubicBezTo>
                <a:lnTo>
                  <a:pt x="11767211" y="6588050"/>
                </a:lnTo>
                <a:lnTo>
                  <a:pt x="11753846" y="6588050"/>
                </a:lnTo>
                <a:cubicBezTo>
                  <a:pt x="11753994" y="6583251"/>
                  <a:pt x="11755840" y="6578599"/>
                  <a:pt x="11760713" y="6578599"/>
                </a:cubicBezTo>
                <a:close/>
                <a:moveTo>
                  <a:pt x="11702382" y="6578599"/>
                </a:moveTo>
                <a:cubicBezTo>
                  <a:pt x="11707181" y="6578599"/>
                  <a:pt x="11708879" y="6582660"/>
                  <a:pt x="11708879" y="6587607"/>
                </a:cubicBezTo>
                <a:lnTo>
                  <a:pt x="11708879" y="6588050"/>
                </a:lnTo>
                <a:lnTo>
                  <a:pt x="11695515" y="6588050"/>
                </a:lnTo>
                <a:cubicBezTo>
                  <a:pt x="11695662" y="6583251"/>
                  <a:pt x="11697508" y="6578599"/>
                  <a:pt x="11702382" y="6578599"/>
                </a:cubicBezTo>
                <a:close/>
                <a:moveTo>
                  <a:pt x="11741072" y="6572028"/>
                </a:moveTo>
                <a:cubicBezTo>
                  <a:pt x="11738119" y="6572028"/>
                  <a:pt x="11736568" y="6572766"/>
                  <a:pt x="11732064" y="6577639"/>
                </a:cubicBezTo>
                <a:lnTo>
                  <a:pt x="11731326" y="6572692"/>
                </a:lnTo>
                <a:lnTo>
                  <a:pt x="11724459" y="6572692"/>
                </a:lnTo>
                <a:lnTo>
                  <a:pt x="11724459" y="6611014"/>
                </a:lnTo>
                <a:lnTo>
                  <a:pt x="11732581" y="6611014"/>
                </a:lnTo>
                <a:lnTo>
                  <a:pt x="11732581" y="6584580"/>
                </a:lnTo>
                <a:cubicBezTo>
                  <a:pt x="11735682" y="6581626"/>
                  <a:pt x="11737380" y="6580371"/>
                  <a:pt x="11740334" y="6580371"/>
                </a:cubicBezTo>
                <a:lnTo>
                  <a:pt x="11742697" y="6580371"/>
                </a:lnTo>
                <a:lnTo>
                  <a:pt x="11742697" y="6572028"/>
                </a:lnTo>
                <a:close/>
                <a:moveTo>
                  <a:pt x="11933492" y="6571954"/>
                </a:moveTo>
                <a:cubicBezTo>
                  <a:pt x="11930391" y="6571954"/>
                  <a:pt x="11927659" y="6573061"/>
                  <a:pt x="11922859" y="6577049"/>
                </a:cubicBezTo>
                <a:lnTo>
                  <a:pt x="11922047" y="6572618"/>
                </a:lnTo>
                <a:lnTo>
                  <a:pt x="11915328" y="6572618"/>
                </a:lnTo>
                <a:lnTo>
                  <a:pt x="11915328" y="6624895"/>
                </a:lnTo>
                <a:lnTo>
                  <a:pt x="11923450" y="6625043"/>
                </a:lnTo>
                <a:lnTo>
                  <a:pt x="11923450" y="6607469"/>
                </a:lnTo>
                <a:cubicBezTo>
                  <a:pt x="11927142" y="6610571"/>
                  <a:pt x="11929209" y="6611604"/>
                  <a:pt x="11931868" y="6611604"/>
                </a:cubicBezTo>
                <a:cubicBezTo>
                  <a:pt x="11939399" y="6611678"/>
                  <a:pt x="11945084" y="6604738"/>
                  <a:pt x="11945084" y="6591447"/>
                </a:cubicBezTo>
                <a:cubicBezTo>
                  <a:pt x="11945084" y="6578895"/>
                  <a:pt x="11940433" y="6571954"/>
                  <a:pt x="11933492" y="6571954"/>
                </a:cubicBezTo>
                <a:close/>
                <a:moveTo>
                  <a:pt x="11889854" y="6571954"/>
                </a:moveTo>
                <a:cubicBezTo>
                  <a:pt x="11882397" y="6571954"/>
                  <a:pt x="11876711" y="6578821"/>
                  <a:pt x="11876711" y="6592111"/>
                </a:cubicBezTo>
                <a:cubicBezTo>
                  <a:pt x="11876711" y="6604664"/>
                  <a:pt x="11881363" y="6611604"/>
                  <a:pt x="11888304" y="6611604"/>
                </a:cubicBezTo>
                <a:cubicBezTo>
                  <a:pt x="11891479" y="6611604"/>
                  <a:pt x="11894137" y="6610497"/>
                  <a:pt x="11898936" y="6606510"/>
                </a:cubicBezTo>
                <a:lnTo>
                  <a:pt x="11899748" y="6610940"/>
                </a:lnTo>
                <a:lnTo>
                  <a:pt x="11906394" y="6610940"/>
                </a:lnTo>
                <a:lnTo>
                  <a:pt x="11906394" y="6572618"/>
                </a:lnTo>
                <a:lnTo>
                  <a:pt x="11899748" y="6572618"/>
                </a:lnTo>
                <a:lnTo>
                  <a:pt x="11898936" y="6576901"/>
                </a:lnTo>
                <a:cubicBezTo>
                  <a:pt x="11894801" y="6572618"/>
                  <a:pt x="11892069" y="6571954"/>
                  <a:pt x="11889854" y="6571954"/>
                </a:cubicBezTo>
                <a:close/>
                <a:moveTo>
                  <a:pt x="11829529" y="6571954"/>
                </a:moveTo>
                <a:cubicBezTo>
                  <a:pt x="11822367" y="6571954"/>
                  <a:pt x="11817568" y="6576384"/>
                  <a:pt x="11817568" y="6582660"/>
                </a:cubicBezTo>
                <a:cubicBezTo>
                  <a:pt x="11817568" y="6587460"/>
                  <a:pt x="11819783" y="6591078"/>
                  <a:pt x="11826280" y="6594400"/>
                </a:cubicBezTo>
                <a:cubicBezTo>
                  <a:pt x="11831597" y="6597280"/>
                  <a:pt x="11832483" y="6598535"/>
                  <a:pt x="11832483" y="6600898"/>
                </a:cubicBezTo>
                <a:cubicBezTo>
                  <a:pt x="11832483" y="6603039"/>
                  <a:pt x="11831227" y="6604885"/>
                  <a:pt x="11827462" y="6604885"/>
                </a:cubicBezTo>
                <a:cubicBezTo>
                  <a:pt x="11825247" y="6604885"/>
                  <a:pt x="11822736" y="6604221"/>
                  <a:pt x="11819856" y="6602670"/>
                </a:cubicBezTo>
                <a:lnTo>
                  <a:pt x="11817346" y="6608725"/>
                </a:lnTo>
                <a:cubicBezTo>
                  <a:pt x="11820743" y="6610645"/>
                  <a:pt x="11823844" y="6611604"/>
                  <a:pt x="11828274" y="6611604"/>
                </a:cubicBezTo>
                <a:cubicBezTo>
                  <a:pt x="11835805" y="6611531"/>
                  <a:pt x="11840826" y="6607543"/>
                  <a:pt x="11840826" y="6600381"/>
                </a:cubicBezTo>
                <a:cubicBezTo>
                  <a:pt x="11840826" y="6595582"/>
                  <a:pt x="11838759" y="6592185"/>
                  <a:pt x="11831966" y="6588567"/>
                </a:cubicBezTo>
                <a:cubicBezTo>
                  <a:pt x="11826650" y="6585688"/>
                  <a:pt x="11825616" y="6584506"/>
                  <a:pt x="11825616" y="6582070"/>
                </a:cubicBezTo>
                <a:cubicBezTo>
                  <a:pt x="11825616" y="6579928"/>
                  <a:pt x="11827093" y="6578451"/>
                  <a:pt x="11830120" y="6578451"/>
                </a:cubicBezTo>
                <a:cubicBezTo>
                  <a:pt x="11832557" y="6578451"/>
                  <a:pt x="11835067" y="6579485"/>
                  <a:pt x="11837282" y="6580445"/>
                </a:cubicBezTo>
                <a:lnTo>
                  <a:pt x="11839645" y="6574538"/>
                </a:lnTo>
                <a:cubicBezTo>
                  <a:pt x="11836691" y="6572914"/>
                  <a:pt x="11833295" y="6571954"/>
                  <a:pt x="11829529" y="6571954"/>
                </a:cubicBezTo>
                <a:close/>
                <a:moveTo>
                  <a:pt x="11583725" y="6571954"/>
                </a:moveTo>
                <a:cubicBezTo>
                  <a:pt x="11574865" y="6571954"/>
                  <a:pt x="11569031" y="6578599"/>
                  <a:pt x="11569031" y="6592038"/>
                </a:cubicBezTo>
                <a:cubicBezTo>
                  <a:pt x="11569031" y="6607100"/>
                  <a:pt x="11575012" y="6611531"/>
                  <a:pt x="11582839" y="6611531"/>
                </a:cubicBezTo>
                <a:cubicBezTo>
                  <a:pt x="11587269" y="6611531"/>
                  <a:pt x="11590444" y="6610201"/>
                  <a:pt x="11593029" y="6608725"/>
                </a:cubicBezTo>
                <a:lnTo>
                  <a:pt x="11590961" y="6602227"/>
                </a:lnTo>
                <a:cubicBezTo>
                  <a:pt x="11588894" y="6603113"/>
                  <a:pt x="11586974" y="6603999"/>
                  <a:pt x="11584390" y="6603999"/>
                </a:cubicBezTo>
                <a:cubicBezTo>
                  <a:pt x="11580698" y="6603999"/>
                  <a:pt x="11577375" y="6601341"/>
                  <a:pt x="11577375" y="6591742"/>
                </a:cubicBezTo>
                <a:cubicBezTo>
                  <a:pt x="11577375" y="6582291"/>
                  <a:pt x="11580624" y="6579338"/>
                  <a:pt x="11584833" y="6579338"/>
                </a:cubicBezTo>
                <a:cubicBezTo>
                  <a:pt x="11586974" y="6579338"/>
                  <a:pt x="11589041" y="6580224"/>
                  <a:pt x="11590666" y="6581110"/>
                </a:cubicBezTo>
                <a:lnTo>
                  <a:pt x="11592659" y="6574464"/>
                </a:lnTo>
                <a:cubicBezTo>
                  <a:pt x="11590149" y="6572988"/>
                  <a:pt x="11586900" y="6571954"/>
                  <a:pt x="11583725" y="6571954"/>
                </a:cubicBezTo>
                <a:close/>
                <a:moveTo>
                  <a:pt x="11547397" y="6571954"/>
                </a:moveTo>
                <a:cubicBezTo>
                  <a:pt x="11536322" y="6571954"/>
                  <a:pt x="11531153" y="6579854"/>
                  <a:pt x="11531153" y="6591890"/>
                </a:cubicBezTo>
                <a:cubicBezTo>
                  <a:pt x="11531153" y="6605919"/>
                  <a:pt x="11536469" y="6611531"/>
                  <a:pt x="11546880" y="6611531"/>
                </a:cubicBezTo>
                <a:lnTo>
                  <a:pt x="11547102" y="6611531"/>
                </a:lnTo>
                <a:cubicBezTo>
                  <a:pt x="11558251" y="6611531"/>
                  <a:pt x="11563420" y="6603630"/>
                  <a:pt x="11563420" y="6591594"/>
                </a:cubicBezTo>
                <a:cubicBezTo>
                  <a:pt x="11563420" y="6577565"/>
                  <a:pt x="11558104" y="6571954"/>
                  <a:pt x="11547619" y="6571954"/>
                </a:cubicBezTo>
                <a:close/>
                <a:moveTo>
                  <a:pt x="11761377" y="6571880"/>
                </a:moveTo>
                <a:cubicBezTo>
                  <a:pt x="11751557" y="6571880"/>
                  <a:pt x="11745650" y="6578525"/>
                  <a:pt x="11745650" y="6591890"/>
                </a:cubicBezTo>
                <a:cubicBezTo>
                  <a:pt x="11745650" y="6605550"/>
                  <a:pt x="11750006" y="6611457"/>
                  <a:pt x="11760491" y="6611457"/>
                </a:cubicBezTo>
                <a:cubicBezTo>
                  <a:pt x="11765143" y="6611531"/>
                  <a:pt x="11769573" y="6610645"/>
                  <a:pt x="11774594" y="6608651"/>
                </a:cubicBezTo>
                <a:lnTo>
                  <a:pt x="11773118" y="6602818"/>
                </a:lnTo>
                <a:cubicBezTo>
                  <a:pt x="11769057" y="6603999"/>
                  <a:pt x="11764552" y="6604738"/>
                  <a:pt x="11761673" y="6604738"/>
                </a:cubicBezTo>
                <a:cubicBezTo>
                  <a:pt x="11756209" y="6604738"/>
                  <a:pt x="11753920" y="6601636"/>
                  <a:pt x="11753920" y="6594253"/>
                </a:cubicBezTo>
                <a:lnTo>
                  <a:pt x="11775037" y="6594253"/>
                </a:lnTo>
                <a:cubicBezTo>
                  <a:pt x="11775185" y="6592554"/>
                  <a:pt x="11775259" y="6590265"/>
                  <a:pt x="11775259" y="6588715"/>
                </a:cubicBezTo>
                <a:cubicBezTo>
                  <a:pt x="11775259" y="6577713"/>
                  <a:pt x="11769795" y="6571880"/>
                  <a:pt x="11761377" y="6571880"/>
                </a:cubicBezTo>
                <a:close/>
                <a:moveTo>
                  <a:pt x="11703046" y="6571880"/>
                </a:moveTo>
                <a:cubicBezTo>
                  <a:pt x="11693226" y="6571880"/>
                  <a:pt x="11687319" y="6578525"/>
                  <a:pt x="11687319" y="6591890"/>
                </a:cubicBezTo>
                <a:cubicBezTo>
                  <a:pt x="11687319" y="6605550"/>
                  <a:pt x="11691675" y="6611457"/>
                  <a:pt x="11702160" y="6611457"/>
                </a:cubicBezTo>
                <a:cubicBezTo>
                  <a:pt x="11706738" y="6611531"/>
                  <a:pt x="11711242" y="6610645"/>
                  <a:pt x="11716263" y="6608651"/>
                </a:cubicBezTo>
                <a:lnTo>
                  <a:pt x="11714786" y="6602818"/>
                </a:lnTo>
                <a:cubicBezTo>
                  <a:pt x="11710725" y="6603999"/>
                  <a:pt x="11706221" y="6604738"/>
                  <a:pt x="11703341" y="6604738"/>
                </a:cubicBezTo>
                <a:cubicBezTo>
                  <a:pt x="11697877" y="6604738"/>
                  <a:pt x="11695588" y="6601636"/>
                  <a:pt x="11695588" y="6594253"/>
                </a:cubicBezTo>
                <a:lnTo>
                  <a:pt x="11716706" y="6594253"/>
                </a:lnTo>
                <a:cubicBezTo>
                  <a:pt x="11716854" y="6592554"/>
                  <a:pt x="11716927" y="6590265"/>
                  <a:pt x="11716927" y="6588715"/>
                </a:cubicBezTo>
                <a:cubicBezTo>
                  <a:pt x="11716927" y="6577713"/>
                  <a:pt x="11711463" y="6571880"/>
                  <a:pt x="11703046" y="6571880"/>
                </a:cubicBezTo>
                <a:close/>
                <a:moveTo>
                  <a:pt x="11847767" y="6559697"/>
                </a:moveTo>
                <a:lnTo>
                  <a:pt x="11847767" y="6611014"/>
                </a:lnTo>
                <a:lnTo>
                  <a:pt x="11855889" y="6611014"/>
                </a:lnTo>
                <a:lnTo>
                  <a:pt x="11855889" y="6591964"/>
                </a:lnTo>
                <a:lnTo>
                  <a:pt x="11855963" y="6591964"/>
                </a:lnTo>
                <a:lnTo>
                  <a:pt x="11866595" y="6611014"/>
                </a:lnTo>
                <a:lnTo>
                  <a:pt x="11876268" y="6611014"/>
                </a:lnTo>
                <a:lnTo>
                  <a:pt x="11876268" y="6610940"/>
                </a:lnTo>
                <a:lnTo>
                  <a:pt x="11863642" y="6589306"/>
                </a:lnTo>
                <a:lnTo>
                  <a:pt x="11874275" y="6572618"/>
                </a:lnTo>
                <a:lnTo>
                  <a:pt x="11865193" y="6572618"/>
                </a:lnTo>
                <a:lnTo>
                  <a:pt x="11855963" y="6588567"/>
                </a:lnTo>
                <a:lnTo>
                  <a:pt x="11855889" y="6588567"/>
                </a:lnTo>
                <a:lnTo>
                  <a:pt x="11855889" y="6559697"/>
                </a:lnTo>
                <a:close/>
                <a:moveTo>
                  <a:pt x="11651951" y="6559697"/>
                </a:moveTo>
                <a:lnTo>
                  <a:pt x="11651951" y="6611014"/>
                </a:lnTo>
                <a:lnTo>
                  <a:pt x="11658522" y="6611014"/>
                </a:lnTo>
                <a:lnTo>
                  <a:pt x="11659408" y="6606731"/>
                </a:lnTo>
                <a:cubicBezTo>
                  <a:pt x="11663174" y="6610497"/>
                  <a:pt x="11665611" y="6611678"/>
                  <a:pt x="11668490" y="6611678"/>
                </a:cubicBezTo>
                <a:cubicBezTo>
                  <a:pt x="11676022" y="6611678"/>
                  <a:pt x="11681707" y="6604738"/>
                  <a:pt x="11681707" y="6591447"/>
                </a:cubicBezTo>
                <a:cubicBezTo>
                  <a:pt x="11681707" y="6578895"/>
                  <a:pt x="11677055" y="6571954"/>
                  <a:pt x="11670115" y="6571954"/>
                </a:cubicBezTo>
                <a:cubicBezTo>
                  <a:pt x="11666792" y="6571954"/>
                  <a:pt x="11664134" y="6573209"/>
                  <a:pt x="11660073" y="6576606"/>
                </a:cubicBezTo>
                <a:lnTo>
                  <a:pt x="11660073" y="6559697"/>
                </a:lnTo>
                <a:close/>
                <a:moveTo>
                  <a:pt x="11598271" y="6559697"/>
                </a:moveTo>
                <a:lnTo>
                  <a:pt x="11598271" y="6611014"/>
                </a:lnTo>
                <a:lnTo>
                  <a:pt x="11606393" y="6611014"/>
                </a:lnTo>
                <a:lnTo>
                  <a:pt x="11606393" y="6583694"/>
                </a:lnTo>
                <a:cubicBezTo>
                  <a:pt x="11609420" y="6580888"/>
                  <a:pt x="11611783" y="6579485"/>
                  <a:pt x="11613925" y="6579485"/>
                </a:cubicBezTo>
                <a:cubicBezTo>
                  <a:pt x="11617469" y="6579485"/>
                  <a:pt x="11618872" y="6583177"/>
                  <a:pt x="11618872" y="6587533"/>
                </a:cubicBezTo>
                <a:lnTo>
                  <a:pt x="11618872" y="6611014"/>
                </a:lnTo>
                <a:lnTo>
                  <a:pt x="11627068" y="6611014"/>
                </a:lnTo>
                <a:lnTo>
                  <a:pt x="11627068" y="6610940"/>
                </a:lnTo>
                <a:lnTo>
                  <a:pt x="11627068" y="6585244"/>
                </a:lnTo>
                <a:cubicBezTo>
                  <a:pt x="11627068" y="6576606"/>
                  <a:pt x="11623007" y="6571954"/>
                  <a:pt x="11617026" y="6571954"/>
                </a:cubicBezTo>
                <a:cubicBezTo>
                  <a:pt x="11613260" y="6571954"/>
                  <a:pt x="11610897" y="6572914"/>
                  <a:pt x="11606393" y="6576606"/>
                </a:cubicBezTo>
                <a:lnTo>
                  <a:pt x="11606393" y="6559697"/>
                </a:lnTo>
                <a:close/>
                <a:moveTo>
                  <a:pt x="11802800" y="6559623"/>
                </a:moveTo>
                <a:lnTo>
                  <a:pt x="11802800" y="6576015"/>
                </a:lnTo>
                <a:cubicBezTo>
                  <a:pt x="11799108" y="6572766"/>
                  <a:pt x="11796967" y="6571880"/>
                  <a:pt x="11794383" y="6571880"/>
                </a:cubicBezTo>
                <a:cubicBezTo>
                  <a:pt x="11786925" y="6571880"/>
                  <a:pt x="11781240" y="6578747"/>
                  <a:pt x="11781240" y="6592038"/>
                </a:cubicBezTo>
                <a:cubicBezTo>
                  <a:pt x="11781240" y="6604590"/>
                  <a:pt x="11785891" y="6611531"/>
                  <a:pt x="11792832" y="6611531"/>
                </a:cubicBezTo>
                <a:cubicBezTo>
                  <a:pt x="11795933" y="6611531"/>
                  <a:pt x="11798665" y="6610423"/>
                  <a:pt x="11803465" y="6606436"/>
                </a:cubicBezTo>
                <a:lnTo>
                  <a:pt x="11804277" y="6610866"/>
                </a:lnTo>
                <a:lnTo>
                  <a:pt x="11810922" y="6610866"/>
                </a:lnTo>
                <a:lnTo>
                  <a:pt x="11810922" y="6559623"/>
                </a:lnTo>
                <a:close/>
                <a:moveTo>
                  <a:pt x="11932532" y="6495459"/>
                </a:moveTo>
                <a:cubicBezTo>
                  <a:pt x="11934526" y="6495459"/>
                  <a:pt x="11936741" y="6496862"/>
                  <a:pt x="11939621" y="6499520"/>
                </a:cubicBezTo>
                <a:lnTo>
                  <a:pt x="11939621" y="6515986"/>
                </a:lnTo>
                <a:cubicBezTo>
                  <a:pt x="11936667" y="6518718"/>
                  <a:pt x="11934231" y="6520195"/>
                  <a:pt x="11932163" y="6520195"/>
                </a:cubicBezTo>
                <a:cubicBezTo>
                  <a:pt x="11928471" y="6520195"/>
                  <a:pt x="11926256" y="6515764"/>
                  <a:pt x="11926256" y="6507938"/>
                </a:cubicBezTo>
                <a:cubicBezTo>
                  <a:pt x="11926256" y="6499889"/>
                  <a:pt x="11928914" y="6495459"/>
                  <a:pt x="11932532" y="6495459"/>
                </a:cubicBezTo>
                <a:close/>
                <a:moveTo>
                  <a:pt x="11895392" y="6495459"/>
                </a:moveTo>
                <a:cubicBezTo>
                  <a:pt x="11897386" y="6495459"/>
                  <a:pt x="11899601" y="6496862"/>
                  <a:pt x="11902481" y="6499520"/>
                </a:cubicBezTo>
                <a:lnTo>
                  <a:pt x="11902481" y="6515986"/>
                </a:lnTo>
                <a:cubicBezTo>
                  <a:pt x="11899527" y="6518718"/>
                  <a:pt x="11897091" y="6520195"/>
                  <a:pt x="11895023" y="6520195"/>
                </a:cubicBezTo>
                <a:cubicBezTo>
                  <a:pt x="11891331" y="6520195"/>
                  <a:pt x="11889116" y="6515764"/>
                  <a:pt x="11889116" y="6507938"/>
                </a:cubicBezTo>
                <a:cubicBezTo>
                  <a:pt x="11889116" y="6499889"/>
                  <a:pt x="11891774" y="6495459"/>
                  <a:pt x="11895392" y="6495459"/>
                </a:cubicBezTo>
                <a:close/>
                <a:moveTo>
                  <a:pt x="11705631" y="6495459"/>
                </a:moveTo>
                <a:cubicBezTo>
                  <a:pt x="11707403" y="6495459"/>
                  <a:pt x="11709618" y="6496567"/>
                  <a:pt x="11712719" y="6499668"/>
                </a:cubicBezTo>
                <a:lnTo>
                  <a:pt x="11712719" y="6515986"/>
                </a:lnTo>
                <a:cubicBezTo>
                  <a:pt x="11709618" y="6518866"/>
                  <a:pt x="11707181" y="6520195"/>
                  <a:pt x="11705262" y="6520195"/>
                </a:cubicBezTo>
                <a:cubicBezTo>
                  <a:pt x="11701570" y="6520195"/>
                  <a:pt x="11699355" y="6515764"/>
                  <a:pt x="11699355" y="6507938"/>
                </a:cubicBezTo>
                <a:cubicBezTo>
                  <a:pt x="11699355" y="6499889"/>
                  <a:pt x="11702013" y="6495459"/>
                  <a:pt x="11705631" y="6495459"/>
                </a:cubicBezTo>
                <a:close/>
                <a:moveTo>
                  <a:pt x="11573241" y="6495459"/>
                </a:moveTo>
                <a:cubicBezTo>
                  <a:pt x="11575013" y="6495459"/>
                  <a:pt x="11577228" y="6496567"/>
                  <a:pt x="11580329" y="6499668"/>
                </a:cubicBezTo>
                <a:lnTo>
                  <a:pt x="11580329" y="6515986"/>
                </a:lnTo>
                <a:cubicBezTo>
                  <a:pt x="11577154" y="6518866"/>
                  <a:pt x="11574791" y="6520195"/>
                  <a:pt x="11572871" y="6520195"/>
                </a:cubicBezTo>
                <a:cubicBezTo>
                  <a:pt x="11569180" y="6520195"/>
                  <a:pt x="11566964" y="6515764"/>
                  <a:pt x="11566964" y="6507938"/>
                </a:cubicBezTo>
                <a:cubicBezTo>
                  <a:pt x="11566964" y="6499889"/>
                  <a:pt x="11569623" y="6495459"/>
                  <a:pt x="11573241" y="6495459"/>
                </a:cubicBezTo>
                <a:close/>
                <a:moveTo>
                  <a:pt x="11847546" y="6488519"/>
                </a:moveTo>
                <a:lnTo>
                  <a:pt x="11858400" y="6527283"/>
                </a:lnTo>
                <a:cubicBezTo>
                  <a:pt x="11856923" y="6531049"/>
                  <a:pt x="11853748" y="6533190"/>
                  <a:pt x="11850647" y="6534741"/>
                </a:cubicBezTo>
                <a:lnTo>
                  <a:pt x="11854265" y="6540795"/>
                </a:lnTo>
                <a:cubicBezTo>
                  <a:pt x="11862018" y="6537251"/>
                  <a:pt x="11867556" y="6531344"/>
                  <a:pt x="11870214" y="6521007"/>
                </a:cubicBezTo>
                <a:lnTo>
                  <a:pt x="11878631" y="6488592"/>
                </a:lnTo>
                <a:lnTo>
                  <a:pt x="11869919" y="6488592"/>
                </a:lnTo>
                <a:lnTo>
                  <a:pt x="11865119" y="6509931"/>
                </a:lnTo>
                <a:lnTo>
                  <a:pt x="11863568" y="6518423"/>
                </a:lnTo>
                <a:lnTo>
                  <a:pt x="11863495" y="6518423"/>
                </a:lnTo>
                <a:lnTo>
                  <a:pt x="11862239" y="6511408"/>
                </a:lnTo>
                <a:lnTo>
                  <a:pt x="11856554" y="6488519"/>
                </a:lnTo>
                <a:close/>
                <a:moveTo>
                  <a:pt x="11801028" y="6487928"/>
                </a:moveTo>
                <a:cubicBezTo>
                  <a:pt x="11793866" y="6487928"/>
                  <a:pt x="11789067" y="6492358"/>
                  <a:pt x="11789067" y="6498634"/>
                </a:cubicBezTo>
                <a:cubicBezTo>
                  <a:pt x="11789067" y="6503434"/>
                  <a:pt x="11791282" y="6507052"/>
                  <a:pt x="11797780" y="6510374"/>
                </a:cubicBezTo>
                <a:cubicBezTo>
                  <a:pt x="11803096" y="6513254"/>
                  <a:pt x="11803982" y="6514509"/>
                  <a:pt x="11803982" y="6516872"/>
                </a:cubicBezTo>
                <a:cubicBezTo>
                  <a:pt x="11803982" y="6519013"/>
                  <a:pt x="11802727" y="6520859"/>
                  <a:pt x="11798961" y="6520859"/>
                </a:cubicBezTo>
                <a:cubicBezTo>
                  <a:pt x="11796746" y="6520859"/>
                  <a:pt x="11794235" y="6520195"/>
                  <a:pt x="11791356" y="6518644"/>
                </a:cubicBezTo>
                <a:lnTo>
                  <a:pt x="11788845" y="6524699"/>
                </a:lnTo>
                <a:cubicBezTo>
                  <a:pt x="11792242" y="6526619"/>
                  <a:pt x="11795343" y="6527578"/>
                  <a:pt x="11799773" y="6527578"/>
                </a:cubicBezTo>
                <a:cubicBezTo>
                  <a:pt x="11807231" y="6527505"/>
                  <a:pt x="11812326" y="6523517"/>
                  <a:pt x="11812326" y="6516355"/>
                </a:cubicBezTo>
                <a:cubicBezTo>
                  <a:pt x="11812326" y="6511556"/>
                  <a:pt x="11810258" y="6508159"/>
                  <a:pt x="11803465" y="6504541"/>
                </a:cubicBezTo>
                <a:cubicBezTo>
                  <a:pt x="11798149" y="6501662"/>
                  <a:pt x="11797115" y="6500480"/>
                  <a:pt x="11797115" y="6498044"/>
                </a:cubicBezTo>
                <a:cubicBezTo>
                  <a:pt x="11797115" y="6495902"/>
                  <a:pt x="11798592" y="6494425"/>
                  <a:pt x="11801619" y="6494425"/>
                </a:cubicBezTo>
                <a:cubicBezTo>
                  <a:pt x="11804056" y="6494425"/>
                  <a:pt x="11806566" y="6495459"/>
                  <a:pt x="11808781" y="6496419"/>
                </a:cubicBezTo>
                <a:lnTo>
                  <a:pt x="11811144" y="6490512"/>
                </a:lnTo>
                <a:cubicBezTo>
                  <a:pt x="11808117" y="6488888"/>
                  <a:pt x="11804794" y="6487928"/>
                  <a:pt x="11801028" y="6487928"/>
                </a:cubicBezTo>
                <a:close/>
                <a:moveTo>
                  <a:pt x="11773709" y="6487928"/>
                </a:moveTo>
                <a:cubicBezTo>
                  <a:pt x="11766546" y="6487928"/>
                  <a:pt x="11761747" y="6492358"/>
                  <a:pt x="11761747" y="6498634"/>
                </a:cubicBezTo>
                <a:cubicBezTo>
                  <a:pt x="11761747" y="6503434"/>
                  <a:pt x="11763962" y="6507052"/>
                  <a:pt x="11770460" y="6510374"/>
                </a:cubicBezTo>
                <a:cubicBezTo>
                  <a:pt x="11775776" y="6513254"/>
                  <a:pt x="11776662" y="6514509"/>
                  <a:pt x="11776662" y="6516872"/>
                </a:cubicBezTo>
                <a:cubicBezTo>
                  <a:pt x="11776662" y="6519013"/>
                  <a:pt x="11775407" y="6520859"/>
                  <a:pt x="11771641" y="6520859"/>
                </a:cubicBezTo>
                <a:cubicBezTo>
                  <a:pt x="11769426" y="6520859"/>
                  <a:pt x="11766916" y="6520195"/>
                  <a:pt x="11764036" y="6518644"/>
                </a:cubicBezTo>
                <a:lnTo>
                  <a:pt x="11761525" y="6524699"/>
                </a:lnTo>
                <a:cubicBezTo>
                  <a:pt x="11764922" y="6526619"/>
                  <a:pt x="11768023" y="6527578"/>
                  <a:pt x="11772453" y="6527578"/>
                </a:cubicBezTo>
                <a:cubicBezTo>
                  <a:pt x="11779911" y="6527505"/>
                  <a:pt x="11785006" y="6523517"/>
                  <a:pt x="11785006" y="6516355"/>
                </a:cubicBezTo>
                <a:cubicBezTo>
                  <a:pt x="11785006" y="6511556"/>
                  <a:pt x="11782938" y="6508159"/>
                  <a:pt x="11776145" y="6504541"/>
                </a:cubicBezTo>
                <a:cubicBezTo>
                  <a:pt x="11770829" y="6501662"/>
                  <a:pt x="11769795" y="6500480"/>
                  <a:pt x="11769795" y="6498044"/>
                </a:cubicBezTo>
                <a:cubicBezTo>
                  <a:pt x="11769795" y="6495902"/>
                  <a:pt x="11771272" y="6494425"/>
                  <a:pt x="11774299" y="6494425"/>
                </a:cubicBezTo>
                <a:cubicBezTo>
                  <a:pt x="11776736" y="6494425"/>
                  <a:pt x="11779246" y="6495459"/>
                  <a:pt x="11781462" y="6496419"/>
                </a:cubicBezTo>
                <a:lnTo>
                  <a:pt x="11783824" y="6490512"/>
                </a:lnTo>
                <a:cubicBezTo>
                  <a:pt x="11780871" y="6488888"/>
                  <a:pt x="11777474" y="6487928"/>
                  <a:pt x="11773709" y="6487928"/>
                </a:cubicBezTo>
                <a:close/>
                <a:moveTo>
                  <a:pt x="11704375" y="6487928"/>
                </a:moveTo>
                <a:cubicBezTo>
                  <a:pt x="11696918" y="6487928"/>
                  <a:pt x="11691232" y="6494795"/>
                  <a:pt x="11691232" y="6508085"/>
                </a:cubicBezTo>
                <a:cubicBezTo>
                  <a:pt x="11691232" y="6520638"/>
                  <a:pt x="11695884" y="6527578"/>
                  <a:pt x="11702825" y="6527578"/>
                </a:cubicBezTo>
                <a:cubicBezTo>
                  <a:pt x="11706000" y="6527578"/>
                  <a:pt x="11708658" y="6526471"/>
                  <a:pt x="11713457" y="6522484"/>
                </a:cubicBezTo>
                <a:lnTo>
                  <a:pt x="11714270" y="6526914"/>
                </a:lnTo>
                <a:lnTo>
                  <a:pt x="11720915" y="6526914"/>
                </a:lnTo>
                <a:lnTo>
                  <a:pt x="11720915" y="6488592"/>
                </a:lnTo>
                <a:lnTo>
                  <a:pt x="11714270" y="6488592"/>
                </a:lnTo>
                <a:lnTo>
                  <a:pt x="11713457" y="6492875"/>
                </a:lnTo>
                <a:cubicBezTo>
                  <a:pt x="11709323" y="6488592"/>
                  <a:pt x="11706591" y="6487928"/>
                  <a:pt x="11704375" y="6487928"/>
                </a:cubicBezTo>
                <a:close/>
                <a:moveTo>
                  <a:pt x="11616140" y="6487928"/>
                </a:moveTo>
                <a:cubicBezTo>
                  <a:pt x="11612448" y="6487928"/>
                  <a:pt x="11609938" y="6488888"/>
                  <a:pt x="11604991" y="6493023"/>
                </a:cubicBezTo>
                <a:lnTo>
                  <a:pt x="11604178" y="6488592"/>
                </a:lnTo>
                <a:lnTo>
                  <a:pt x="11597459" y="6488592"/>
                </a:lnTo>
                <a:lnTo>
                  <a:pt x="11597459" y="6526914"/>
                </a:lnTo>
                <a:lnTo>
                  <a:pt x="11605581" y="6526914"/>
                </a:lnTo>
                <a:lnTo>
                  <a:pt x="11605581" y="6499594"/>
                </a:lnTo>
                <a:cubicBezTo>
                  <a:pt x="11608535" y="6496788"/>
                  <a:pt x="11610971" y="6495385"/>
                  <a:pt x="11613039" y="6495385"/>
                </a:cubicBezTo>
                <a:cubicBezTo>
                  <a:pt x="11616583" y="6495385"/>
                  <a:pt x="11617838" y="6499077"/>
                  <a:pt x="11617838" y="6503434"/>
                </a:cubicBezTo>
                <a:lnTo>
                  <a:pt x="11617838" y="6526914"/>
                </a:lnTo>
                <a:lnTo>
                  <a:pt x="11625813" y="6526914"/>
                </a:lnTo>
                <a:lnTo>
                  <a:pt x="11625813" y="6499594"/>
                </a:lnTo>
                <a:cubicBezTo>
                  <a:pt x="11628766" y="6496788"/>
                  <a:pt x="11631129" y="6495385"/>
                  <a:pt x="11633270" y="6495385"/>
                </a:cubicBezTo>
                <a:cubicBezTo>
                  <a:pt x="11636741" y="6495385"/>
                  <a:pt x="11638070" y="6499077"/>
                  <a:pt x="11638070" y="6503434"/>
                </a:cubicBezTo>
                <a:lnTo>
                  <a:pt x="11638070" y="6526914"/>
                </a:lnTo>
                <a:lnTo>
                  <a:pt x="11646192" y="6526914"/>
                </a:lnTo>
                <a:lnTo>
                  <a:pt x="11646192" y="6501219"/>
                </a:lnTo>
                <a:cubicBezTo>
                  <a:pt x="11646192" y="6492580"/>
                  <a:pt x="11642278" y="6487928"/>
                  <a:pt x="11636371" y="6487928"/>
                </a:cubicBezTo>
                <a:cubicBezTo>
                  <a:pt x="11632606" y="6487928"/>
                  <a:pt x="11630243" y="6488814"/>
                  <a:pt x="11624484" y="6493392"/>
                </a:cubicBezTo>
                <a:cubicBezTo>
                  <a:pt x="11622933" y="6490069"/>
                  <a:pt x="11620053" y="6487928"/>
                  <a:pt x="11616140" y="6487928"/>
                </a:cubicBezTo>
                <a:close/>
                <a:moveTo>
                  <a:pt x="11571912" y="6487928"/>
                </a:moveTo>
                <a:cubicBezTo>
                  <a:pt x="11564454" y="6487928"/>
                  <a:pt x="11558768" y="6494795"/>
                  <a:pt x="11558768" y="6508085"/>
                </a:cubicBezTo>
                <a:cubicBezTo>
                  <a:pt x="11558768" y="6520638"/>
                  <a:pt x="11563420" y="6527578"/>
                  <a:pt x="11570361" y="6527578"/>
                </a:cubicBezTo>
                <a:cubicBezTo>
                  <a:pt x="11573536" y="6527578"/>
                  <a:pt x="11576194" y="6526471"/>
                  <a:pt x="11580994" y="6522484"/>
                </a:cubicBezTo>
                <a:lnTo>
                  <a:pt x="11581806" y="6526914"/>
                </a:lnTo>
                <a:lnTo>
                  <a:pt x="11588451" y="6526914"/>
                </a:lnTo>
                <a:lnTo>
                  <a:pt x="11588451" y="6488592"/>
                </a:lnTo>
                <a:lnTo>
                  <a:pt x="11581806" y="6488592"/>
                </a:lnTo>
                <a:lnTo>
                  <a:pt x="11580994" y="6492875"/>
                </a:lnTo>
                <a:cubicBezTo>
                  <a:pt x="11576859" y="6488592"/>
                  <a:pt x="11574127" y="6487928"/>
                  <a:pt x="11571912" y="6487928"/>
                </a:cubicBezTo>
                <a:close/>
                <a:moveTo>
                  <a:pt x="11542598" y="6487928"/>
                </a:moveTo>
                <a:cubicBezTo>
                  <a:pt x="11535436" y="6487928"/>
                  <a:pt x="11530637" y="6492358"/>
                  <a:pt x="11530637" y="6498634"/>
                </a:cubicBezTo>
                <a:cubicBezTo>
                  <a:pt x="11530637" y="6503434"/>
                  <a:pt x="11532852" y="6507052"/>
                  <a:pt x="11539349" y="6510374"/>
                </a:cubicBezTo>
                <a:cubicBezTo>
                  <a:pt x="11544666" y="6513254"/>
                  <a:pt x="11545552" y="6514509"/>
                  <a:pt x="11545552" y="6516872"/>
                </a:cubicBezTo>
                <a:cubicBezTo>
                  <a:pt x="11545552" y="6519013"/>
                  <a:pt x="11544296" y="6520859"/>
                  <a:pt x="11540531" y="6520859"/>
                </a:cubicBezTo>
                <a:cubicBezTo>
                  <a:pt x="11538316" y="6520859"/>
                  <a:pt x="11535805" y="6520195"/>
                  <a:pt x="11532925" y="6518644"/>
                </a:cubicBezTo>
                <a:lnTo>
                  <a:pt x="11530415" y="6524699"/>
                </a:lnTo>
                <a:cubicBezTo>
                  <a:pt x="11533812" y="6526619"/>
                  <a:pt x="11536913" y="6527578"/>
                  <a:pt x="11541343" y="6527578"/>
                </a:cubicBezTo>
                <a:cubicBezTo>
                  <a:pt x="11548800" y="6527505"/>
                  <a:pt x="11553895" y="6523517"/>
                  <a:pt x="11553895" y="6516355"/>
                </a:cubicBezTo>
                <a:cubicBezTo>
                  <a:pt x="11553895" y="6511556"/>
                  <a:pt x="11551828" y="6508159"/>
                  <a:pt x="11545035" y="6504541"/>
                </a:cubicBezTo>
                <a:cubicBezTo>
                  <a:pt x="11539719" y="6501662"/>
                  <a:pt x="11538685" y="6500480"/>
                  <a:pt x="11538685" y="6498044"/>
                </a:cubicBezTo>
                <a:cubicBezTo>
                  <a:pt x="11538685" y="6495902"/>
                  <a:pt x="11540162" y="6494425"/>
                  <a:pt x="11543189" y="6494425"/>
                </a:cubicBezTo>
                <a:cubicBezTo>
                  <a:pt x="11545625" y="6494425"/>
                  <a:pt x="11548136" y="6495459"/>
                  <a:pt x="11550351" y="6496419"/>
                </a:cubicBezTo>
                <a:lnTo>
                  <a:pt x="11552714" y="6490512"/>
                </a:lnTo>
                <a:cubicBezTo>
                  <a:pt x="11549760" y="6488888"/>
                  <a:pt x="11546364" y="6487928"/>
                  <a:pt x="11542598" y="6487928"/>
                </a:cubicBezTo>
                <a:close/>
                <a:moveTo>
                  <a:pt x="11655126" y="6475670"/>
                </a:moveTo>
                <a:lnTo>
                  <a:pt x="11655126" y="6526987"/>
                </a:lnTo>
                <a:lnTo>
                  <a:pt x="11663248" y="6526987"/>
                </a:lnTo>
                <a:lnTo>
                  <a:pt x="11663248" y="6499667"/>
                </a:lnTo>
                <a:cubicBezTo>
                  <a:pt x="11666202" y="6496861"/>
                  <a:pt x="11668638" y="6495458"/>
                  <a:pt x="11670779" y="6495458"/>
                </a:cubicBezTo>
                <a:cubicBezTo>
                  <a:pt x="11674324" y="6495458"/>
                  <a:pt x="11675727" y="6499150"/>
                  <a:pt x="11675727" y="6503507"/>
                </a:cubicBezTo>
                <a:lnTo>
                  <a:pt x="11675727" y="6526987"/>
                </a:lnTo>
                <a:lnTo>
                  <a:pt x="11683923" y="6526987"/>
                </a:lnTo>
                <a:lnTo>
                  <a:pt x="11683923" y="6526913"/>
                </a:lnTo>
                <a:lnTo>
                  <a:pt x="11683923" y="6501218"/>
                </a:lnTo>
                <a:cubicBezTo>
                  <a:pt x="11683923" y="6492579"/>
                  <a:pt x="11679861" y="6487927"/>
                  <a:pt x="11673881" y="6487927"/>
                </a:cubicBezTo>
                <a:cubicBezTo>
                  <a:pt x="11670115" y="6487927"/>
                  <a:pt x="11667752" y="6488887"/>
                  <a:pt x="11663248" y="6492579"/>
                </a:cubicBezTo>
                <a:lnTo>
                  <a:pt x="11663248" y="6475670"/>
                </a:lnTo>
                <a:close/>
                <a:moveTo>
                  <a:pt x="11939621" y="6475597"/>
                </a:moveTo>
                <a:lnTo>
                  <a:pt x="11939621" y="6491989"/>
                </a:lnTo>
                <a:cubicBezTo>
                  <a:pt x="11935929" y="6488814"/>
                  <a:pt x="11933788" y="6487854"/>
                  <a:pt x="11931203" y="6487854"/>
                </a:cubicBezTo>
                <a:cubicBezTo>
                  <a:pt x="11923746" y="6487854"/>
                  <a:pt x="11918060" y="6494721"/>
                  <a:pt x="11918060" y="6508012"/>
                </a:cubicBezTo>
                <a:cubicBezTo>
                  <a:pt x="11918060" y="6520564"/>
                  <a:pt x="11922712" y="6527505"/>
                  <a:pt x="11929653" y="6527505"/>
                </a:cubicBezTo>
                <a:cubicBezTo>
                  <a:pt x="11932754" y="6527505"/>
                  <a:pt x="11935486" y="6526397"/>
                  <a:pt x="11940285" y="6522410"/>
                </a:cubicBezTo>
                <a:lnTo>
                  <a:pt x="11941098" y="6526840"/>
                </a:lnTo>
                <a:lnTo>
                  <a:pt x="11947743" y="6526840"/>
                </a:lnTo>
                <a:lnTo>
                  <a:pt x="11947743" y="6475597"/>
                </a:lnTo>
                <a:close/>
                <a:moveTo>
                  <a:pt x="11902481" y="6475597"/>
                </a:moveTo>
                <a:lnTo>
                  <a:pt x="11902481" y="6491989"/>
                </a:lnTo>
                <a:cubicBezTo>
                  <a:pt x="11898789" y="6488814"/>
                  <a:pt x="11896648" y="6487854"/>
                  <a:pt x="11894063" y="6487854"/>
                </a:cubicBezTo>
                <a:cubicBezTo>
                  <a:pt x="11886606" y="6487854"/>
                  <a:pt x="11880920" y="6494721"/>
                  <a:pt x="11880920" y="6508012"/>
                </a:cubicBezTo>
                <a:cubicBezTo>
                  <a:pt x="11880920" y="6520564"/>
                  <a:pt x="11885572" y="6527505"/>
                  <a:pt x="11892513" y="6527505"/>
                </a:cubicBezTo>
                <a:cubicBezTo>
                  <a:pt x="11895614" y="6527505"/>
                  <a:pt x="11898346" y="6526397"/>
                  <a:pt x="11903145" y="6522410"/>
                </a:cubicBezTo>
                <a:lnTo>
                  <a:pt x="11903957" y="6526840"/>
                </a:lnTo>
                <a:lnTo>
                  <a:pt x="11910603" y="6526840"/>
                </a:lnTo>
                <a:lnTo>
                  <a:pt x="11910603" y="6475597"/>
                </a:lnTo>
                <a:close/>
                <a:moveTo>
                  <a:pt x="11819192" y="6475597"/>
                </a:moveTo>
                <a:lnTo>
                  <a:pt x="11819192" y="6526914"/>
                </a:lnTo>
                <a:lnTo>
                  <a:pt x="11827314" y="6526914"/>
                </a:lnTo>
                <a:lnTo>
                  <a:pt x="11827314" y="6507864"/>
                </a:lnTo>
                <a:lnTo>
                  <a:pt x="11827388" y="6507864"/>
                </a:lnTo>
                <a:lnTo>
                  <a:pt x="11838021" y="6526914"/>
                </a:lnTo>
                <a:lnTo>
                  <a:pt x="11847693" y="6526914"/>
                </a:lnTo>
                <a:lnTo>
                  <a:pt x="11835067" y="6505280"/>
                </a:lnTo>
                <a:lnTo>
                  <a:pt x="11845700" y="6488592"/>
                </a:lnTo>
                <a:lnTo>
                  <a:pt x="11836618" y="6488592"/>
                </a:lnTo>
                <a:lnTo>
                  <a:pt x="11827388" y="6504467"/>
                </a:lnTo>
                <a:lnTo>
                  <a:pt x="11827314" y="6504467"/>
                </a:lnTo>
                <a:lnTo>
                  <a:pt x="11827314" y="6475597"/>
                </a:lnTo>
                <a:close/>
                <a:moveTo>
                  <a:pt x="11746980" y="6475597"/>
                </a:moveTo>
                <a:lnTo>
                  <a:pt x="11746980" y="6526914"/>
                </a:lnTo>
                <a:lnTo>
                  <a:pt x="11755102" y="6526914"/>
                </a:lnTo>
                <a:lnTo>
                  <a:pt x="11755102" y="6475597"/>
                </a:lnTo>
                <a:close/>
                <a:moveTo>
                  <a:pt x="11729849" y="6475597"/>
                </a:moveTo>
                <a:lnTo>
                  <a:pt x="11729849" y="6526914"/>
                </a:lnTo>
                <a:lnTo>
                  <a:pt x="11737971" y="6526914"/>
                </a:lnTo>
                <a:lnTo>
                  <a:pt x="11737971" y="6475597"/>
                </a:lnTo>
                <a:close/>
                <a:moveTo>
                  <a:pt x="11711021" y="6475597"/>
                </a:moveTo>
                <a:lnTo>
                  <a:pt x="11711021" y="6483276"/>
                </a:lnTo>
                <a:lnTo>
                  <a:pt x="11717888" y="6483276"/>
                </a:lnTo>
                <a:lnTo>
                  <a:pt x="11717888" y="6475597"/>
                </a:lnTo>
                <a:close/>
                <a:moveTo>
                  <a:pt x="11697287" y="6475597"/>
                </a:moveTo>
                <a:lnTo>
                  <a:pt x="11697287" y="6483276"/>
                </a:lnTo>
                <a:lnTo>
                  <a:pt x="11704154" y="6483276"/>
                </a:lnTo>
                <a:lnTo>
                  <a:pt x="11704154" y="6475597"/>
                </a:lnTo>
                <a:close/>
                <a:moveTo>
                  <a:pt x="11726748" y="6411359"/>
                </a:moveTo>
                <a:cubicBezTo>
                  <a:pt x="11728742" y="6411359"/>
                  <a:pt x="11730957" y="6412762"/>
                  <a:pt x="11733837" y="6415567"/>
                </a:cubicBezTo>
                <a:lnTo>
                  <a:pt x="11733837" y="6431738"/>
                </a:lnTo>
                <a:cubicBezTo>
                  <a:pt x="11730883" y="6434544"/>
                  <a:pt x="11728373" y="6436020"/>
                  <a:pt x="11726379" y="6436020"/>
                </a:cubicBezTo>
                <a:cubicBezTo>
                  <a:pt x="11722687" y="6436020"/>
                  <a:pt x="11720472" y="6431516"/>
                  <a:pt x="11720472" y="6423763"/>
                </a:cubicBezTo>
                <a:cubicBezTo>
                  <a:pt x="11720472" y="6415789"/>
                  <a:pt x="11723130" y="6411359"/>
                  <a:pt x="11726748" y="6411359"/>
                </a:cubicBezTo>
                <a:close/>
                <a:moveTo>
                  <a:pt x="11672478" y="6411358"/>
                </a:moveTo>
                <a:cubicBezTo>
                  <a:pt x="11674472" y="6411358"/>
                  <a:pt x="11676687" y="6412761"/>
                  <a:pt x="11679566" y="6415419"/>
                </a:cubicBezTo>
                <a:lnTo>
                  <a:pt x="11679566" y="6431885"/>
                </a:lnTo>
                <a:cubicBezTo>
                  <a:pt x="11676613" y="6434617"/>
                  <a:pt x="11674176" y="6436094"/>
                  <a:pt x="11672109" y="6436094"/>
                </a:cubicBezTo>
                <a:cubicBezTo>
                  <a:pt x="11668417" y="6436094"/>
                  <a:pt x="11666202" y="6431663"/>
                  <a:pt x="11666202" y="6423837"/>
                </a:cubicBezTo>
                <a:cubicBezTo>
                  <a:pt x="11666202" y="6415788"/>
                  <a:pt x="11668860" y="6411358"/>
                  <a:pt x="11672478" y="6411358"/>
                </a:cubicBezTo>
                <a:close/>
                <a:moveTo>
                  <a:pt x="11968935" y="6410990"/>
                </a:moveTo>
                <a:cubicBezTo>
                  <a:pt x="11974694" y="6410990"/>
                  <a:pt x="11976687" y="6416010"/>
                  <a:pt x="11976687" y="6423690"/>
                </a:cubicBezTo>
                <a:cubicBezTo>
                  <a:pt x="11976687" y="6431147"/>
                  <a:pt x="11974694" y="6436316"/>
                  <a:pt x="11968861" y="6436316"/>
                </a:cubicBezTo>
                <a:cubicBezTo>
                  <a:pt x="11963028" y="6436316"/>
                  <a:pt x="11961108" y="6431369"/>
                  <a:pt x="11961108" y="6423690"/>
                </a:cubicBezTo>
                <a:cubicBezTo>
                  <a:pt x="11961108" y="6416232"/>
                  <a:pt x="11963101" y="6410990"/>
                  <a:pt x="11968935" y="6410990"/>
                </a:cubicBezTo>
                <a:close/>
                <a:moveTo>
                  <a:pt x="11859655" y="6410473"/>
                </a:moveTo>
                <a:cubicBezTo>
                  <a:pt x="11864455" y="6410473"/>
                  <a:pt x="11866153" y="6414534"/>
                  <a:pt x="11866153" y="6419481"/>
                </a:cubicBezTo>
                <a:lnTo>
                  <a:pt x="11866153" y="6419998"/>
                </a:lnTo>
                <a:lnTo>
                  <a:pt x="11852789" y="6419998"/>
                </a:lnTo>
                <a:cubicBezTo>
                  <a:pt x="11852936" y="6415198"/>
                  <a:pt x="11854782" y="6410473"/>
                  <a:pt x="11859655" y="6410473"/>
                </a:cubicBezTo>
                <a:close/>
                <a:moveTo>
                  <a:pt x="11801915" y="6410473"/>
                </a:moveTo>
                <a:cubicBezTo>
                  <a:pt x="11806714" y="6410473"/>
                  <a:pt x="11808412" y="6414534"/>
                  <a:pt x="11808412" y="6419481"/>
                </a:cubicBezTo>
                <a:lnTo>
                  <a:pt x="11808412" y="6419998"/>
                </a:lnTo>
                <a:lnTo>
                  <a:pt x="11795048" y="6419998"/>
                </a:lnTo>
                <a:cubicBezTo>
                  <a:pt x="11795196" y="6415198"/>
                  <a:pt x="11797041" y="6410473"/>
                  <a:pt x="11801915" y="6410473"/>
                </a:cubicBezTo>
                <a:close/>
                <a:moveTo>
                  <a:pt x="11696771" y="6404566"/>
                </a:moveTo>
                <a:lnTo>
                  <a:pt x="11696771" y="6442887"/>
                </a:lnTo>
                <a:lnTo>
                  <a:pt x="11704893" y="6442887"/>
                </a:lnTo>
                <a:lnTo>
                  <a:pt x="11704893" y="6404566"/>
                </a:lnTo>
                <a:close/>
                <a:moveTo>
                  <a:pt x="11586162" y="6404492"/>
                </a:moveTo>
                <a:lnTo>
                  <a:pt x="11597016" y="6443256"/>
                </a:lnTo>
                <a:cubicBezTo>
                  <a:pt x="11595540" y="6447022"/>
                  <a:pt x="11592365" y="6449163"/>
                  <a:pt x="11589264" y="6450714"/>
                </a:cubicBezTo>
                <a:lnTo>
                  <a:pt x="11592882" y="6456769"/>
                </a:lnTo>
                <a:cubicBezTo>
                  <a:pt x="11600634" y="6453224"/>
                  <a:pt x="11606172" y="6447391"/>
                  <a:pt x="11608904" y="6436980"/>
                </a:cubicBezTo>
                <a:lnTo>
                  <a:pt x="11617322" y="6404566"/>
                </a:lnTo>
                <a:lnTo>
                  <a:pt x="11608535" y="6404566"/>
                </a:lnTo>
                <a:lnTo>
                  <a:pt x="11603736" y="6425905"/>
                </a:lnTo>
                <a:lnTo>
                  <a:pt x="11602185" y="6434396"/>
                </a:lnTo>
                <a:lnTo>
                  <a:pt x="11602111" y="6434396"/>
                </a:lnTo>
                <a:lnTo>
                  <a:pt x="11600856" y="6427381"/>
                </a:lnTo>
                <a:lnTo>
                  <a:pt x="11595171" y="6404492"/>
                </a:lnTo>
                <a:close/>
                <a:moveTo>
                  <a:pt x="12008807" y="6403901"/>
                </a:moveTo>
                <a:cubicBezTo>
                  <a:pt x="12005853" y="6403901"/>
                  <a:pt x="12004303" y="6404640"/>
                  <a:pt x="11999798" y="6409513"/>
                </a:cubicBezTo>
                <a:lnTo>
                  <a:pt x="11999060" y="6404566"/>
                </a:lnTo>
                <a:lnTo>
                  <a:pt x="11992267" y="6404566"/>
                </a:lnTo>
                <a:lnTo>
                  <a:pt x="11992267" y="6442887"/>
                </a:lnTo>
                <a:lnTo>
                  <a:pt x="12000389" y="6442887"/>
                </a:lnTo>
                <a:lnTo>
                  <a:pt x="12000389" y="6416453"/>
                </a:lnTo>
                <a:cubicBezTo>
                  <a:pt x="12003490" y="6413500"/>
                  <a:pt x="12005189" y="6412245"/>
                  <a:pt x="12008142" y="6412245"/>
                </a:cubicBezTo>
                <a:lnTo>
                  <a:pt x="12010431" y="6412245"/>
                </a:lnTo>
                <a:lnTo>
                  <a:pt x="12010431" y="6403901"/>
                </a:lnTo>
                <a:close/>
                <a:moveTo>
                  <a:pt x="11969008" y="6403901"/>
                </a:moveTo>
                <a:cubicBezTo>
                  <a:pt x="11957933" y="6403901"/>
                  <a:pt x="11952764" y="6411802"/>
                  <a:pt x="11952764" y="6423837"/>
                </a:cubicBezTo>
                <a:cubicBezTo>
                  <a:pt x="11952764" y="6437866"/>
                  <a:pt x="11958080" y="6443478"/>
                  <a:pt x="11968491" y="6443478"/>
                </a:cubicBezTo>
                <a:lnTo>
                  <a:pt x="11968713" y="6443478"/>
                </a:lnTo>
                <a:cubicBezTo>
                  <a:pt x="11979789" y="6443478"/>
                  <a:pt x="11984957" y="6435577"/>
                  <a:pt x="11984957" y="6423542"/>
                </a:cubicBezTo>
                <a:cubicBezTo>
                  <a:pt x="11984957" y="6409513"/>
                  <a:pt x="11979641" y="6403901"/>
                  <a:pt x="11969230" y="6403901"/>
                </a:cubicBezTo>
                <a:close/>
                <a:moveTo>
                  <a:pt x="11900487" y="6403901"/>
                </a:moveTo>
                <a:cubicBezTo>
                  <a:pt x="11896722" y="6403901"/>
                  <a:pt x="11894211" y="6404861"/>
                  <a:pt x="11889264" y="6408996"/>
                </a:cubicBezTo>
                <a:lnTo>
                  <a:pt x="11888452" y="6404566"/>
                </a:lnTo>
                <a:lnTo>
                  <a:pt x="11881733" y="6404566"/>
                </a:lnTo>
                <a:lnTo>
                  <a:pt x="11881733" y="6442887"/>
                </a:lnTo>
                <a:lnTo>
                  <a:pt x="11889855" y="6442887"/>
                </a:lnTo>
                <a:lnTo>
                  <a:pt x="11889855" y="6415567"/>
                </a:lnTo>
                <a:cubicBezTo>
                  <a:pt x="11892808" y="6412762"/>
                  <a:pt x="11895245" y="6411359"/>
                  <a:pt x="11897386" y="6411359"/>
                </a:cubicBezTo>
                <a:cubicBezTo>
                  <a:pt x="11900857" y="6411359"/>
                  <a:pt x="11902333" y="6415051"/>
                  <a:pt x="11902333" y="6419407"/>
                </a:cubicBezTo>
                <a:lnTo>
                  <a:pt x="11902333" y="6442887"/>
                </a:lnTo>
                <a:lnTo>
                  <a:pt x="11910529" y="6442887"/>
                </a:lnTo>
                <a:lnTo>
                  <a:pt x="11910529" y="6417192"/>
                </a:lnTo>
                <a:cubicBezTo>
                  <a:pt x="11910529" y="6408553"/>
                  <a:pt x="11906468" y="6403901"/>
                  <a:pt x="11900487" y="6403901"/>
                </a:cubicBezTo>
                <a:close/>
                <a:moveTo>
                  <a:pt x="11725419" y="6403901"/>
                </a:moveTo>
                <a:cubicBezTo>
                  <a:pt x="11717962" y="6403901"/>
                  <a:pt x="11712276" y="6410768"/>
                  <a:pt x="11712276" y="6423985"/>
                </a:cubicBezTo>
                <a:cubicBezTo>
                  <a:pt x="11712276" y="6436390"/>
                  <a:pt x="11716928" y="6443404"/>
                  <a:pt x="11723869" y="6443404"/>
                </a:cubicBezTo>
                <a:cubicBezTo>
                  <a:pt x="11727191" y="6443404"/>
                  <a:pt x="11729850" y="6442223"/>
                  <a:pt x="11733911" y="6438752"/>
                </a:cubicBezTo>
                <a:lnTo>
                  <a:pt x="11733911" y="6442666"/>
                </a:lnTo>
                <a:cubicBezTo>
                  <a:pt x="11733911" y="6447317"/>
                  <a:pt x="11732508" y="6450345"/>
                  <a:pt x="11725346" y="6450345"/>
                </a:cubicBezTo>
                <a:lnTo>
                  <a:pt x="11717150" y="6450345"/>
                </a:lnTo>
                <a:lnTo>
                  <a:pt x="11718257" y="6456326"/>
                </a:lnTo>
                <a:cubicBezTo>
                  <a:pt x="11720620" y="6456695"/>
                  <a:pt x="11723869" y="6456842"/>
                  <a:pt x="11727044" y="6456842"/>
                </a:cubicBezTo>
                <a:cubicBezTo>
                  <a:pt x="11735092" y="6456842"/>
                  <a:pt x="11741959" y="6453151"/>
                  <a:pt x="11741959" y="6441484"/>
                </a:cubicBezTo>
                <a:lnTo>
                  <a:pt x="11741959" y="6404566"/>
                </a:lnTo>
                <a:lnTo>
                  <a:pt x="11735314" y="6404566"/>
                </a:lnTo>
                <a:lnTo>
                  <a:pt x="11734501" y="6408848"/>
                </a:lnTo>
                <a:cubicBezTo>
                  <a:pt x="11730588" y="6404935"/>
                  <a:pt x="11728078" y="6403901"/>
                  <a:pt x="11725419" y="6403901"/>
                </a:cubicBezTo>
                <a:close/>
                <a:moveTo>
                  <a:pt x="11640802" y="6403901"/>
                </a:moveTo>
                <a:cubicBezTo>
                  <a:pt x="11637036" y="6403901"/>
                  <a:pt x="11634526" y="6404861"/>
                  <a:pt x="11629579" y="6408996"/>
                </a:cubicBezTo>
                <a:lnTo>
                  <a:pt x="11628766" y="6404566"/>
                </a:lnTo>
                <a:lnTo>
                  <a:pt x="11622047" y="6404566"/>
                </a:lnTo>
                <a:lnTo>
                  <a:pt x="11622047" y="6442887"/>
                </a:lnTo>
                <a:lnTo>
                  <a:pt x="11630169" y="6442887"/>
                </a:lnTo>
                <a:lnTo>
                  <a:pt x="11630169" y="6415567"/>
                </a:lnTo>
                <a:cubicBezTo>
                  <a:pt x="11633123" y="6412762"/>
                  <a:pt x="11635559" y="6411359"/>
                  <a:pt x="11637701" y="6411359"/>
                </a:cubicBezTo>
                <a:cubicBezTo>
                  <a:pt x="11641245" y="6411359"/>
                  <a:pt x="11642648" y="6415051"/>
                  <a:pt x="11642648" y="6419407"/>
                </a:cubicBezTo>
                <a:lnTo>
                  <a:pt x="11642648" y="6442887"/>
                </a:lnTo>
                <a:lnTo>
                  <a:pt x="11650770" y="6442887"/>
                </a:lnTo>
                <a:lnTo>
                  <a:pt x="11650770" y="6417192"/>
                </a:lnTo>
                <a:cubicBezTo>
                  <a:pt x="11650770" y="6408553"/>
                  <a:pt x="11646709" y="6403901"/>
                  <a:pt x="11640802" y="6403901"/>
                </a:cubicBezTo>
                <a:close/>
                <a:moveTo>
                  <a:pt x="11860320" y="6403827"/>
                </a:moveTo>
                <a:cubicBezTo>
                  <a:pt x="11850500" y="6403827"/>
                  <a:pt x="11844593" y="6410473"/>
                  <a:pt x="11844593" y="6423837"/>
                </a:cubicBezTo>
                <a:cubicBezTo>
                  <a:pt x="11844593" y="6437497"/>
                  <a:pt x="11848949" y="6443404"/>
                  <a:pt x="11859434" y="6443404"/>
                </a:cubicBezTo>
                <a:cubicBezTo>
                  <a:pt x="11864086" y="6443478"/>
                  <a:pt x="11868590" y="6442592"/>
                  <a:pt x="11873537" y="6440598"/>
                </a:cubicBezTo>
                <a:lnTo>
                  <a:pt x="11872060" y="6434765"/>
                </a:lnTo>
                <a:cubicBezTo>
                  <a:pt x="11867999" y="6435946"/>
                  <a:pt x="11863495" y="6436685"/>
                  <a:pt x="11860615" y="6436685"/>
                </a:cubicBezTo>
                <a:cubicBezTo>
                  <a:pt x="11855151" y="6436685"/>
                  <a:pt x="11852862" y="6433584"/>
                  <a:pt x="11852862" y="6426200"/>
                </a:cubicBezTo>
                <a:lnTo>
                  <a:pt x="11873980" y="6426200"/>
                </a:lnTo>
                <a:cubicBezTo>
                  <a:pt x="11874128" y="6424502"/>
                  <a:pt x="11874201" y="6422213"/>
                  <a:pt x="11874201" y="6420662"/>
                </a:cubicBezTo>
                <a:cubicBezTo>
                  <a:pt x="11874201" y="6409660"/>
                  <a:pt x="11868737" y="6403827"/>
                  <a:pt x="11860320" y="6403827"/>
                </a:cubicBezTo>
                <a:close/>
                <a:moveTo>
                  <a:pt x="11802579" y="6403827"/>
                </a:moveTo>
                <a:cubicBezTo>
                  <a:pt x="11792759" y="6403827"/>
                  <a:pt x="11786852" y="6410473"/>
                  <a:pt x="11786852" y="6423837"/>
                </a:cubicBezTo>
                <a:cubicBezTo>
                  <a:pt x="11786852" y="6437497"/>
                  <a:pt x="11791208" y="6443404"/>
                  <a:pt x="11801693" y="6443404"/>
                </a:cubicBezTo>
                <a:cubicBezTo>
                  <a:pt x="11806345" y="6443478"/>
                  <a:pt x="11810849" y="6442592"/>
                  <a:pt x="11815796" y="6440598"/>
                </a:cubicBezTo>
                <a:lnTo>
                  <a:pt x="11814319" y="6434765"/>
                </a:lnTo>
                <a:cubicBezTo>
                  <a:pt x="11810258" y="6435946"/>
                  <a:pt x="11805754" y="6436685"/>
                  <a:pt x="11802875" y="6436685"/>
                </a:cubicBezTo>
                <a:cubicBezTo>
                  <a:pt x="11797411" y="6436685"/>
                  <a:pt x="11795122" y="6433584"/>
                  <a:pt x="11795122" y="6426200"/>
                </a:cubicBezTo>
                <a:lnTo>
                  <a:pt x="11816239" y="6426200"/>
                </a:lnTo>
                <a:cubicBezTo>
                  <a:pt x="11816387" y="6424502"/>
                  <a:pt x="11816461" y="6422213"/>
                  <a:pt x="11816461" y="6420662"/>
                </a:cubicBezTo>
                <a:cubicBezTo>
                  <a:pt x="11816461" y="6409660"/>
                  <a:pt x="11810997" y="6403827"/>
                  <a:pt x="11802579" y="6403827"/>
                </a:cubicBezTo>
                <a:close/>
                <a:moveTo>
                  <a:pt x="11832483" y="6392530"/>
                </a:moveTo>
                <a:lnTo>
                  <a:pt x="11824435" y="6393712"/>
                </a:lnTo>
                <a:lnTo>
                  <a:pt x="11824435" y="6404566"/>
                </a:lnTo>
                <a:lnTo>
                  <a:pt x="11819193" y="6404566"/>
                </a:lnTo>
                <a:lnTo>
                  <a:pt x="11819193" y="6410990"/>
                </a:lnTo>
                <a:lnTo>
                  <a:pt x="11824435" y="6410990"/>
                </a:lnTo>
                <a:lnTo>
                  <a:pt x="11824435" y="6433879"/>
                </a:lnTo>
                <a:cubicBezTo>
                  <a:pt x="11824435" y="6441632"/>
                  <a:pt x="11828127" y="6443478"/>
                  <a:pt x="11832779" y="6443478"/>
                </a:cubicBezTo>
                <a:cubicBezTo>
                  <a:pt x="11835289" y="6443478"/>
                  <a:pt x="11838095" y="6442961"/>
                  <a:pt x="11840089" y="6442370"/>
                </a:cubicBezTo>
                <a:lnTo>
                  <a:pt x="11839572" y="6436094"/>
                </a:lnTo>
                <a:cubicBezTo>
                  <a:pt x="11838169" y="6436316"/>
                  <a:pt x="11836914" y="6436463"/>
                  <a:pt x="11835880" y="6436463"/>
                </a:cubicBezTo>
                <a:cubicBezTo>
                  <a:pt x="11833148" y="6436463"/>
                  <a:pt x="11832483" y="6435503"/>
                  <a:pt x="11832483" y="6432402"/>
                </a:cubicBezTo>
                <a:lnTo>
                  <a:pt x="11832483" y="6410990"/>
                </a:lnTo>
                <a:lnTo>
                  <a:pt x="11840089" y="6410990"/>
                </a:lnTo>
                <a:lnTo>
                  <a:pt x="11840089" y="6404566"/>
                </a:lnTo>
                <a:lnTo>
                  <a:pt x="11832483" y="6404566"/>
                </a:lnTo>
                <a:close/>
                <a:moveTo>
                  <a:pt x="11535067" y="6392530"/>
                </a:moveTo>
                <a:lnTo>
                  <a:pt x="11531449" y="6442887"/>
                </a:lnTo>
                <a:lnTo>
                  <a:pt x="11539497" y="6442887"/>
                </a:lnTo>
                <a:lnTo>
                  <a:pt x="11542008" y="6402867"/>
                </a:lnTo>
                <a:lnTo>
                  <a:pt x="11542082" y="6402867"/>
                </a:lnTo>
                <a:lnTo>
                  <a:pt x="11553526" y="6442887"/>
                </a:lnTo>
                <a:lnTo>
                  <a:pt x="11560541" y="6442887"/>
                </a:lnTo>
                <a:lnTo>
                  <a:pt x="11571986" y="6402867"/>
                </a:lnTo>
                <a:lnTo>
                  <a:pt x="11572059" y="6402867"/>
                </a:lnTo>
                <a:lnTo>
                  <a:pt x="11574570" y="6442887"/>
                </a:lnTo>
                <a:lnTo>
                  <a:pt x="11583135" y="6442887"/>
                </a:lnTo>
                <a:lnTo>
                  <a:pt x="11579517" y="6392530"/>
                </a:lnTo>
                <a:lnTo>
                  <a:pt x="11567703" y="6392530"/>
                </a:lnTo>
                <a:lnTo>
                  <a:pt x="11557661" y="6427381"/>
                </a:lnTo>
                <a:lnTo>
                  <a:pt x="11557587" y="6427381"/>
                </a:lnTo>
                <a:lnTo>
                  <a:pt x="11547398" y="6392530"/>
                </a:lnTo>
                <a:close/>
                <a:moveTo>
                  <a:pt x="11972331" y="6391570"/>
                </a:moveTo>
                <a:lnTo>
                  <a:pt x="11972331" y="6399249"/>
                </a:lnTo>
                <a:lnTo>
                  <a:pt x="11979198" y="6399249"/>
                </a:lnTo>
                <a:lnTo>
                  <a:pt x="11979198" y="6391570"/>
                </a:lnTo>
                <a:close/>
                <a:moveTo>
                  <a:pt x="11958597" y="6391570"/>
                </a:moveTo>
                <a:lnTo>
                  <a:pt x="11958597" y="6399249"/>
                </a:lnTo>
                <a:lnTo>
                  <a:pt x="11965464" y="6399249"/>
                </a:lnTo>
                <a:lnTo>
                  <a:pt x="11965464" y="6391570"/>
                </a:lnTo>
                <a:close/>
                <a:moveTo>
                  <a:pt x="11750893" y="6391570"/>
                </a:moveTo>
                <a:lnTo>
                  <a:pt x="11750893" y="6442887"/>
                </a:lnTo>
                <a:lnTo>
                  <a:pt x="11759015" y="6442887"/>
                </a:lnTo>
                <a:lnTo>
                  <a:pt x="11759015" y="6415567"/>
                </a:lnTo>
                <a:cubicBezTo>
                  <a:pt x="11761969" y="6412762"/>
                  <a:pt x="11764405" y="6411359"/>
                  <a:pt x="11766547" y="6411359"/>
                </a:cubicBezTo>
                <a:cubicBezTo>
                  <a:pt x="11770017" y="6411359"/>
                  <a:pt x="11771494" y="6415051"/>
                  <a:pt x="11771494" y="6419407"/>
                </a:cubicBezTo>
                <a:lnTo>
                  <a:pt x="11771494" y="6442887"/>
                </a:lnTo>
                <a:lnTo>
                  <a:pt x="11779690" y="6442887"/>
                </a:lnTo>
                <a:lnTo>
                  <a:pt x="11779690" y="6417192"/>
                </a:lnTo>
                <a:cubicBezTo>
                  <a:pt x="11779690" y="6408553"/>
                  <a:pt x="11775629" y="6403901"/>
                  <a:pt x="11769648" y="6403901"/>
                </a:cubicBezTo>
                <a:cubicBezTo>
                  <a:pt x="11765882" y="6403901"/>
                  <a:pt x="11763519" y="6404861"/>
                  <a:pt x="11759015" y="6408553"/>
                </a:cubicBezTo>
                <a:lnTo>
                  <a:pt x="11759015" y="6391570"/>
                </a:lnTo>
                <a:close/>
                <a:moveTo>
                  <a:pt x="11696770" y="6391570"/>
                </a:moveTo>
                <a:lnTo>
                  <a:pt x="11696770" y="6399914"/>
                </a:lnTo>
                <a:lnTo>
                  <a:pt x="11704892" y="6399914"/>
                </a:lnTo>
                <a:lnTo>
                  <a:pt x="11704892" y="6391570"/>
                </a:lnTo>
                <a:close/>
                <a:moveTo>
                  <a:pt x="11679566" y="6391496"/>
                </a:moveTo>
                <a:lnTo>
                  <a:pt x="11679566" y="6391570"/>
                </a:lnTo>
                <a:lnTo>
                  <a:pt x="11679566" y="6407962"/>
                </a:lnTo>
                <a:cubicBezTo>
                  <a:pt x="11675875" y="6404713"/>
                  <a:pt x="11673733" y="6403827"/>
                  <a:pt x="11671149" y="6403827"/>
                </a:cubicBezTo>
                <a:cubicBezTo>
                  <a:pt x="11663691" y="6403827"/>
                  <a:pt x="11658006" y="6410694"/>
                  <a:pt x="11658006" y="6423984"/>
                </a:cubicBezTo>
                <a:cubicBezTo>
                  <a:pt x="11658006" y="6436537"/>
                  <a:pt x="11662658" y="6443477"/>
                  <a:pt x="11669598" y="6443477"/>
                </a:cubicBezTo>
                <a:cubicBezTo>
                  <a:pt x="11672700" y="6443477"/>
                  <a:pt x="11675432" y="6442370"/>
                  <a:pt x="11680231" y="6438383"/>
                </a:cubicBezTo>
                <a:lnTo>
                  <a:pt x="11681043" y="6442813"/>
                </a:lnTo>
                <a:lnTo>
                  <a:pt x="11687762" y="6442813"/>
                </a:lnTo>
                <a:lnTo>
                  <a:pt x="11687762" y="6391496"/>
                </a:lnTo>
                <a:close/>
                <a:moveTo>
                  <a:pt x="11947005" y="6388543"/>
                </a:moveTo>
                <a:cubicBezTo>
                  <a:pt x="11939547" y="6388543"/>
                  <a:pt x="11936151" y="6392530"/>
                  <a:pt x="11936151" y="6400209"/>
                </a:cubicBezTo>
                <a:lnTo>
                  <a:pt x="11936151" y="6404640"/>
                </a:lnTo>
                <a:lnTo>
                  <a:pt x="11930908" y="6404640"/>
                </a:lnTo>
                <a:lnTo>
                  <a:pt x="11930908" y="6411063"/>
                </a:lnTo>
                <a:lnTo>
                  <a:pt x="11936151" y="6411063"/>
                </a:lnTo>
                <a:lnTo>
                  <a:pt x="11936151" y="6442961"/>
                </a:lnTo>
                <a:lnTo>
                  <a:pt x="11944199" y="6442961"/>
                </a:lnTo>
                <a:lnTo>
                  <a:pt x="11944199" y="6411063"/>
                </a:lnTo>
                <a:lnTo>
                  <a:pt x="11950697" y="6411063"/>
                </a:lnTo>
                <a:lnTo>
                  <a:pt x="11950697" y="6404566"/>
                </a:lnTo>
                <a:lnTo>
                  <a:pt x="11944199" y="6404566"/>
                </a:lnTo>
                <a:lnTo>
                  <a:pt x="11944199" y="6400135"/>
                </a:lnTo>
                <a:cubicBezTo>
                  <a:pt x="11944199" y="6396591"/>
                  <a:pt x="11945233" y="6394819"/>
                  <a:pt x="11948408" y="6394819"/>
                </a:cubicBezTo>
                <a:cubicBezTo>
                  <a:pt x="11949441" y="6394819"/>
                  <a:pt x="11950771" y="6394967"/>
                  <a:pt x="11951730" y="6395115"/>
                </a:cubicBezTo>
                <a:lnTo>
                  <a:pt x="11952247" y="6389134"/>
                </a:lnTo>
                <a:cubicBezTo>
                  <a:pt x="11950623" y="6388691"/>
                  <a:pt x="11948998" y="6388543"/>
                  <a:pt x="11947005" y="6388543"/>
                </a:cubicBezTo>
                <a:close/>
                <a:moveTo>
                  <a:pt x="11174889" y="6357310"/>
                </a:moveTo>
                <a:lnTo>
                  <a:pt x="11129332" y="6402794"/>
                </a:lnTo>
                <a:lnTo>
                  <a:pt x="11129332" y="6423246"/>
                </a:lnTo>
                <a:lnTo>
                  <a:pt x="11195269" y="6357310"/>
                </a:lnTo>
                <a:close/>
                <a:moveTo>
                  <a:pt x="11129258" y="6357310"/>
                </a:moveTo>
                <a:lnTo>
                  <a:pt x="11129184" y="6382488"/>
                </a:lnTo>
                <a:lnTo>
                  <a:pt x="11154437" y="6357310"/>
                </a:lnTo>
                <a:close/>
                <a:moveTo>
                  <a:pt x="11277375" y="6296025"/>
                </a:moveTo>
                <a:lnTo>
                  <a:pt x="11068047" y="6505353"/>
                </a:lnTo>
                <a:lnTo>
                  <a:pt x="11078237" y="6515543"/>
                </a:lnTo>
                <a:lnTo>
                  <a:pt x="11129332" y="6464448"/>
                </a:lnTo>
                <a:lnTo>
                  <a:pt x="11129332" y="6484901"/>
                </a:lnTo>
                <a:lnTo>
                  <a:pt x="11088500" y="6525733"/>
                </a:lnTo>
                <a:lnTo>
                  <a:pt x="11098689" y="6535922"/>
                </a:lnTo>
                <a:lnTo>
                  <a:pt x="11129332" y="6505280"/>
                </a:lnTo>
                <a:lnTo>
                  <a:pt x="11129332" y="6525733"/>
                </a:lnTo>
                <a:lnTo>
                  <a:pt x="11108879" y="6546185"/>
                </a:lnTo>
                <a:lnTo>
                  <a:pt x="11119069" y="6556375"/>
                </a:lnTo>
                <a:lnTo>
                  <a:pt x="11129258" y="6546185"/>
                </a:lnTo>
                <a:lnTo>
                  <a:pt x="11129258" y="6581775"/>
                </a:lnTo>
                <a:lnTo>
                  <a:pt x="11136863" y="6574170"/>
                </a:lnTo>
                <a:lnTo>
                  <a:pt x="11147053" y="6584359"/>
                </a:lnTo>
                <a:lnTo>
                  <a:pt x="11129332" y="6602228"/>
                </a:lnTo>
                <a:lnTo>
                  <a:pt x="11129332" y="6622681"/>
                </a:lnTo>
                <a:lnTo>
                  <a:pt x="11157316" y="6594696"/>
                </a:lnTo>
                <a:lnTo>
                  <a:pt x="11167506" y="6604886"/>
                </a:lnTo>
                <a:lnTo>
                  <a:pt x="11129332" y="6643134"/>
                </a:lnTo>
                <a:lnTo>
                  <a:pt x="11129332" y="6653323"/>
                </a:lnTo>
                <a:lnTo>
                  <a:pt x="11139521" y="6653323"/>
                </a:lnTo>
                <a:lnTo>
                  <a:pt x="11177769" y="6615076"/>
                </a:lnTo>
                <a:lnTo>
                  <a:pt x="11187959" y="6625265"/>
                </a:lnTo>
                <a:lnTo>
                  <a:pt x="11159900" y="6653249"/>
                </a:lnTo>
                <a:lnTo>
                  <a:pt x="11180353" y="6653249"/>
                </a:lnTo>
                <a:lnTo>
                  <a:pt x="11198148" y="6635455"/>
                </a:lnTo>
                <a:lnTo>
                  <a:pt x="11208338" y="6645644"/>
                </a:lnTo>
                <a:lnTo>
                  <a:pt x="11200732" y="6653249"/>
                </a:lnTo>
                <a:lnTo>
                  <a:pt x="11236322" y="6653249"/>
                </a:lnTo>
                <a:lnTo>
                  <a:pt x="11226132" y="6663439"/>
                </a:lnTo>
                <a:lnTo>
                  <a:pt x="11236322" y="6673628"/>
                </a:lnTo>
                <a:lnTo>
                  <a:pt x="11256775" y="6653176"/>
                </a:lnTo>
                <a:lnTo>
                  <a:pt x="11277228" y="6653176"/>
                </a:lnTo>
                <a:lnTo>
                  <a:pt x="11246585" y="6683818"/>
                </a:lnTo>
                <a:lnTo>
                  <a:pt x="11256775" y="6694007"/>
                </a:lnTo>
                <a:lnTo>
                  <a:pt x="11297681" y="6653102"/>
                </a:lnTo>
                <a:lnTo>
                  <a:pt x="11318134" y="6653102"/>
                </a:lnTo>
                <a:lnTo>
                  <a:pt x="11267038" y="6704197"/>
                </a:lnTo>
                <a:lnTo>
                  <a:pt x="11277228" y="6714387"/>
                </a:lnTo>
                <a:lnTo>
                  <a:pt x="11486556" y="6505058"/>
                </a:lnTo>
                <a:lnTo>
                  <a:pt x="11476441" y="6495090"/>
                </a:lnTo>
                <a:lnTo>
                  <a:pt x="11425345" y="6546185"/>
                </a:lnTo>
                <a:lnTo>
                  <a:pt x="11425345" y="6525733"/>
                </a:lnTo>
                <a:lnTo>
                  <a:pt x="11466177" y="6484827"/>
                </a:lnTo>
                <a:lnTo>
                  <a:pt x="11455988" y="6474637"/>
                </a:lnTo>
                <a:lnTo>
                  <a:pt x="11425345" y="6505280"/>
                </a:lnTo>
                <a:lnTo>
                  <a:pt x="11425345" y="6484827"/>
                </a:lnTo>
                <a:lnTo>
                  <a:pt x="11445798" y="6464374"/>
                </a:lnTo>
                <a:lnTo>
                  <a:pt x="11435609" y="6454184"/>
                </a:lnTo>
                <a:lnTo>
                  <a:pt x="11425419" y="6464374"/>
                </a:lnTo>
                <a:lnTo>
                  <a:pt x="11425419" y="6428784"/>
                </a:lnTo>
                <a:lnTo>
                  <a:pt x="11417814" y="6436390"/>
                </a:lnTo>
                <a:lnTo>
                  <a:pt x="11407624" y="6426200"/>
                </a:lnTo>
                <a:lnTo>
                  <a:pt x="11425419" y="6408405"/>
                </a:lnTo>
                <a:lnTo>
                  <a:pt x="11425419" y="6387952"/>
                </a:lnTo>
                <a:lnTo>
                  <a:pt x="11397435" y="6415937"/>
                </a:lnTo>
                <a:lnTo>
                  <a:pt x="11387245" y="6405747"/>
                </a:lnTo>
                <a:lnTo>
                  <a:pt x="11425493" y="6367499"/>
                </a:lnTo>
                <a:lnTo>
                  <a:pt x="11425493" y="6357310"/>
                </a:lnTo>
                <a:lnTo>
                  <a:pt x="11415303" y="6357310"/>
                </a:lnTo>
                <a:lnTo>
                  <a:pt x="11377056" y="6395558"/>
                </a:lnTo>
                <a:lnTo>
                  <a:pt x="11366866" y="6385368"/>
                </a:lnTo>
                <a:lnTo>
                  <a:pt x="11394924" y="6357310"/>
                </a:lnTo>
                <a:lnTo>
                  <a:pt x="11374471" y="6357310"/>
                </a:lnTo>
                <a:lnTo>
                  <a:pt x="11356677" y="6375105"/>
                </a:lnTo>
                <a:lnTo>
                  <a:pt x="11346487" y="6364915"/>
                </a:lnTo>
                <a:lnTo>
                  <a:pt x="11353797" y="6357310"/>
                </a:lnTo>
                <a:lnTo>
                  <a:pt x="11318207" y="6357310"/>
                </a:lnTo>
                <a:lnTo>
                  <a:pt x="11328397" y="6347120"/>
                </a:lnTo>
                <a:lnTo>
                  <a:pt x="11318207" y="6336931"/>
                </a:lnTo>
                <a:lnTo>
                  <a:pt x="11297755" y="6357310"/>
                </a:lnTo>
                <a:lnTo>
                  <a:pt x="11277302" y="6357310"/>
                </a:lnTo>
                <a:lnTo>
                  <a:pt x="11307944" y="6326667"/>
                </a:lnTo>
                <a:lnTo>
                  <a:pt x="11297755" y="6316478"/>
                </a:lnTo>
                <a:lnTo>
                  <a:pt x="11256923" y="6357310"/>
                </a:lnTo>
                <a:lnTo>
                  <a:pt x="11236470" y="6357310"/>
                </a:lnTo>
                <a:lnTo>
                  <a:pt x="11287565" y="6306215"/>
                </a:lnTo>
                <a:close/>
                <a:moveTo>
                  <a:pt x="0" y="0"/>
                </a:moveTo>
                <a:lnTo>
                  <a:pt x="12191997" y="0"/>
                </a:lnTo>
                <a:lnTo>
                  <a:pt x="12191997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>
            <a:noAutofit/>
          </a:bodyPr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2" name="Rektangel 1" descr="TagShapePrint">
            <a:extLst>
              <a:ext uri="{FF2B5EF4-FFF2-40B4-BE49-F238E27FC236}">
                <a16:creationId xmlns:a16="http://schemas.microsoft.com/office/drawing/2014/main" id="{D2624664-E304-43C3-94AF-7C6457527487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30" name="Frihandsfigur: Form 29">
            <a:extLst>
              <a:ext uri="{FF2B5EF4-FFF2-40B4-BE49-F238E27FC236}">
                <a16:creationId xmlns:a16="http://schemas.microsoft.com/office/drawing/2014/main" id="{6A0C8408-72A2-079E-5389-9EB7868FDE30}"/>
              </a:ext>
            </a:extLst>
          </p:cNvPr>
          <p:cNvSpPr/>
          <p:nvPr userDrawn="1"/>
        </p:nvSpPr>
        <p:spPr>
          <a:xfrm>
            <a:off x="11068050" y="6296026"/>
            <a:ext cx="418509" cy="418361"/>
          </a:xfrm>
          <a:custGeom>
            <a:avLst/>
            <a:gdLst>
              <a:gd name="connsiteX0" fmla="*/ 127222 w 418509"/>
              <a:gd name="connsiteY0" fmla="*/ 61285 h 418361"/>
              <a:gd name="connsiteX1" fmla="*/ 61285 w 418509"/>
              <a:gd name="connsiteY1" fmla="*/ 127221 h 418361"/>
              <a:gd name="connsiteX2" fmla="*/ 61285 w 418509"/>
              <a:gd name="connsiteY2" fmla="*/ 106769 h 418361"/>
              <a:gd name="connsiteX3" fmla="*/ 106842 w 418509"/>
              <a:gd name="connsiteY3" fmla="*/ 61285 h 418361"/>
              <a:gd name="connsiteX4" fmla="*/ 127222 w 418509"/>
              <a:gd name="connsiteY4" fmla="*/ 61285 h 418361"/>
              <a:gd name="connsiteX5" fmla="*/ 61211 w 418509"/>
              <a:gd name="connsiteY5" fmla="*/ 61285 h 418361"/>
              <a:gd name="connsiteX6" fmla="*/ 61137 w 418509"/>
              <a:gd name="connsiteY6" fmla="*/ 86463 h 418361"/>
              <a:gd name="connsiteX7" fmla="*/ 86390 w 418509"/>
              <a:gd name="connsiteY7" fmla="*/ 61285 h 418361"/>
              <a:gd name="connsiteX8" fmla="*/ 61211 w 418509"/>
              <a:gd name="connsiteY8" fmla="*/ 61285 h 418361"/>
              <a:gd name="connsiteX9" fmla="*/ 311667 w 418509"/>
              <a:gd name="connsiteY9" fmla="*/ 357224 h 418361"/>
              <a:gd name="connsiteX10" fmla="*/ 357224 w 418509"/>
              <a:gd name="connsiteY10" fmla="*/ 311741 h 418361"/>
              <a:gd name="connsiteX11" fmla="*/ 357224 w 418509"/>
              <a:gd name="connsiteY11" fmla="*/ 291288 h 418361"/>
              <a:gd name="connsiteX12" fmla="*/ 291214 w 418509"/>
              <a:gd name="connsiteY12" fmla="*/ 357224 h 418361"/>
              <a:gd name="connsiteX13" fmla="*/ 311667 w 418509"/>
              <a:gd name="connsiteY13" fmla="*/ 357224 h 418361"/>
              <a:gd name="connsiteX14" fmla="*/ 357224 w 418509"/>
              <a:gd name="connsiteY14" fmla="*/ 357224 h 418361"/>
              <a:gd name="connsiteX15" fmla="*/ 357298 w 418509"/>
              <a:gd name="connsiteY15" fmla="*/ 332046 h 418361"/>
              <a:gd name="connsiteX16" fmla="*/ 332120 w 418509"/>
              <a:gd name="connsiteY16" fmla="*/ 357224 h 418361"/>
              <a:gd name="connsiteX17" fmla="*/ 357224 w 418509"/>
              <a:gd name="connsiteY17" fmla="*/ 357224 h 418361"/>
              <a:gd name="connsiteX18" fmla="*/ 408394 w 418509"/>
              <a:gd name="connsiteY18" fmla="*/ 199065 h 418361"/>
              <a:gd name="connsiteX19" fmla="*/ 357298 w 418509"/>
              <a:gd name="connsiteY19" fmla="*/ 250160 h 418361"/>
              <a:gd name="connsiteX20" fmla="*/ 357298 w 418509"/>
              <a:gd name="connsiteY20" fmla="*/ 229708 h 418361"/>
              <a:gd name="connsiteX21" fmla="*/ 398130 w 418509"/>
              <a:gd name="connsiteY21" fmla="*/ 188802 h 418361"/>
              <a:gd name="connsiteX22" fmla="*/ 387941 w 418509"/>
              <a:gd name="connsiteY22" fmla="*/ 178612 h 418361"/>
              <a:gd name="connsiteX23" fmla="*/ 357298 w 418509"/>
              <a:gd name="connsiteY23" fmla="*/ 209255 h 418361"/>
              <a:gd name="connsiteX24" fmla="*/ 357298 w 418509"/>
              <a:gd name="connsiteY24" fmla="*/ 188802 h 418361"/>
              <a:gd name="connsiteX25" fmla="*/ 377751 w 418509"/>
              <a:gd name="connsiteY25" fmla="*/ 168349 h 418361"/>
              <a:gd name="connsiteX26" fmla="*/ 367562 w 418509"/>
              <a:gd name="connsiteY26" fmla="*/ 158159 h 418361"/>
              <a:gd name="connsiteX27" fmla="*/ 357372 w 418509"/>
              <a:gd name="connsiteY27" fmla="*/ 168349 h 418361"/>
              <a:gd name="connsiteX28" fmla="*/ 357372 w 418509"/>
              <a:gd name="connsiteY28" fmla="*/ 132759 h 418361"/>
              <a:gd name="connsiteX29" fmla="*/ 349767 w 418509"/>
              <a:gd name="connsiteY29" fmla="*/ 140365 h 418361"/>
              <a:gd name="connsiteX30" fmla="*/ 339577 w 418509"/>
              <a:gd name="connsiteY30" fmla="*/ 130175 h 418361"/>
              <a:gd name="connsiteX31" fmla="*/ 357372 w 418509"/>
              <a:gd name="connsiteY31" fmla="*/ 112380 h 418361"/>
              <a:gd name="connsiteX32" fmla="*/ 357372 w 418509"/>
              <a:gd name="connsiteY32" fmla="*/ 91927 h 418361"/>
              <a:gd name="connsiteX33" fmla="*/ 329388 w 418509"/>
              <a:gd name="connsiteY33" fmla="*/ 119912 h 418361"/>
              <a:gd name="connsiteX34" fmla="*/ 319198 w 418509"/>
              <a:gd name="connsiteY34" fmla="*/ 109722 h 418361"/>
              <a:gd name="connsiteX35" fmla="*/ 357446 w 418509"/>
              <a:gd name="connsiteY35" fmla="*/ 71474 h 418361"/>
              <a:gd name="connsiteX36" fmla="*/ 357446 w 418509"/>
              <a:gd name="connsiteY36" fmla="*/ 61285 h 418361"/>
              <a:gd name="connsiteX37" fmla="*/ 347256 w 418509"/>
              <a:gd name="connsiteY37" fmla="*/ 61285 h 418361"/>
              <a:gd name="connsiteX38" fmla="*/ 309009 w 418509"/>
              <a:gd name="connsiteY38" fmla="*/ 99533 h 418361"/>
              <a:gd name="connsiteX39" fmla="*/ 298819 w 418509"/>
              <a:gd name="connsiteY39" fmla="*/ 89343 h 418361"/>
              <a:gd name="connsiteX40" fmla="*/ 326877 w 418509"/>
              <a:gd name="connsiteY40" fmla="*/ 61285 h 418361"/>
              <a:gd name="connsiteX41" fmla="*/ 306424 w 418509"/>
              <a:gd name="connsiteY41" fmla="*/ 61285 h 418361"/>
              <a:gd name="connsiteX42" fmla="*/ 288630 w 418509"/>
              <a:gd name="connsiteY42" fmla="*/ 79080 h 418361"/>
              <a:gd name="connsiteX43" fmla="*/ 278440 w 418509"/>
              <a:gd name="connsiteY43" fmla="*/ 68890 h 418361"/>
              <a:gd name="connsiteX44" fmla="*/ 285750 w 418509"/>
              <a:gd name="connsiteY44" fmla="*/ 61285 h 418361"/>
              <a:gd name="connsiteX45" fmla="*/ 250160 w 418509"/>
              <a:gd name="connsiteY45" fmla="*/ 61285 h 418361"/>
              <a:gd name="connsiteX46" fmla="*/ 260350 w 418509"/>
              <a:gd name="connsiteY46" fmla="*/ 51095 h 418361"/>
              <a:gd name="connsiteX47" fmla="*/ 250160 w 418509"/>
              <a:gd name="connsiteY47" fmla="*/ 40906 h 418361"/>
              <a:gd name="connsiteX48" fmla="*/ 229708 w 418509"/>
              <a:gd name="connsiteY48" fmla="*/ 61285 h 418361"/>
              <a:gd name="connsiteX49" fmla="*/ 209255 w 418509"/>
              <a:gd name="connsiteY49" fmla="*/ 61285 h 418361"/>
              <a:gd name="connsiteX50" fmla="*/ 239897 w 418509"/>
              <a:gd name="connsiteY50" fmla="*/ 30642 h 418361"/>
              <a:gd name="connsiteX51" fmla="*/ 229708 w 418509"/>
              <a:gd name="connsiteY51" fmla="*/ 20453 h 418361"/>
              <a:gd name="connsiteX52" fmla="*/ 188876 w 418509"/>
              <a:gd name="connsiteY52" fmla="*/ 61285 h 418361"/>
              <a:gd name="connsiteX53" fmla="*/ 168423 w 418509"/>
              <a:gd name="connsiteY53" fmla="*/ 61285 h 418361"/>
              <a:gd name="connsiteX54" fmla="*/ 219518 w 418509"/>
              <a:gd name="connsiteY54" fmla="*/ 10190 h 418361"/>
              <a:gd name="connsiteX55" fmla="*/ 209328 w 418509"/>
              <a:gd name="connsiteY55" fmla="*/ 0 h 418361"/>
              <a:gd name="connsiteX56" fmla="*/ 0 w 418509"/>
              <a:gd name="connsiteY56" fmla="*/ 209328 h 418361"/>
              <a:gd name="connsiteX57" fmla="*/ 10190 w 418509"/>
              <a:gd name="connsiteY57" fmla="*/ 219518 h 418361"/>
              <a:gd name="connsiteX58" fmla="*/ 61285 w 418509"/>
              <a:gd name="connsiteY58" fmla="*/ 168423 h 418361"/>
              <a:gd name="connsiteX59" fmla="*/ 61285 w 418509"/>
              <a:gd name="connsiteY59" fmla="*/ 188876 h 418361"/>
              <a:gd name="connsiteX60" fmla="*/ 20453 w 418509"/>
              <a:gd name="connsiteY60" fmla="*/ 229708 h 418361"/>
              <a:gd name="connsiteX61" fmla="*/ 30642 w 418509"/>
              <a:gd name="connsiteY61" fmla="*/ 239897 h 418361"/>
              <a:gd name="connsiteX62" fmla="*/ 61285 w 418509"/>
              <a:gd name="connsiteY62" fmla="*/ 209255 h 418361"/>
              <a:gd name="connsiteX63" fmla="*/ 61285 w 418509"/>
              <a:gd name="connsiteY63" fmla="*/ 229708 h 418361"/>
              <a:gd name="connsiteX64" fmla="*/ 40832 w 418509"/>
              <a:gd name="connsiteY64" fmla="*/ 250160 h 418361"/>
              <a:gd name="connsiteX65" fmla="*/ 51022 w 418509"/>
              <a:gd name="connsiteY65" fmla="*/ 260350 h 418361"/>
              <a:gd name="connsiteX66" fmla="*/ 61211 w 418509"/>
              <a:gd name="connsiteY66" fmla="*/ 250160 h 418361"/>
              <a:gd name="connsiteX67" fmla="*/ 61211 w 418509"/>
              <a:gd name="connsiteY67" fmla="*/ 285750 h 418361"/>
              <a:gd name="connsiteX68" fmla="*/ 68816 w 418509"/>
              <a:gd name="connsiteY68" fmla="*/ 278145 h 418361"/>
              <a:gd name="connsiteX69" fmla="*/ 79006 w 418509"/>
              <a:gd name="connsiteY69" fmla="*/ 288334 h 418361"/>
              <a:gd name="connsiteX70" fmla="*/ 61285 w 418509"/>
              <a:gd name="connsiteY70" fmla="*/ 306203 h 418361"/>
              <a:gd name="connsiteX71" fmla="*/ 61285 w 418509"/>
              <a:gd name="connsiteY71" fmla="*/ 326656 h 418361"/>
              <a:gd name="connsiteX72" fmla="*/ 89269 w 418509"/>
              <a:gd name="connsiteY72" fmla="*/ 298671 h 418361"/>
              <a:gd name="connsiteX73" fmla="*/ 99459 w 418509"/>
              <a:gd name="connsiteY73" fmla="*/ 308861 h 418361"/>
              <a:gd name="connsiteX74" fmla="*/ 61285 w 418509"/>
              <a:gd name="connsiteY74" fmla="*/ 347109 h 418361"/>
              <a:gd name="connsiteX75" fmla="*/ 61285 w 418509"/>
              <a:gd name="connsiteY75" fmla="*/ 357298 h 418361"/>
              <a:gd name="connsiteX76" fmla="*/ 71474 w 418509"/>
              <a:gd name="connsiteY76" fmla="*/ 357298 h 418361"/>
              <a:gd name="connsiteX77" fmla="*/ 109722 w 418509"/>
              <a:gd name="connsiteY77" fmla="*/ 319051 h 418361"/>
              <a:gd name="connsiteX78" fmla="*/ 119912 w 418509"/>
              <a:gd name="connsiteY78" fmla="*/ 329240 h 418361"/>
              <a:gd name="connsiteX79" fmla="*/ 91853 w 418509"/>
              <a:gd name="connsiteY79" fmla="*/ 357224 h 418361"/>
              <a:gd name="connsiteX80" fmla="*/ 112306 w 418509"/>
              <a:gd name="connsiteY80" fmla="*/ 357224 h 418361"/>
              <a:gd name="connsiteX81" fmla="*/ 130101 w 418509"/>
              <a:gd name="connsiteY81" fmla="*/ 339430 h 418361"/>
              <a:gd name="connsiteX82" fmla="*/ 140291 w 418509"/>
              <a:gd name="connsiteY82" fmla="*/ 349619 h 418361"/>
              <a:gd name="connsiteX83" fmla="*/ 132685 w 418509"/>
              <a:gd name="connsiteY83" fmla="*/ 357224 h 418361"/>
              <a:gd name="connsiteX84" fmla="*/ 168275 w 418509"/>
              <a:gd name="connsiteY84" fmla="*/ 357224 h 418361"/>
              <a:gd name="connsiteX85" fmla="*/ 158085 w 418509"/>
              <a:gd name="connsiteY85" fmla="*/ 367414 h 418361"/>
              <a:gd name="connsiteX86" fmla="*/ 168275 w 418509"/>
              <a:gd name="connsiteY86" fmla="*/ 377603 h 418361"/>
              <a:gd name="connsiteX87" fmla="*/ 188728 w 418509"/>
              <a:gd name="connsiteY87" fmla="*/ 357151 h 418361"/>
              <a:gd name="connsiteX88" fmla="*/ 209181 w 418509"/>
              <a:gd name="connsiteY88" fmla="*/ 357151 h 418361"/>
              <a:gd name="connsiteX89" fmla="*/ 178538 w 418509"/>
              <a:gd name="connsiteY89" fmla="*/ 387793 h 418361"/>
              <a:gd name="connsiteX90" fmla="*/ 188728 w 418509"/>
              <a:gd name="connsiteY90" fmla="*/ 397982 h 418361"/>
              <a:gd name="connsiteX91" fmla="*/ 229634 w 418509"/>
              <a:gd name="connsiteY91" fmla="*/ 357077 h 418361"/>
              <a:gd name="connsiteX92" fmla="*/ 250087 w 418509"/>
              <a:gd name="connsiteY92" fmla="*/ 357077 h 418361"/>
              <a:gd name="connsiteX93" fmla="*/ 198991 w 418509"/>
              <a:gd name="connsiteY93" fmla="*/ 408172 h 418361"/>
              <a:gd name="connsiteX94" fmla="*/ 209181 w 418509"/>
              <a:gd name="connsiteY94" fmla="*/ 418362 h 418361"/>
              <a:gd name="connsiteX95" fmla="*/ 418509 w 418509"/>
              <a:gd name="connsiteY95" fmla="*/ 209033 h 418361"/>
              <a:gd name="connsiteX96" fmla="*/ 408394 w 418509"/>
              <a:gd name="connsiteY96" fmla="*/ 199065 h 418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</a:cxnLst>
            <a:rect l="l" t="t" r="r" b="b"/>
            <a:pathLst>
              <a:path w="418509" h="418361">
                <a:moveTo>
                  <a:pt x="127222" y="61285"/>
                </a:moveTo>
                <a:lnTo>
                  <a:pt x="61285" y="127221"/>
                </a:lnTo>
                <a:lnTo>
                  <a:pt x="61285" y="106769"/>
                </a:lnTo>
                <a:lnTo>
                  <a:pt x="106842" y="61285"/>
                </a:lnTo>
                <a:lnTo>
                  <a:pt x="127222" y="61285"/>
                </a:lnTo>
                <a:close/>
                <a:moveTo>
                  <a:pt x="61211" y="61285"/>
                </a:moveTo>
                <a:lnTo>
                  <a:pt x="61137" y="86463"/>
                </a:lnTo>
                <a:lnTo>
                  <a:pt x="86390" y="61285"/>
                </a:lnTo>
                <a:lnTo>
                  <a:pt x="61211" y="61285"/>
                </a:lnTo>
                <a:close/>
                <a:moveTo>
                  <a:pt x="311667" y="357224"/>
                </a:moveTo>
                <a:lnTo>
                  <a:pt x="357224" y="311741"/>
                </a:lnTo>
                <a:lnTo>
                  <a:pt x="357224" y="291288"/>
                </a:lnTo>
                <a:lnTo>
                  <a:pt x="291214" y="357224"/>
                </a:lnTo>
                <a:lnTo>
                  <a:pt x="311667" y="357224"/>
                </a:lnTo>
                <a:close/>
                <a:moveTo>
                  <a:pt x="357224" y="357224"/>
                </a:moveTo>
                <a:lnTo>
                  <a:pt x="357298" y="332046"/>
                </a:lnTo>
                <a:lnTo>
                  <a:pt x="332120" y="357224"/>
                </a:lnTo>
                <a:lnTo>
                  <a:pt x="357224" y="357224"/>
                </a:lnTo>
                <a:close/>
                <a:moveTo>
                  <a:pt x="408394" y="199065"/>
                </a:moveTo>
                <a:lnTo>
                  <a:pt x="357298" y="250160"/>
                </a:lnTo>
                <a:lnTo>
                  <a:pt x="357298" y="229708"/>
                </a:lnTo>
                <a:lnTo>
                  <a:pt x="398130" y="188802"/>
                </a:lnTo>
                <a:lnTo>
                  <a:pt x="387941" y="178612"/>
                </a:lnTo>
                <a:lnTo>
                  <a:pt x="357298" y="209255"/>
                </a:lnTo>
                <a:lnTo>
                  <a:pt x="357298" y="188802"/>
                </a:lnTo>
                <a:lnTo>
                  <a:pt x="377751" y="168349"/>
                </a:lnTo>
                <a:lnTo>
                  <a:pt x="367562" y="158159"/>
                </a:lnTo>
                <a:lnTo>
                  <a:pt x="357372" y="168349"/>
                </a:lnTo>
                <a:lnTo>
                  <a:pt x="357372" y="132759"/>
                </a:lnTo>
                <a:lnTo>
                  <a:pt x="349767" y="140365"/>
                </a:lnTo>
                <a:lnTo>
                  <a:pt x="339577" y="130175"/>
                </a:lnTo>
                <a:lnTo>
                  <a:pt x="357372" y="112380"/>
                </a:lnTo>
                <a:lnTo>
                  <a:pt x="357372" y="91927"/>
                </a:lnTo>
                <a:lnTo>
                  <a:pt x="329388" y="119912"/>
                </a:lnTo>
                <a:lnTo>
                  <a:pt x="319198" y="109722"/>
                </a:lnTo>
                <a:lnTo>
                  <a:pt x="357446" y="71474"/>
                </a:lnTo>
                <a:lnTo>
                  <a:pt x="357446" y="61285"/>
                </a:lnTo>
                <a:lnTo>
                  <a:pt x="347256" y="61285"/>
                </a:lnTo>
                <a:lnTo>
                  <a:pt x="309009" y="99533"/>
                </a:lnTo>
                <a:lnTo>
                  <a:pt x="298819" y="89343"/>
                </a:lnTo>
                <a:lnTo>
                  <a:pt x="326877" y="61285"/>
                </a:lnTo>
                <a:lnTo>
                  <a:pt x="306424" y="61285"/>
                </a:lnTo>
                <a:lnTo>
                  <a:pt x="288630" y="79080"/>
                </a:lnTo>
                <a:lnTo>
                  <a:pt x="278440" y="68890"/>
                </a:lnTo>
                <a:lnTo>
                  <a:pt x="285750" y="61285"/>
                </a:lnTo>
                <a:lnTo>
                  <a:pt x="250160" y="61285"/>
                </a:lnTo>
                <a:lnTo>
                  <a:pt x="260350" y="51095"/>
                </a:lnTo>
                <a:lnTo>
                  <a:pt x="250160" y="40906"/>
                </a:lnTo>
                <a:lnTo>
                  <a:pt x="229708" y="61285"/>
                </a:lnTo>
                <a:lnTo>
                  <a:pt x="209255" y="61285"/>
                </a:lnTo>
                <a:lnTo>
                  <a:pt x="239897" y="30642"/>
                </a:lnTo>
                <a:lnTo>
                  <a:pt x="229708" y="20453"/>
                </a:lnTo>
                <a:lnTo>
                  <a:pt x="188876" y="61285"/>
                </a:lnTo>
                <a:lnTo>
                  <a:pt x="168423" y="61285"/>
                </a:lnTo>
                <a:lnTo>
                  <a:pt x="219518" y="10190"/>
                </a:lnTo>
                <a:lnTo>
                  <a:pt x="209328" y="0"/>
                </a:lnTo>
                <a:lnTo>
                  <a:pt x="0" y="209328"/>
                </a:lnTo>
                <a:lnTo>
                  <a:pt x="10190" y="219518"/>
                </a:lnTo>
                <a:lnTo>
                  <a:pt x="61285" y="168423"/>
                </a:lnTo>
                <a:lnTo>
                  <a:pt x="61285" y="188876"/>
                </a:lnTo>
                <a:lnTo>
                  <a:pt x="20453" y="229708"/>
                </a:lnTo>
                <a:lnTo>
                  <a:pt x="30642" y="239897"/>
                </a:lnTo>
                <a:lnTo>
                  <a:pt x="61285" y="209255"/>
                </a:lnTo>
                <a:lnTo>
                  <a:pt x="61285" y="229708"/>
                </a:lnTo>
                <a:lnTo>
                  <a:pt x="40832" y="250160"/>
                </a:lnTo>
                <a:lnTo>
                  <a:pt x="51022" y="260350"/>
                </a:lnTo>
                <a:lnTo>
                  <a:pt x="61211" y="250160"/>
                </a:lnTo>
                <a:lnTo>
                  <a:pt x="61211" y="285750"/>
                </a:lnTo>
                <a:lnTo>
                  <a:pt x="68816" y="278145"/>
                </a:lnTo>
                <a:lnTo>
                  <a:pt x="79006" y="288334"/>
                </a:lnTo>
                <a:lnTo>
                  <a:pt x="61285" y="306203"/>
                </a:lnTo>
                <a:lnTo>
                  <a:pt x="61285" y="326656"/>
                </a:lnTo>
                <a:lnTo>
                  <a:pt x="89269" y="298671"/>
                </a:lnTo>
                <a:lnTo>
                  <a:pt x="99459" y="308861"/>
                </a:lnTo>
                <a:lnTo>
                  <a:pt x="61285" y="347109"/>
                </a:lnTo>
                <a:lnTo>
                  <a:pt x="61285" y="357298"/>
                </a:lnTo>
                <a:lnTo>
                  <a:pt x="71474" y="357298"/>
                </a:lnTo>
                <a:lnTo>
                  <a:pt x="109722" y="319051"/>
                </a:lnTo>
                <a:lnTo>
                  <a:pt x="119912" y="329240"/>
                </a:lnTo>
                <a:lnTo>
                  <a:pt x="91853" y="357224"/>
                </a:lnTo>
                <a:lnTo>
                  <a:pt x="112306" y="357224"/>
                </a:lnTo>
                <a:lnTo>
                  <a:pt x="130101" y="339430"/>
                </a:lnTo>
                <a:lnTo>
                  <a:pt x="140291" y="349619"/>
                </a:lnTo>
                <a:lnTo>
                  <a:pt x="132685" y="357224"/>
                </a:lnTo>
                <a:lnTo>
                  <a:pt x="168275" y="357224"/>
                </a:lnTo>
                <a:lnTo>
                  <a:pt x="158085" y="367414"/>
                </a:lnTo>
                <a:lnTo>
                  <a:pt x="168275" y="377603"/>
                </a:lnTo>
                <a:lnTo>
                  <a:pt x="188728" y="357151"/>
                </a:lnTo>
                <a:lnTo>
                  <a:pt x="209181" y="357151"/>
                </a:lnTo>
                <a:lnTo>
                  <a:pt x="178538" y="387793"/>
                </a:lnTo>
                <a:lnTo>
                  <a:pt x="188728" y="397982"/>
                </a:lnTo>
                <a:lnTo>
                  <a:pt x="229634" y="357077"/>
                </a:lnTo>
                <a:lnTo>
                  <a:pt x="250087" y="357077"/>
                </a:lnTo>
                <a:lnTo>
                  <a:pt x="198991" y="408172"/>
                </a:lnTo>
                <a:lnTo>
                  <a:pt x="209181" y="418362"/>
                </a:lnTo>
                <a:lnTo>
                  <a:pt x="418509" y="209033"/>
                </a:lnTo>
                <a:lnTo>
                  <a:pt x="408394" y="199065"/>
                </a:lnTo>
                <a:close/>
              </a:path>
            </a:pathLst>
          </a:custGeom>
          <a:solidFill>
            <a:srgbClr val="CC0000"/>
          </a:solidFill>
          <a:ln w="73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31" name="Frihandsfigur: Form 30">
            <a:extLst>
              <a:ext uri="{FF2B5EF4-FFF2-40B4-BE49-F238E27FC236}">
                <a16:creationId xmlns:a16="http://schemas.microsoft.com/office/drawing/2014/main" id="{4B33492E-77E0-E548-A547-E38F45B61BA4}"/>
              </a:ext>
            </a:extLst>
          </p:cNvPr>
          <p:cNvSpPr/>
          <p:nvPr userDrawn="1"/>
        </p:nvSpPr>
        <p:spPr>
          <a:xfrm>
            <a:off x="11333420" y="6460756"/>
            <a:ext cx="75904" cy="89121"/>
          </a:xfrm>
          <a:custGeom>
            <a:avLst/>
            <a:gdLst>
              <a:gd name="connsiteX0" fmla="*/ 45336 w 75904"/>
              <a:gd name="connsiteY0" fmla="*/ 74945 h 89121"/>
              <a:gd name="connsiteX1" fmla="*/ 59144 w 75904"/>
              <a:gd name="connsiteY1" fmla="*/ 63205 h 89121"/>
              <a:gd name="connsiteX2" fmla="*/ 45631 w 75904"/>
              <a:gd name="connsiteY2" fmla="*/ 50800 h 89121"/>
              <a:gd name="connsiteX3" fmla="*/ 15654 w 75904"/>
              <a:gd name="connsiteY3" fmla="*/ 50800 h 89121"/>
              <a:gd name="connsiteX4" fmla="*/ 15654 w 75904"/>
              <a:gd name="connsiteY4" fmla="*/ 74945 h 89121"/>
              <a:gd name="connsiteX5" fmla="*/ 45336 w 75904"/>
              <a:gd name="connsiteY5" fmla="*/ 74945 h 89121"/>
              <a:gd name="connsiteX6" fmla="*/ 42973 w 75904"/>
              <a:gd name="connsiteY6" fmla="*/ 36549 h 89121"/>
              <a:gd name="connsiteX7" fmla="*/ 56485 w 75904"/>
              <a:gd name="connsiteY7" fmla="*/ 24957 h 89121"/>
              <a:gd name="connsiteX8" fmla="*/ 42899 w 75904"/>
              <a:gd name="connsiteY8" fmla="*/ 14177 h 89121"/>
              <a:gd name="connsiteX9" fmla="*/ 15801 w 75904"/>
              <a:gd name="connsiteY9" fmla="*/ 14177 h 89121"/>
              <a:gd name="connsiteX10" fmla="*/ 15801 w 75904"/>
              <a:gd name="connsiteY10" fmla="*/ 36549 h 89121"/>
              <a:gd name="connsiteX11" fmla="*/ 42973 w 75904"/>
              <a:gd name="connsiteY11" fmla="*/ 36549 h 89121"/>
              <a:gd name="connsiteX12" fmla="*/ 75905 w 75904"/>
              <a:gd name="connsiteY12" fmla="*/ 63943 h 89121"/>
              <a:gd name="connsiteX13" fmla="*/ 46296 w 75904"/>
              <a:gd name="connsiteY13" fmla="*/ 89122 h 89121"/>
              <a:gd name="connsiteX14" fmla="*/ 0 w 75904"/>
              <a:gd name="connsiteY14" fmla="*/ 89122 h 89121"/>
              <a:gd name="connsiteX15" fmla="*/ 0 w 75904"/>
              <a:gd name="connsiteY15" fmla="*/ 0 h 89121"/>
              <a:gd name="connsiteX16" fmla="*/ 43638 w 75904"/>
              <a:gd name="connsiteY16" fmla="*/ 0 h 89121"/>
              <a:gd name="connsiteX17" fmla="*/ 73099 w 75904"/>
              <a:gd name="connsiteY17" fmla="*/ 25105 h 89121"/>
              <a:gd name="connsiteX18" fmla="*/ 58922 w 75904"/>
              <a:gd name="connsiteY18" fmla="*/ 43416 h 89121"/>
              <a:gd name="connsiteX19" fmla="*/ 75905 w 75904"/>
              <a:gd name="connsiteY19" fmla="*/ 63943 h 89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75904" h="89121">
                <a:moveTo>
                  <a:pt x="45336" y="74945"/>
                </a:moveTo>
                <a:cubicBezTo>
                  <a:pt x="52867" y="74945"/>
                  <a:pt x="59144" y="71622"/>
                  <a:pt x="59144" y="63205"/>
                </a:cubicBezTo>
                <a:cubicBezTo>
                  <a:pt x="59144" y="54787"/>
                  <a:pt x="53680" y="50800"/>
                  <a:pt x="45631" y="50800"/>
                </a:cubicBezTo>
                <a:lnTo>
                  <a:pt x="15654" y="50800"/>
                </a:lnTo>
                <a:lnTo>
                  <a:pt x="15654" y="74945"/>
                </a:lnTo>
                <a:lnTo>
                  <a:pt x="45336" y="74945"/>
                </a:lnTo>
                <a:close/>
                <a:moveTo>
                  <a:pt x="42973" y="36549"/>
                </a:moveTo>
                <a:cubicBezTo>
                  <a:pt x="51169" y="36549"/>
                  <a:pt x="56485" y="33596"/>
                  <a:pt x="56485" y="24957"/>
                </a:cubicBezTo>
                <a:cubicBezTo>
                  <a:pt x="56485" y="16540"/>
                  <a:pt x="50579" y="14177"/>
                  <a:pt x="42899" y="14177"/>
                </a:cubicBezTo>
                <a:lnTo>
                  <a:pt x="15801" y="14177"/>
                </a:lnTo>
                <a:lnTo>
                  <a:pt x="15801" y="36549"/>
                </a:lnTo>
                <a:lnTo>
                  <a:pt x="42973" y="36549"/>
                </a:lnTo>
                <a:close/>
                <a:moveTo>
                  <a:pt x="75905" y="63943"/>
                </a:moveTo>
                <a:cubicBezTo>
                  <a:pt x="75905" y="81812"/>
                  <a:pt x="63943" y="89122"/>
                  <a:pt x="46296" y="89122"/>
                </a:cubicBezTo>
                <a:lnTo>
                  <a:pt x="0" y="89122"/>
                </a:lnTo>
                <a:lnTo>
                  <a:pt x="0" y="0"/>
                </a:lnTo>
                <a:lnTo>
                  <a:pt x="43638" y="0"/>
                </a:lnTo>
                <a:cubicBezTo>
                  <a:pt x="59144" y="0"/>
                  <a:pt x="73099" y="7088"/>
                  <a:pt x="73099" y="25105"/>
                </a:cubicBezTo>
                <a:cubicBezTo>
                  <a:pt x="73099" y="35147"/>
                  <a:pt x="67783" y="40832"/>
                  <a:pt x="58922" y="43416"/>
                </a:cubicBezTo>
                <a:cubicBezTo>
                  <a:pt x="69259" y="45927"/>
                  <a:pt x="75905" y="51981"/>
                  <a:pt x="75905" y="63943"/>
                </a:cubicBezTo>
              </a:path>
            </a:pathLst>
          </a:custGeom>
          <a:solidFill>
            <a:srgbClr val="FFFFFF"/>
          </a:solidFill>
          <a:ln w="73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32" name="Frihandsfigur: Form 31">
            <a:extLst>
              <a:ext uri="{FF2B5EF4-FFF2-40B4-BE49-F238E27FC236}">
                <a16:creationId xmlns:a16="http://schemas.microsoft.com/office/drawing/2014/main" id="{DCE5EAF4-7886-8B1D-35BE-CFC0BA573231}"/>
              </a:ext>
            </a:extLst>
          </p:cNvPr>
          <p:cNvSpPr/>
          <p:nvPr userDrawn="1"/>
        </p:nvSpPr>
        <p:spPr>
          <a:xfrm>
            <a:off x="11247769" y="6459206"/>
            <a:ext cx="75166" cy="92222"/>
          </a:xfrm>
          <a:custGeom>
            <a:avLst/>
            <a:gdLst>
              <a:gd name="connsiteX0" fmla="*/ 39577 w 75166"/>
              <a:gd name="connsiteY0" fmla="*/ 37066 h 92222"/>
              <a:gd name="connsiteX1" fmla="*/ 16466 w 75166"/>
              <a:gd name="connsiteY1" fmla="*/ 25031 h 92222"/>
              <a:gd name="connsiteX2" fmla="*/ 34925 w 75166"/>
              <a:gd name="connsiteY2" fmla="*/ 14103 h 92222"/>
              <a:gd name="connsiteX3" fmla="*/ 59217 w 75166"/>
              <a:gd name="connsiteY3" fmla="*/ 28280 h 92222"/>
              <a:gd name="connsiteX4" fmla="*/ 70958 w 75166"/>
              <a:gd name="connsiteY4" fmla="*/ 16540 h 92222"/>
              <a:gd name="connsiteX5" fmla="*/ 35073 w 75166"/>
              <a:gd name="connsiteY5" fmla="*/ 0 h 92222"/>
              <a:gd name="connsiteX6" fmla="*/ 369 w 75166"/>
              <a:gd name="connsiteY6" fmla="*/ 25917 h 92222"/>
              <a:gd name="connsiteX7" fmla="*/ 33374 w 75166"/>
              <a:gd name="connsiteY7" fmla="*/ 52572 h 92222"/>
              <a:gd name="connsiteX8" fmla="*/ 58331 w 75166"/>
              <a:gd name="connsiteY8" fmla="*/ 66453 h 92222"/>
              <a:gd name="connsiteX9" fmla="*/ 38838 w 75166"/>
              <a:gd name="connsiteY9" fmla="*/ 77824 h 92222"/>
              <a:gd name="connsiteX10" fmla="*/ 12331 w 75166"/>
              <a:gd name="connsiteY10" fmla="*/ 62171 h 92222"/>
              <a:gd name="connsiteX11" fmla="*/ 0 w 75166"/>
              <a:gd name="connsiteY11" fmla="*/ 74502 h 92222"/>
              <a:gd name="connsiteX12" fmla="*/ 38026 w 75166"/>
              <a:gd name="connsiteY12" fmla="*/ 92223 h 92222"/>
              <a:gd name="connsiteX13" fmla="*/ 75166 w 75166"/>
              <a:gd name="connsiteY13" fmla="*/ 66453 h 92222"/>
              <a:gd name="connsiteX14" fmla="*/ 39577 w 75166"/>
              <a:gd name="connsiteY14" fmla="*/ 37066 h 92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5166" h="92222">
                <a:moveTo>
                  <a:pt x="39577" y="37066"/>
                </a:moveTo>
                <a:cubicBezTo>
                  <a:pt x="23849" y="34556"/>
                  <a:pt x="16466" y="33744"/>
                  <a:pt x="16466" y="25031"/>
                </a:cubicBezTo>
                <a:cubicBezTo>
                  <a:pt x="16466" y="17721"/>
                  <a:pt x="21782" y="14103"/>
                  <a:pt x="34925" y="14103"/>
                </a:cubicBezTo>
                <a:cubicBezTo>
                  <a:pt x="47551" y="14103"/>
                  <a:pt x="54787" y="19936"/>
                  <a:pt x="59217" y="28280"/>
                </a:cubicBezTo>
                <a:lnTo>
                  <a:pt x="70958" y="16540"/>
                </a:lnTo>
                <a:cubicBezTo>
                  <a:pt x="64386" y="6128"/>
                  <a:pt x="53015" y="0"/>
                  <a:pt x="35073" y="0"/>
                </a:cubicBezTo>
                <a:cubicBezTo>
                  <a:pt x="12478" y="0"/>
                  <a:pt x="369" y="10411"/>
                  <a:pt x="369" y="25917"/>
                </a:cubicBezTo>
                <a:cubicBezTo>
                  <a:pt x="369" y="45705"/>
                  <a:pt x="15653" y="49619"/>
                  <a:pt x="33374" y="52572"/>
                </a:cubicBezTo>
                <a:cubicBezTo>
                  <a:pt x="51095" y="55526"/>
                  <a:pt x="58331" y="57224"/>
                  <a:pt x="58331" y="66453"/>
                </a:cubicBezTo>
                <a:cubicBezTo>
                  <a:pt x="58331" y="74280"/>
                  <a:pt x="51612" y="77824"/>
                  <a:pt x="38838" y="77824"/>
                </a:cubicBezTo>
                <a:cubicBezTo>
                  <a:pt x="23111" y="77824"/>
                  <a:pt x="16687" y="71917"/>
                  <a:pt x="12331" y="62171"/>
                </a:cubicBezTo>
                <a:lnTo>
                  <a:pt x="0" y="74502"/>
                </a:lnTo>
                <a:cubicBezTo>
                  <a:pt x="5981" y="85430"/>
                  <a:pt x="18533" y="92223"/>
                  <a:pt x="38026" y="92223"/>
                </a:cubicBezTo>
                <a:cubicBezTo>
                  <a:pt x="60251" y="92223"/>
                  <a:pt x="75166" y="84913"/>
                  <a:pt x="75166" y="66453"/>
                </a:cubicBezTo>
                <a:cubicBezTo>
                  <a:pt x="75166" y="45853"/>
                  <a:pt x="60842" y="40463"/>
                  <a:pt x="39577" y="37066"/>
                </a:cubicBezTo>
              </a:path>
            </a:pathLst>
          </a:custGeom>
          <a:solidFill>
            <a:srgbClr val="FFFFFF"/>
          </a:solidFill>
          <a:ln w="73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33" name="Frihandsfigur: Form 32">
            <a:extLst>
              <a:ext uri="{FF2B5EF4-FFF2-40B4-BE49-F238E27FC236}">
                <a16:creationId xmlns:a16="http://schemas.microsoft.com/office/drawing/2014/main" id="{3CCC26F8-4E83-0B89-DA24-9F8A1347E895}"/>
              </a:ext>
            </a:extLst>
          </p:cNvPr>
          <p:cNvSpPr/>
          <p:nvPr userDrawn="1"/>
        </p:nvSpPr>
        <p:spPr>
          <a:xfrm>
            <a:off x="11147646" y="6460756"/>
            <a:ext cx="89343" cy="89121"/>
          </a:xfrm>
          <a:custGeom>
            <a:avLst/>
            <a:gdLst>
              <a:gd name="connsiteX0" fmla="*/ 44967 w 89343"/>
              <a:gd name="connsiteY0" fmla="*/ 22520 h 89121"/>
              <a:gd name="connsiteX1" fmla="*/ 22520 w 89343"/>
              <a:gd name="connsiteY1" fmla="*/ 0 h 89121"/>
              <a:gd name="connsiteX2" fmla="*/ 0 w 89343"/>
              <a:gd name="connsiteY2" fmla="*/ 0 h 89121"/>
              <a:gd name="connsiteX3" fmla="*/ 0 w 89343"/>
              <a:gd name="connsiteY3" fmla="*/ 89122 h 89121"/>
              <a:gd name="connsiteX4" fmla="*/ 14546 w 89343"/>
              <a:gd name="connsiteY4" fmla="*/ 89122 h 89121"/>
              <a:gd name="connsiteX5" fmla="*/ 14546 w 89343"/>
              <a:gd name="connsiteY5" fmla="*/ 17278 h 89121"/>
              <a:gd name="connsiteX6" fmla="*/ 44228 w 89343"/>
              <a:gd name="connsiteY6" fmla="*/ 46960 h 89121"/>
              <a:gd name="connsiteX7" fmla="*/ 73837 w 89343"/>
              <a:gd name="connsiteY7" fmla="*/ 17278 h 89121"/>
              <a:gd name="connsiteX8" fmla="*/ 73837 w 89343"/>
              <a:gd name="connsiteY8" fmla="*/ 89122 h 89121"/>
              <a:gd name="connsiteX9" fmla="*/ 89343 w 89343"/>
              <a:gd name="connsiteY9" fmla="*/ 89122 h 89121"/>
              <a:gd name="connsiteX10" fmla="*/ 89343 w 89343"/>
              <a:gd name="connsiteY10" fmla="*/ 0 h 89121"/>
              <a:gd name="connsiteX11" fmla="*/ 67487 w 89343"/>
              <a:gd name="connsiteY11" fmla="*/ 0 h 89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9343" h="89121">
                <a:moveTo>
                  <a:pt x="44967" y="22520"/>
                </a:moveTo>
                <a:lnTo>
                  <a:pt x="22520" y="0"/>
                </a:lnTo>
                <a:lnTo>
                  <a:pt x="0" y="0"/>
                </a:lnTo>
                <a:lnTo>
                  <a:pt x="0" y="89122"/>
                </a:lnTo>
                <a:lnTo>
                  <a:pt x="14546" y="89122"/>
                </a:lnTo>
                <a:lnTo>
                  <a:pt x="14546" y="17278"/>
                </a:lnTo>
                <a:lnTo>
                  <a:pt x="44228" y="46960"/>
                </a:lnTo>
                <a:lnTo>
                  <a:pt x="73837" y="17278"/>
                </a:lnTo>
                <a:lnTo>
                  <a:pt x="73837" y="89122"/>
                </a:lnTo>
                <a:lnTo>
                  <a:pt x="89343" y="89122"/>
                </a:lnTo>
                <a:lnTo>
                  <a:pt x="89343" y="0"/>
                </a:lnTo>
                <a:lnTo>
                  <a:pt x="67487" y="0"/>
                </a:lnTo>
                <a:close/>
              </a:path>
            </a:pathLst>
          </a:custGeom>
          <a:solidFill>
            <a:srgbClr val="FFFFFF"/>
          </a:solidFill>
          <a:ln w="73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34" name="Frihandsfigur: Form 33">
            <a:extLst>
              <a:ext uri="{FF2B5EF4-FFF2-40B4-BE49-F238E27FC236}">
                <a16:creationId xmlns:a16="http://schemas.microsoft.com/office/drawing/2014/main" id="{624EF8D3-AC46-4206-0E49-24A399376F37}"/>
              </a:ext>
            </a:extLst>
          </p:cNvPr>
          <p:cNvSpPr/>
          <p:nvPr userDrawn="1"/>
        </p:nvSpPr>
        <p:spPr>
          <a:xfrm>
            <a:off x="11531156" y="6559624"/>
            <a:ext cx="413931" cy="65419"/>
          </a:xfrm>
          <a:custGeom>
            <a:avLst/>
            <a:gdLst>
              <a:gd name="connsiteX0" fmla="*/ 405588 w 413931"/>
              <a:gd name="connsiteY0" fmla="*/ 32045 h 65419"/>
              <a:gd name="connsiteX1" fmla="*/ 399385 w 413931"/>
              <a:gd name="connsiteY1" fmla="*/ 44524 h 65419"/>
              <a:gd name="connsiteX2" fmla="*/ 392297 w 413931"/>
              <a:gd name="connsiteY2" fmla="*/ 40389 h 65419"/>
              <a:gd name="connsiteX3" fmla="*/ 392297 w 413931"/>
              <a:gd name="connsiteY3" fmla="*/ 23923 h 65419"/>
              <a:gd name="connsiteX4" fmla="*/ 399681 w 413931"/>
              <a:gd name="connsiteY4" fmla="*/ 19641 h 65419"/>
              <a:gd name="connsiteX5" fmla="*/ 405588 w 413931"/>
              <a:gd name="connsiteY5" fmla="*/ 32045 h 65419"/>
              <a:gd name="connsiteX6" fmla="*/ 413931 w 413931"/>
              <a:gd name="connsiteY6" fmla="*/ 31824 h 65419"/>
              <a:gd name="connsiteX7" fmla="*/ 402339 w 413931"/>
              <a:gd name="connsiteY7" fmla="*/ 12331 h 65419"/>
              <a:gd name="connsiteX8" fmla="*/ 391706 w 413931"/>
              <a:gd name="connsiteY8" fmla="*/ 17426 h 65419"/>
              <a:gd name="connsiteX9" fmla="*/ 390894 w 413931"/>
              <a:gd name="connsiteY9" fmla="*/ 12995 h 65419"/>
              <a:gd name="connsiteX10" fmla="*/ 384175 w 413931"/>
              <a:gd name="connsiteY10" fmla="*/ 12995 h 65419"/>
              <a:gd name="connsiteX11" fmla="*/ 384175 w 413931"/>
              <a:gd name="connsiteY11" fmla="*/ 65272 h 65419"/>
              <a:gd name="connsiteX12" fmla="*/ 392297 w 413931"/>
              <a:gd name="connsiteY12" fmla="*/ 65420 h 65419"/>
              <a:gd name="connsiteX13" fmla="*/ 392297 w 413931"/>
              <a:gd name="connsiteY13" fmla="*/ 47846 h 65419"/>
              <a:gd name="connsiteX14" fmla="*/ 400715 w 413931"/>
              <a:gd name="connsiteY14" fmla="*/ 51981 h 65419"/>
              <a:gd name="connsiteX15" fmla="*/ 413931 w 413931"/>
              <a:gd name="connsiteY15" fmla="*/ 31824 h 65419"/>
              <a:gd name="connsiteX16" fmla="*/ 367045 w 413931"/>
              <a:gd name="connsiteY16" fmla="*/ 40389 h 65419"/>
              <a:gd name="connsiteX17" fmla="*/ 359587 w 413931"/>
              <a:gd name="connsiteY17" fmla="*/ 44598 h 65419"/>
              <a:gd name="connsiteX18" fmla="*/ 353680 w 413931"/>
              <a:gd name="connsiteY18" fmla="*/ 32341 h 65419"/>
              <a:gd name="connsiteX19" fmla="*/ 359956 w 413931"/>
              <a:gd name="connsiteY19" fmla="*/ 19862 h 65419"/>
              <a:gd name="connsiteX20" fmla="*/ 367045 w 413931"/>
              <a:gd name="connsiteY20" fmla="*/ 24071 h 65419"/>
              <a:gd name="connsiteX21" fmla="*/ 367045 w 413931"/>
              <a:gd name="connsiteY21" fmla="*/ 40389 h 65419"/>
              <a:gd name="connsiteX22" fmla="*/ 375241 w 413931"/>
              <a:gd name="connsiteY22" fmla="*/ 51317 h 65419"/>
              <a:gd name="connsiteX23" fmla="*/ 375241 w 413931"/>
              <a:gd name="connsiteY23" fmla="*/ 12995 h 65419"/>
              <a:gd name="connsiteX24" fmla="*/ 368595 w 413931"/>
              <a:gd name="connsiteY24" fmla="*/ 12995 h 65419"/>
              <a:gd name="connsiteX25" fmla="*/ 367783 w 413931"/>
              <a:gd name="connsiteY25" fmla="*/ 17278 h 65419"/>
              <a:gd name="connsiteX26" fmla="*/ 358701 w 413931"/>
              <a:gd name="connsiteY26" fmla="*/ 12331 h 65419"/>
              <a:gd name="connsiteX27" fmla="*/ 345558 w 413931"/>
              <a:gd name="connsiteY27" fmla="*/ 32488 h 65419"/>
              <a:gd name="connsiteX28" fmla="*/ 357151 w 413931"/>
              <a:gd name="connsiteY28" fmla="*/ 51981 h 65419"/>
              <a:gd name="connsiteX29" fmla="*/ 367783 w 413931"/>
              <a:gd name="connsiteY29" fmla="*/ 46887 h 65419"/>
              <a:gd name="connsiteX30" fmla="*/ 368595 w 413931"/>
              <a:gd name="connsiteY30" fmla="*/ 51317 h 65419"/>
              <a:gd name="connsiteX31" fmla="*/ 375241 w 413931"/>
              <a:gd name="connsiteY31" fmla="*/ 51317 h 65419"/>
              <a:gd name="connsiteX32" fmla="*/ 345115 w 413931"/>
              <a:gd name="connsiteY32" fmla="*/ 51317 h 65419"/>
              <a:gd name="connsiteX33" fmla="*/ 332489 w 413931"/>
              <a:gd name="connsiteY33" fmla="*/ 29683 h 65419"/>
              <a:gd name="connsiteX34" fmla="*/ 343122 w 413931"/>
              <a:gd name="connsiteY34" fmla="*/ 12995 h 65419"/>
              <a:gd name="connsiteX35" fmla="*/ 334040 w 413931"/>
              <a:gd name="connsiteY35" fmla="*/ 12995 h 65419"/>
              <a:gd name="connsiteX36" fmla="*/ 324810 w 413931"/>
              <a:gd name="connsiteY36" fmla="*/ 28944 h 65419"/>
              <a:gd name="connsiteX37" fmla="*/ 324736 w 413931"/>
              <a:gd name="connsiteY37" fmla="*/ 28944 h 65419"/>
              <a:gd name="connsiteX38" fmla="*/ 324736 w 413931"/>
              <a:gd name="connsiteY38" fmla="*/ 74 h 65419"/>
              <a:gd name="connsiteX39" fmla="*/ 316614 w 413931"/>
              <a:gd name="connsiteY39" fmla="*/ 74 h 65419"/>
              <a:gd name="connsiteX40" fmla="*/ 316614 w 413931"/>
              <a:gd name="connsiteY40" fmla="*/ 51391 h 65419"/>
              <a:gd name="connsiteX41" fmla="*/ 324736 w 413931"/>
              <a:gd name="connsiteY41" fmla="*/ 51391 h 65419"/>
              <a:gd name="connsiteX42" fmla="*/ 324736 w 413931"/>
              <a:gd name="connsiteY42" fmla="*/ 32341 h 65419"/>
              <a:gd name="connsiteX43" fmla="*/ 324810 w 413931"/>
              <a:gd name="connsiteY43" fmla="*/ 32341 h 65419"/>
              <a:gd name="connsiteX44" fmla="*/ 335442 w 413931"/>
              <a:gd name="connsiteY44" fmla="*/ 51391 h 65419"/>
              <a:gd name="connsiteX45" fmla="*/ 345115 w 413931"/>
              <a:gd name="connsiteY45" fmla="*/ 51391 h 65419"/>
              <a:gd name="connsiteX46" fmla="*/ 309673 w 413931"/>
              <a:gd name="connsiteY46" fmla="*/ 40758 h 65419"/>
              <a:gd name="connsiteX47" fmla="*/ 300813 w 413931"/>
              <a:gd name="connsiteY47" fmla="*/ 28944 h 65419"/>
              <a:gd name="connsiteX48" fmla="*/ 294463 w 413931"/>
              <a:gd name="connsiteY48" fmla="*/ 22447 h 65419"/>
              <a:gd name="connsiteX49" fmla="*/ 298967 w 413931"/>
              <a:gd name="connsiteY49" fmla="*/ 18828 h 65419"/>
              <a:gd name="connsiteX50" fmla="*/ 306129 w 413931"/>
              <a:gd name="connsiteY50" fmla="*/ 20822 h 65419"/>
              <a:gd name="connsiteX51" fmla="*/ 308492 w 413931"/>
              <a:gd name="connsiteY51" fmla="*/ 14915 h 65419"/>
              <a:gd name="connsiteX52" fmla="*/ 298376 w 413931"/>
              <a:gd name="connsiteY52" fmla="*/ 12331 h 65419"/>
              <a:gd name="connsiteX53" fmla="*/ 286415 w 413931"/>
              <a:gd name="connsiteY53" fmla="*/ 23037 h 65419"/>
              <a:gd name="connsiteX54" fmla="*/ 295127 w 413931"/>
              <a:gd name="connsiteY54" fmla="*/ 34777 h 65419"/>
              <a:gd name="connsiteX55" fmla="*/ 301330 w 413931"/>
              <a:gd name="connsiteY55" fmla="*/ 41275 h 65419"/>
              <a:gd name="connsiteX56" fmla="*/ 296309 w 413931"/>
              <a:gd name="connsiteY56" fmla="*/ 45262 h 65419"/>
              <a:gd name="connsiteX57" fmla="*/ 288703 w 413931"/>
              <a:gd name="connsiteY57" fmla="*/ 43047 h 65419"/>
              <a:gd name="connsiteX58" fmla="*/ 286193 w 413931"/>
              <a:gd name="connsiteY58" fmla="*/ 49102 h 65419"/>
              <a:gd name="connsiteX59" fmla="*/ 297121 w 413931"/>
              <a:gd name="connsiteY59" fmla="*/ 51981 h 65419"/>
              <a:gd name="connsiteX60" fmla="*/ 309673 w 413931"/>
              <a:gd name="connsiteY60" fmla="*/ 40758 h 65419"/>
              <a:gd name="connsiteX61" fmla="*/ 271573 w 413931"/>
              <a:gd name="connsiteY61" fmla="*/ 40389 h 65419"/>
              <a:gd name="connsiteX62" fmla="*/ 264116 w 413931"/>
              <a:gd name="connsiteY62" fmla="*/ 44598 h 65419"/>
              <a:gd name="connsiteX63" fmla="*/ 258209 w 413931"/>
              <a:gd name="connsiteY63" fmla="*/ 32341 h 65419"/>
              <a:gd name="connsiteX64" fmla="*/ 264485 w 413931"/>
              <a:gd name="connsiteY64" fmla="*/ 19862 h 65419"/>
              <a:gd name="connsiteX65" fmla="*/ 271573 w 413931"/>
              <a:gd name="connsiteY65" fmla="*/ 23923 h 65419"/>
              <a:gd name="connsiteX66" fmla="*/ 271573 w 413931"/>
              <a:gd name="connsiteY66" fmla="*/ 40389 h 65419"/>
              <a:gd name="connsiteX67" fmla="*/ 279769 w 413931"/>
              <a:gd name="connsiteY67" fmla="*/ 51317 h 65419"/>
              <a:gd name="connsiteX68" fmla="*/ 279769 w 413931"/>
              <a:gd name="connsiteY68" fmla="*/ 0 h 65419"/>
              <a:gd name="connsiteX69" fmla="*/ 271647 w 413931"/>
              <a:gd name="connsiteY69" fmla="*/ 0 h 65419"/>
              <a:gd name="connsiteX70" fmla="*/ 271647 w 413931"/>
              <a:gd name="connsiteY70" fmla="*/ 16392 h 65419"/>
              <a:gd name="connsiteX71" fmla="*/ 263230 w 413931"/>
              <a:gd name="connsiteY71" fmla="*/ 12257 h 65419"/>
              <a:gd name="connsiteX72" fmla="*/ 250087 w 413931"/>
              <a:gd name="connsiteY72" fmla="*/ 32415 h 65419"/>
              <a:gd name="connsiteX73" fmla="*/ 261679 w 413931"/>
              <a:gd name="connsiteY73" fmla="*/ 51908 h 65419"/>
              <a:gd name="connsiteX74" fmla="*/ 272312 w 413931"/>
              <a:gd name="connsiteY74" fmla="*/ 46813 h 65419"/>
              <a:gd name="connsiteX75" fmla="*/ 273124 w 413931"/>
              <a:gd name="connsiteY75" fmla="*/ 51243 h 65419"/>
              <a:gd name="connsiteX76" fmla="*/ 279769 w 413931"/>
              <a:gd name="connsiteY76" fmla="*/ 51243 h 65419"/>
              <a:gd name="connsiteX77" fmla="*/ 236058 w 413931"/>
              <a:gd name="connsiteY77" fmla="*/ 28427 h 65419"/>
              <a:gd name="connsiteX78" fmla="*/ 222693 w 413931"/>
              <a:gd name="connsiteY78" fmla="*/ 28427 h 65419"/>
              <a:gd name="connsiteX79" fmla="*/ 229560 w 413931"/>
              <a:gd name="connsiteY79" fmla="*/ 18976 h 65419"/>
              <a:gd name="connsiteX80" fmla="*/ 236058 w 413931"/>
              <a:gd name="connsiteY80" fmla="*/ 27984 h 65419"/>
              <a:gd name="connsiteX81" fmla="*/ 236058 w 413931"/>
              <a:gd name="connsiteY81" fmla="*/ 28427 h 65419"/>
              <a:gd name="connsiteX82" fmla="*/ 243441 w 413931"/>
              <a:gd name="connsiteY82" fmla="*/ 49028 h 65419"/>
              <a:gd name="connsiteX83" fmla="*/ 241965 w 413931"/>
              <a:gd name="connsiteY83" fmla="*/ 43195 h 65419"/>
              <a:gd name="connsiteX84" fmla="*/ 230520 w 413931"/>
              <a:gd name="connsiteY84" fmla="*/ 45115 h 65419"/>
              <a:gd name="connsiteX85" fmla="*/ 222767 w 413931"/>
              <a:gd name="connsiteY85" fmla="*/ 34630 h 65419"/>
              <a:gd name="connsiteX86" fmla="*/ 243884 w 413931"/>
              <a:gd name="connsiteY86" fmla="*/ 34630 h 65419"/>
              <a:gd name="connsiteX87" fmla="*/ 244106 w 413931"/>
              <a:gd name="connsiteY87" fmla="*/ 29092 h 65419"/>
              <a:gd name="connsiteX88" fmla="*/ 230224 w 413931"/>
              <a:gd name="connsiteY88" fmla="*/ 12257 h 65419"/>
              <a:gd name="connsiteX89" fmla="*/ 214497 w 413931"/>
              <a:gd name="connsiteY89" fmla="*/ 32267 h 65419"/>
              <a:gd name="connsiteX90" fmla="*/ 229338 w 413931"/>
              <a:gd name="connsiteY90" fmla="*/ 51834 h 65419"/>
              <a:gd name="connsiteX91" fmla="*/ 243441 w 413931"/>
              <a:gd name="connsiteY91" fmla="*/ 49028 h 65419"/>
              <a:gd name="connsiteX92" fmla="*/ 211544 w 413931"/>
              <a:gd name="connsiteY92" fmla="*/ 20748 h 65419"/>
              <a:gd name="connsiteX93" fmla="*/ 211544 w 413931"/>
              <a:gd name="connsiteY93" fmla="*/ 12405 h 65419"/>
              <a:gd name="connsiteX94" fmla="*/ 209919 w 413931"/>
              <a:gd name="connsiteY94" fmla="*/ 12405 h 65419"/>
              <a:gd name="connsiteX95" fmla="*/ 200911 w 413931"/>
              <a:gd name="connsiteY95" fmla="*/ 18016 h 65419"/>
              <a:gd name="connsiteX96" fmla="*/ 200173 w 413931"/>
              <a:gd name="connsiteY96" fmla="*/ 13069 h 65419"/>
              <a:gd name="connsiteX97" fmla="*/ 193306 w 413931"/>
              <a:gd name="connsiteY97" fmla="*/ 13069 h 65419"/>
              <a:gd name="connsiteX98" fmla="*/ 193306 w 413931"/>
              <a:gd name="connsiteY98" fmla="*/ 51391 h 65419"/>
              <a:gd name="connsiteX99" fmla="*/ 201428 w 413931"/>
              <a:gd name="connsiteY99" fmla="*/ 51391 h 65419"/>
              <a:gd name="connsiteX100" fmla="*/ 201428 w 413931"/>
              <a:gd name="connsiteY100" fmla="*/ 24957 h 65419"/>
              <a:gd name="connsiteX101" fmla="*/ 209181 w 413931"/>
              <a:gd name="connsiteY101" fmla="*/ 20748 h 65419"/>
              <a:gd name="connsiteX102" fmla="*/ 211544 w 413931"/>
              <a:gd name="connsiteY102" fmla="*/ 20748 h 65419"/>
              <a:gd name="connsiteX103" fmla="*/ 177726 w 413931"/>
              <a:gd name="connsiteY103" fmla="*/ 28427 h 65419"/>
              <a:gd name="connsiteX104" fmla="*/ 164362 w 413931"/>
              <a:gd name="connsiteY104" fmla="*/ 28427 h 65419"/>
              <a:gd name="connsiteX105" fmla="*/ 171229 w 413931"/>
              <a:gd name="connsiteY105" fmla="*/ 18976 h 65419"/>
              <a:gd name="connsiteX106" fmla="*/ 177726 w 413931"/>
              <a:gd name="connsiteY106" fmla="*/ 27984 h 65419"/>
              <a:gd name="connsiteX107" fmla="*/ 177726 w 413931"/>
              <a:gd name="connsiteY107" fmla="*/ 28427 h 65419"/>
              <a:gd name="connsiteX108" fmla="*/ 185110 w 413931"/>
              <a:gd name="connsiteY108" fmla="*/ 49028 h 65419"/>
              <a:gd name="connsiteX109" fmla="*/ 183633 w 413931"/>
              <a:gd name="connsiteY109" fmla="*/ 43195 h 65419"/>
              <a:gd name="connsiteX110" fmla="*/ 172188 w 413931"/>
              <a:gd name="connsiteY110" fmla="*/ 45115 h 65419"/>
              <a:gd name="connsiteX111" fmla="*/ 164435 w 413931"/>
              <a:gd name="connsiteY111" fmla="*/ 34630 h 65419"/>
              <a:gd name="connsiteX112" fmla="*/ 185553 w 413931"/>
              <a:gd name="connsiteY112" fmla="*/ 34630 h 65419"/>
              <a:gd name="connsiteX113" fmla="*/ 185774 w 413931"/>
              <a:gd name="connsiteY113" fmla="*/ 29092 h 65419"/>
              <a:gd name="connsiteX114" fmla="*/ 171893 w 413931"/>
              <a:gd name="connsiteY114" fmla="*/ 12257 h 65419"/>
              <a:gd name="connsiteX115" fmla="*/ 156166 w 413931"/>
              <a:gd name="connsiteY115" fmla="*/ 32267 h 65419"/>
              <a:gd name="connsiteX116" fmla="*/ 171007 w 413931"/>
              <a:gd name="connsiteY116" fmla="*/ 51834 h 65419"/>
              <a:gd name="connsiteX117" fmla="*/ 185110 w 413931"/>
              <a:gd name="connsiteY117" fmla="*/ 49028 h 65419"/>
              <a:gd name="connsiteX118" fmla="*/ 142210 w 413931"/>
              <a:gd name="connsiteY118" fmla="*/ 32045 h 65419"/>
              <a:gd name="connsiteX119" fmla="*/ 136008 w 413931"/>
              <a:gd name="connsiteY119" fmla="*/ 44524 h 65419"/>
              <a:gd name="connsiteX120" fmla="*/ 128920 w 413931"/>
              <a:gd name="connsiteY120" fmla="*/ 40167 h 65419"/>
              <a:gd name="connsiteX121" fmla="*/ 128920 w 413931"/>
              <a:gd name="connsiteY121" fmla="*/ 23923 h 65419"/>
              <a:gd name="connsiteX122" fmla="*/ 136303 w 413931"/>
              <a:gd name="connsiteY122" fmla="*/ 19641 h 65419"/>
              <a:gd name="connsiteX123" fmla="*/ 142210 w 413931"/>
              <a:gd name="connsiteY123" fmla="*/ 32045 h 65419"/>
              <a:gd name="connsiteX124" fmla="*/ 150554 w 413931"/>
              <a:gd name="connsiteY124" fmla="*/ 31824 h 65419"/>
              <a:gd name="connsiteX125" fmla="*/ 138962 w 413931"/>
              <a:gd name="connsiteY125" fmla="*/ 12331 h 65419"/>
              <a:gd name="connsiteX126" fmla="*/ 128920 w 413931"/>
              <a:gd name="connsiteY126" fmla="*/ 16983 h 65419"/>
              <a:gd name="connsiteX127" fmla="*/ 128920 w 413931"/>
              <a:gd name="connsiteY127" fmla="*/ 74 h 65419"/>
              <a:gd name="connsiteX128" fmla="*/ 120798 w 413931"/>
              <a:gd name="connsiteY128" fmla="*/ 74 h 65419"/>
              <a:gd name="connsiteX129" fmla="*/ 120798 w 413931"/>
              <a:gd name="connsiteY129" fmla="*/ 51391 h 65419"/>
              <a:gd name="connsiteX130" fmla="*/ 127369 w 413931"/>
              <a:gd name="connsiteY130" fmla="*/ 51391 h 65419"/>
              <a:gd name="connsiteX131" fmla="*/ 128255 w 413931"/>
              <a:gd name="connsiteY131" fmla="*/ 47108 h 65419"/>
              <a:gd name="connsiteX132" fmla="*/ 137337 w 413931"/>
              <a:gd name="connsiteY132" fmla="*/ 52055 h 65419"/>
              <a:gd name="connsiteX133" fmla="*/ 150554 w 413931"/>
              <a:gd name="connsiteY133" fmla="*/ 31824 h 65419"/>
              <a:gd name="connsiteX134" fmla="*/ 95915 w 413931"/>
              <a:gd name="connsiteY134" fmla="*/ 51317 h 65419"/>
              <a:gd name="connsiteX135" fmla="*/ 95915 w 413931"/>
              <a:gd name="connsiteY135" fmla="*/ 25621 h 65419"/>
              <a:gd name="connsiteX136" fmla="*/ 85873 w 413931"/>
              <a:gd name="connsiteY136" fmla="*/ 12331 h 65419"/>
              <a:gd name="connsiteX137" fmla="*/ 75240 w 413931"/>
              <a:gd name="connsiteY137" fmla="*/ 16983 h 65419"/>
              <a:gd name="connsiteX138" fmla="*/ 75240 w 413931"/>
              <a:gd name="connsiteY138" fmla="*/ 74 h 65419"/>
              <a:gd name="connsiteX139" fmla="*/ 67118 w 413931"/>
              <a:gd name="connsiteY139" fmla="*/ 74 h 65419"/>
              <a:gd name="connsiteX140" fmla="*/ 67118 w 413931"/>
              <a:gd name="connsiteY140" fmla="*/ 51391 h 65419"/>
              <a:gd name="connsiteX141" fmla="*/ 75240 w 413931"/>
              <a:gd name="connsiteY141" fmla="*/ 51391 h 65419"/>
              <a:gd name="connsiteX142" fmla="*/ 75240 w 413931"/>
              <a:gd name="connsiteY142" fmla="*/ 24071 h 65419"/>
              <a:gd name="connsiteX143" fmla="*/ 82772 w 413931"/>
              <a:gd name="connsiteY143" fmla="*/ 19862 h 65419"/>
              <a:gd name="connsiteX144" fmla="*/ 87719 w 413931"/>
              <a:gd name="connsiteY144" fmla="*/ 27910 h 65419"/>
              <a:gd name="connsiteX145" fmla="*/ 87719 w 413931"/>
              <a:gd name="connsiteY145" fmla="*/ 51391 h 65419"/>
              <a:gd name="connsiteX146" fmla="*/ 95915 w 413931"/>
              <a:gd name="connsiteY146" fmla="*/ 51391 h 65419"/>
              <a:gd name="connsiteX147" fmla="*/ 59808 w 413931"/>
              <a:gd name="connsiteY147" fmla="*/ 42604 h 65419"/>
              <a:gd name="connsiteX148" fmla="*/ 53237 w 413931"/>
              <a:gd name="connsiteY148" fmla="*/ 44376 h 65419"/>
              <a:gd name="connsiteX149" fmla="*/ 46222 w 413931"/>
              <a:gd name="connsiteY149" fmla="*/ 32119 h 65419"/>
              <a:gd name="connsiteX150" fmla="*/ 53680 w 413931"/>
              <a:gd name="connsiteY150" fmla="*/ 19715 h 65419"/>
              <a:gd name="connsiteX151" fmla="*/ 59513 w 413931"/>
              <a:gd name="connsiteY151" fmla="*/ 21487 h 65419"/>
              <a:gd name="connsiteX152" fmla="*/ 61506 w 413931"/>
              <a:gd name="connsiteY152" fmla="*/ 14841 h 65419"/>
              <a:gd name="connsiteX153" fmla="*/ 52572 w 413931"/>
              <a:gd name="connsiteY153" fmla="*/ 12331 h 65419"/>
              <a:gd name="connsiteX154" fmla="*/ 37878 w 413931"/>
              <a:gd name="connsiteY154" fmla="*/ 32415 h 65419"/>
              <a:gd name="connsiteX155" fmla="*/ 51686 w 413931"/>
              <a:gd name="connsiteY155" fmla="*/ 51908 h 65419"/>
              <a:gd name="connsiteX156" fmla="*/ 61876 w 413931"/>
              <a:gd name="connsiteY156" fmla="*/ 49102 h 65419"/>
              <a:gd name="connsiteX157" fmla="*/ 59808 w 413931"/>
              <a:gd name="connsiteY157" fmla="*/ 42604 h 65419"/>
              <a:gd name="connsiteX158" fmla="*/ 23997 w 413931"/>
              <a:gd name="connsiteY158" fmla="*/ 32119 h 65419"/>
              <a:gd name="connsiteX159" fmla="*/ 16170 w 413931"/>
              <a:gd name="connsiteY159" fmla="*/ 44745 h 65419"/>
              <a:gd name="connsiteX160" fmla="*/ 8417 w 413931"/>
              <a:gd name="connsiteY160" fmla="*/ 32119 h 65419"/>
              <a:gd name="connsiteX161" fmla="*/ 16244 w 413931"/>
              <a:gd name="connsiteY161" fmla="*/ 19419 h 65419"/>
              <a:gd name="connsiteX162" fmla="*/ 23997 w 413931"/>
              <a:gd name="connsiteY162" fmla="*/ 32119 h 65419"/>
              <a:gd name="connsiteX163" fmla="*/ 32267 w 413931"/>
              <a:gd name="connsiteY163" fmla="*/ 31971 h 65419"/>
              <a:gd name="connsiteX164" fmla="*/ 16466 w 413931"/>
              <a:gd name="connsiteY164" fmla="*/ 12331 h 65419"/>
              <a:gd name="connsiteX165" fmla="*/ 16244 w 413931"/>
              <a:gd name="connsiteY165" fmla="*/ 12331 h 65419"/>
              <a:gd name="connsiteX166" fmla="*/ 0 w 413931"/>
              <a:gd name="connsiteY166" fmla="*/ 32267 h 65419"/>
              <a:gd name="connsiteX167" fmla="*/ 15727 w 413931"/>
              <a:gd name="connsiteY167" fmla="*/ 51908 h 65419"/>
              <a:gd name="connsiteX168" fmla="*/ 15949 w 413931"/>
              <a:gd name="connsiteY168" fmla="*/ 51908 h 65419"/>
              <a:gd name="connsiteX169" fmla="*/ 32267 w 413931"/>
              <a:gd name="connsiteY169" fmla="*/ 31971 h 65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</a:cxnLst>
            <a:rect l="l" t="t" r="r" b="b"/>
            <a:pathLst>
              <a:path w="413931" h="65419">
                <a:moveTo>
                  <a:pt x="405588" y="32045"/>
                </a:moveTo>
                <a:cubicBezTo>
                  <a:pt x="405588" y="40094"/>
                  <a:pt x="403004" y="44524"/>
                  <a:pt x="399385" y="44524"/>
                </a:cubicBezTo>
                <a:cubicBezTo>
                  <a:pt x="397392" y="44524"/>
                  <a:pt x="395103" y="43121"/>
                  <a:pt x="392297" y="40389"/>
                </a:cubicBezTo>
                <a:lnTo>
                  <a:pt x="392297" y="23923"/>
                </a:lnTo>
                <a:cubicBezTo>
                  <a:pt x="395177" y="21191"/>
                  <a:pt x="397687" y="19641"/>
                  <a:pt x="399681" y="19641"/>
                </a:cubicBezTo>
                <a:cubicBezTo>
                  <a:pt x="403447" y="19715"/>
                  <a:pt x="405588" y="24219"/>
                  <a:pt x="405588" y="32045"/>
                </a:cubicBezTo>
                <a:moveTo>
                  <a:pt x="413931" y="31824"/>
                </a:moveTo>
                <a:cubicBezTo>
                  <a:pt x="413931" y="19272"/>
                  <a:pt x="409280" y="12331"/>
                  <a:pt x="402339" y="12331"/>
                </a:cubicBezTo>
                <a:cubicBezTo>
                  <a:pt x="399238" y="12331"/>
                  <a:pt x="396506" y="13438"/>
                  <a:pt x="391706" y="17426"/>
                </a:cubicBezTo>
                <a:lnTo>
                  <a:pt x="390894" y="12995"/>
                </a:lnTo>
                <a:lnTo>
                  <a:pt x="384175" y="12995"/>
                </a:lnTo>
                <a:lnTo>
                  <a:pt x="384175" y="65272"/>
                </a:lnTo>
                <a:lnTo>
                  <a:pt x="392297" y="65420"/>
                </a:lnTo>
                <a:lnTo>
                  <a:pt x="392297" y="47846"/>
                </a:lnTo>
                <a:cubicBezTo>
                  <a:pt x="395989" y="50948"/>
                  <a:pt x="398056" y="51981"/>
                  <a:pt x="400715" y="51981"/>
                </a:cubicBezTo>
                <a:cubicBezTo>
                  <a:pt x="408246" y="52055"/>
                  <a:pt x="413931" y="45115"/>
                  <a:pt x="413931" y="31824"/>
                </a:cubicBezTo>
                <a:moveTo>
                  <a:pt x="367045" y="40389"/>
                </a:moveTo>
                <a:cubicBezTo>
                  <a:pt x="363944" y="43269"/>
                  <a:pt x="361507" y="44598"/>
                  <a:pt x="359587" y="44598"/>
                </a:cubicBezTo>
                <a:cubicBezTo>
                  <a:pt x="355895" y="44598"/>
                  <a:pt x="353680" y="40167"/>
                  <a:pt x="353680" y="32341"/>
                </a:cubicBezTo>
                <a:cubicBezTo>
                  <a:pt x="353680" y="24292"/>
                  <a:pt x="356338" y="19862"/>
                  <a:pt x="359956" y="19862"/>
                </a:cubicBezTo>
                <a:cubicBezTo>
                  <a:pt x="361728" y="19862"/>
                  <a:pt x="363944" y="20970"/>
                  <a:pt x="367045" y="24071"/>
                </a:cubicBezTo>
                <a:lnTo>
                  <a:pt x="367045" y="40389"/>
                </a:lnTo>
                <a:close/>
                <a:moveTo>
                  <a:pt x="375241" y="51317"/>
                </a:moveTo>
                <a:lnTo>
                  <a:pt x="375241" y="12995"/>
                </a:lnTo>
                <a:lnTo>
                  <a:pt x="368595" y="12995"/>
                </a:lnTo>
                <a:lnTo>
                  <a:pt x="367783" y="17278"/>
                </a:lnTo>
                <a:cubicBezTo>
                  <a:pt x="363648" y="12995"/>
                  <a:pt x="360916" y="12331"/>
                  <a:pt x="358701" y="12331"/>
                </a:cubicBezTo>
                <a:cubicBezTo>
                  <a:pt x="351244" y="12331"/>
                  <a:pt x="345558" y="19198"/>
                  <a:pt x="345558" y="32488"/>
                </a:cubicBezTo>
                <a:cubicBezTo>
                  <a:pt x="345558" y="45041"/>
                  <a:pt x="350210" y="51981"/>
                  <a:pt x="357151" y="51981"/>
                </a:cubicBezTo>
                <a:cubicBezTo>
                  <a:pt x="360326" y="51981"/>
                  <a:pt x="362984" y="50874"/>
                  <a:pt x="367783" y="46887"/>
                </a:cubicBezTo>
                <a:lnTo>
                  <a:pt x="368595" y="51317"/>
                </a:lnTo>
                <a:lnTo>
                  <a:pt x="375241" y="51317"/>
                </a:lnTo>
                <a:close/>
                <a:moveTo>
                  <a:pt x="345115" y="51317"/>
                </a:moveTo>
                <a:lnTo>
                  <a:pt x="332489" y="29683"/>
                </a:lnTo>
                <a:lnTo>
                  <a:pt x="343122" y="12995"/>
                </a:lnTo>
                <a:lnTo>
                  <a:pt x="334040" y="12995"/>
                </a:lnTo>
                <a:lnTo>
                  <a:pt x="324810" y="28944"/>
                </a:lnTo>
                <a:lnTo>
                  <a:pt x="324736" y="28944"/>
                </a:lnTo>
                <a:lnTo>
                  <a:pt x="324736" y="74"/>
                </a:lnTo>
                <a:lnTo>
                  <a:pt x="316614" y="74"/>
                </a:lnTo>
                <a:lnTo>
                  <a:pt x="316614" y="51391"/>
                </a:lnTo>
                <a:lnTo>
                  <a:pt x="324736" y="51391"/>
                </a:lnTo>
                <a:lnTo>
                  <a:pt x="324736" y="32341"/>
                </a:lnTo>
                <a:lnTo>
                  <a:pt x="324810" y="32341"/>
                </a:lnTo>
                <a:lnTo>
                  <a:pt x="335442" y="51391"/>
                </a:lnTo>
                <a:lnTo>
                  <a:pt x="345115" y="51391"/>
                </a:lnTo>
                <a:close/>
                <a:moveTo>
                  <a:pt x="309673" y="40758"/>
                </a:moveTo>
                <a:cubicBezTo>
                  <a:pt x="309673" y="35959"/>
                  <a:pt x="307606" y="32562"/>
                  <a:pt x="300813" y="28944"/>
                </a:cubicBezTo>
                <a:cubicBezTo>
                  <a:pt x="295497" y="26065"/>
                  <a:pt x="294463" y="24883"/>
                  <a:pt x="294463" y="22447"/>
                </a:cubicBezTo>
                <a:cubicBezTo>
                  <a:pt x="294463" y="20305"/>
                  <a:pt x="295940" y="18828"/>
                  <a:pt x="298967" y="18828"/>
                </a:cubicBezTo>
                <a:cubicBezTo>
                  <a:pt x="301404" y="18828"/>
                  <a:pt x="303914" y="19862"/>
                  <a:pt x="306129" y="20822"/>
                </a:cubicBezTo>
                <a:lnTo>
                  <a:pt x="308492" y="14915"/>
                </a:lnTo>
                <a:cubicBezTo>
                  <a:pt x="305538" y="13291"/>
                  <a:pt x="302142" y="12331"/>
                  <a:pt x="298376" y="12331"/>
                </a:cubicBezTo>
                <a:cubicBezTo>
                  <a:pt x="291214" y="12331"/>
                  <a:pt x="286415" y="16761"/>
                  <a:pt x="286415" y="23037"/>
                </a:cubicBezTo>
                <a:cubicBezTo>
                  <a:pt x="286415" y="27837"/>
                  <a:pt x="288630" y="31455"/>
                  <a:pt x="295127" y="34777"/>
                </a:cubicBezTo>
                <a:cubicBezTo>
                  <a:pt x="300444" y="37657"/>
                  <a:pt x="301330" y="38912"/>
                  <a:pt x="301330" y="41275"/>
                </a:cubicBezTo>
                <a:cubicBezTo>
                  <a:pt x="301330" y="43416"/>
                  <a:pt x="300074" y="45262"/>
                  <a:pt x="296309" y="45262"/>
                </a:cubicBezTo>
                <a:cubicBezTo>
                  <a:pt x="294094" y="45262"/>
                  <a:pt x="291583" y="44598"/>
                  <a:pt x="288703" y="43047"/>
                </a:cubicBezTo>
                <a:lnTo>
                  <a:pt x="286193" y="49102"/>
                </a:lnTo>
                <a:cubicBezTo>
                  <a:pt x="289590" y="51022"/>
                  <a:pt x="292691" y="51981"/>
                  <a:pt x="297121" y="51981"/>
                </a:cubicBezTo>
                <a:cubicBezTo>
                  <a:pt x="304652" y="51908"/>
                  <a:pt x="309673" y="47920"/>
                  <a:pt x="309673" y="40758"/>
                </a:cubicBezTo>
                <a:moveTo>
                  <a:pt x="271573" y="40389"/>
                </a:moveTo>
                <a:cubicBezTo>
                  <a:pt x="268546" y="43121"/>
                  <a:pt x="266183" y="44598"/>
                  <a:pt x="264116" y="44598"/>
                </a:cubicBezTo>
                <a:cubicBezTo>
                  <a:pt x="260424" y="44598"/>
                  <a:pt x="258209" y="40167"/>
                  <a:pt x="258209" y="32341"/>
                </a:cubicBezTo>
                <a:cubicBezTo>
                  <a:pt x="258209" y="24292"/>
                  <a:pt x="260867" y="19862"/>
                  <a:pt x="264485" y="19862"/>
                </a:cubicBezTo>
                <a:cubicBezTo>
                  <a:pt x="266478" y="19862"/>
                  <a:pt x="268694" y="21265"/>
                  <a:pt x="271573" y="23923"/>
                </a:cubicBezTo>
                <a:lnTo>
                  <a:pt x="271573" y="40389"/>
                </a:lnTo>
                <a:close/>
                <a:moveTo>
                  <a:pt x="279769" y="51317"/>
                </a:moveTo>
                <a:lnTo>
                  <a:pt x="279769" y="0"/>
                </a:lnTo>
                <a:lnTo>
                  <a:pt x="271647" y="0"/>
                </a:lnTo>
                <a:lnTo>
                  <a:pt x="271647" y="16392"/>
                </a:lnTo>
                <a:cubicBezTo>
                  <a:pt x="267955" y="13143"/>
                  <a:pt x="265814" y="12257"/>
                  <a:pt x="263230" y="12257"/>
                </a:cubicBezTo>
                <a:cubicBezTo>
                  <a:pt x="255772" y="12257"/>
                  <a:pt x="250087" y="19124"/>
                  <a:pt x="250087" y="32415"/>
                </a:cubicBezTo>
                <a:cubicBezTo>
                  <a:pt x="250087" y="44967"/>
                  <a:pt x="254738" y="51908"/>
                  <a:pt x="261679" y="51908"/>
                </a:cubicBezTo>
                <a:cubicBezTo>
                  <a:pt x="264780" y="51908"/>
                  <a:pt x="267512" y="50800"/>
                  <a:pt x="272312" y="46813"/>
                </a:cubicBezTo>
                <a:lnTo>
                  <a:pt x="273124" y="51243"/>
                </a:lnTo>
                <a:lnTo>
                  <a:pt x="279769" y="51243"/>
                </a:lnTo>
                <a:close/>
                <a:moveTo>
                  <a:pt x="236058" y="28427"/>
                </a:moveTo>
                <a:lnTo>
                  <a:pt x="222693" y="28427"/>
                </a:lnTo>
                <a:cubicBezTo>
                  <a:pt x="222841" y="23628"/>
                  <a:pt x="224687" y="18976"/>
                  <a:pt x="229560" y="18976"/>
                </a:cubicBezTo>
                <a:cubicBezTo>
                  <a:pt x="234359" y="18976"/>
                  <a:pt x="236058" y="23037"/>
                  <a:pt x="236058" y="27984"/>
                </a:cubicBezTo>
                <a:lnTo>
                  <a:pt x="236058" y="28427"/>
                </a:lnTo>
                <a:close/>
                <a:moveTo>
                  <a:pt x="243441" y="49028"/>
                </a:moveTo>
                <a:lnTo>
                  <a:pt x="241965" y="43195"/>
                </a:lnTo>
                <a:cubicBezTo>
                  <a:pt x="237904" y="44376"/>
                  <a:pt x="233399" y="45115"/>
                  <a:pt x="230520" y="45115"/>
                </a:cubicBezTo>
                <a:cubicBezTo>
                  <a:pt x="225056" y="45115"/>
                  <a:pt x="222767" y="42013"/>
                  <a:pt x="222767" y="34630"/>
                </a:cubicBezTo>
                <a:lnTo>
                  <a:pt x="243884" y="34630"/>
                </a:lnTo>
                <a:cubicBezTo>
                  <a:pt x="244032" y="32931"/>
                  <a:pt x="244106" y="30642"/>
                  <a:pt x="244106" y="29092"/>
                </a:cubicBezTo>
                <a:cubicBezTo>
                  <a:pt x="244106" y="18090"/>
                  <a:pt x="238642" y="12257"/>
                  <a:pt x="230224" y="12257"/>
                </a:cubicBezTo>
                <a:cubicBezTo>
                  <a:pt x="220404" y="12257"/>
                  <a:pt x="214497" y="18902"/>
                  <a:pt x="214497" y="32267"/>
                </a:cubicBezTo>
                <a:cubicBezTo>
                  <a:pt x="214497" y="45927"/>
                  <a:pt x="218853" y="51834"/>
                  <a:pt x="229338" y="51834"/>
                </a:cubicBezTo>
                <a:cubicBezTo>
                  <a:pt x="233990" y="51908"/>
                  <a:pt x="238420" y="51022"/>
                  <a:pt x="243441" y="49028"/>
                </a:cubicBezTo>
                <a:moveTo>
                  <a:pt x="211544" y="20748"/>
                </a:moveTo>
                <a:lnTo>
                  <a:pt x="211544" y="12405"/>
                </a:lnTo>
                <a:lnTo>
                  <a:pt x="209919" y="12405"/>
                </a:lnTo>
                <a:cubicBezTo>
                  <a:pt x="206966" y="12405"/>
                  <a:pt x="205415" y="13143"/>
                  <a:pt x="200911" y="18016"/>
                </a:cubicBezTo>
                <a:lnTo>
                  <a:pt x="200173" y="13069"/>
                </a:lnTo>
                <a:lnTo>
                  <a:pt x="193306" y="13069"/>
                </a:lnTo>
                <a:lnTo>
                  <a:pt x="193306" y="51391"/>
                </a:lnTo>
                <a:lnTo>
                  <a:pt x="201428" y="51391"/>
                </a:lnTo>
                <a:lnTo>
                  <a:pt x="201428" y="24957"/>
                </a:lnTo>
                <a:cubicBezTo>
                  <a:pt x="204529" y="22003"/>
                  <a:pt x="206227" y="20748"/>
                  <a:pt x="209181" y="20748"/>
                </a:cubicBezTo>
                <a:lnTo>
                  <a:pt x="211544" y="20748"/>
                </a:lnTo>
                <a:close/>
                <a:moveTo>
                  <a:pt x="177726" y="28427"/>
                </a:moveTo>
                <a:lnTo>
                  <a:pt x="164362" y="28427"/>
                </a:lnTo>
                <a:cubicBezTo>
                  <a:pt x="164509" y="23628"/>
                  <a:pt x="166355" y="18976"/>
                  <a:pt x="171229" y="18976"/>
                </a:cubicBezTo>
                <a:cubicBezTo>
                  <a:pt x="176028" y="18976"/>
                  <a:pt x="177726" y="23037"/>
                  <a:pt x="177726" y="27984"/>
                </a:cubicBezTo>
                <a:lnTo>
                  <a:pt x="177726" y="28427"/>
                </a:lnTo>
                <a:close/>
                <a:moveTo>
                  <a:pt x="185110" y="49028"/>
                </a:moveTo>
                <a:lnTo>
                  <a:pt x="183633" y="43195"/>
                </a:lnTo>
                <a:cubicBezTo>
                  <a:pt x="179572" y="44376"/>
                  <a:pt x="175068" y="45115"/>
                  <a:pt x="172188" y="45115"/>
                </a:cubicBezTo>
                <a:cubicBezTo>
                  <a:pt x="166724" y="45115"/>
                  <a:pt x="164435" y="42013"/>
                  <a:pt x="164435" y="34630"/>
                </a:cubicBezTo>
                <a:lnTo>
                  <a:pt x="185553" y="34630"/>
                </a:lnTo>
                <a:cubicBezTo>
                  <a:pt x="185701" y="32931"/>
                  <a:pt x="185774" y="30642"/>
                  <a:pt x="185774" y="29092"/>
                </a:cubicBezTo>
                <a:cubicBezTo>
                  <a:pt x="185774" y="18090"/>
                  <a:pt x="180310" y="12257"/>
                  <a:pt x="171893" y="12257"/>
                </a:cubicBezTo>
                <a:cubicBezTo>
                  <a:pt x="162073" y="12257"/>
                  <a:pt x="156166" y="18902"/>
                  <a:pt x="156166" y="32267"/>
                </a:cubicBezTo>
                <a:cubicBezTo>
                  <a:pt x="156166" y="45927"/>
                  <a:pt x="160522" y="51834"/>
                  <a:pt x="171007" y="51834"/>
                </a:cubicBezTo>
                <a:cubicBezTo>
                  <a:pt x="175585" y="51908"/>
                  <a:pt x="180089" y="51022"/>
                  <a:pt x="185110" y="49028"/>
                </a:cubicBezTo>
                <a:moveTo>
                  <a:pt x="142210" y="32045"/>
                </a:moveTo>
                <a:cubicBezTo>
                  <a:pt x="142210" y="40094"/>
                  <a:pt x="139626" y="44524"/>
                  <a:pt x="136008" y="44524"/>
                </a:cubicBezTo>
                <a:cubicBezTo>
                  <a:pt x="134015" y="44524"/>
                  <a:pt x="131726" y="43121"/>
                  <a:pt x="128920" y="40167"/>
                </a:cubicBezTo>
                <a:lnTo>
                  <a:pt x="128920" y="23923"/>
                </a:lnTo>
                <a:cubicBezTo>
                  <a:pt x="131799" y="21191"/>
                  <a:pt x="134458" y="19641"/>
                  <a:pt x="136303" y="19641"/>
                </a:cubicBezTo>
                <a:cubicBezTo>
                  <a:pt x="140143" y="19715"/>
                  <a:pt x="142210" y="24219"/>
                  <a:pt x="142210" y="32045"/>
                </a:cubicBezTo>
                <a:moveTo>
                  <a:pt x="150554" y="31824"/>
                </a:moveTo>
                <a:cubicBezTo>
                  <a:pt x="150554" y="19272"/>
                  <a:pt x="145902" y="12331"/>
                  <a:pt x="138962" y="12331"/>
                </a:cubicBezTo>
                <a:cubicBezTo>
                  <a:pt x="135639" y="12331"/>
                  <a:pt x="132981" y="13586"/>
                  <a:pt x="128920" y="16983"/>
                </a:cubicBezTo>
                <a:lnTo>
                  <a:pt x="128920" y="74"/>
                </a:lnTo>
                <a:lnTo>
                  <a:pt x="120798" y="74"/>
                </a:lnTo>
                <a:lnTo>
                  <a:pt x="120798" y="51391"/>
                </a:lnTo>
                <a:lnTo>
                  <a:pt x="127369" y="51391"/>
                </a:lnTo>
                <a:lnTo>
                  <a:pt x="128255" y="47108"/>
                </a:lnTo>
                <a:cubicBezTo>
                  <a:pt x="132021" y="50874"/>
                  <a:pt x="134458" y="52055"/>
                  <a:pt x="137337" y="52055"/>
                </a:cubicBezTo>
                <a:cubicBezTo>
                  <a:pt x="144869" y="52055"/>
                  <a:pt x="150554" y="45115"/>
                  <a:pt x="150554" y="31824"/>
                </a:cubicBezTo>
                <a:moveTo>
                  <a:pt x="95915" y="51317"/>
                </a:moveTo>
                <a:lnTo>
                  <a:pt x="95915" y="25621"/>
                </a:lnTo>
                <a:cubicBezTo>
                  <a:pt x="95915" y="16983"/>
                  <a:pt x="91854" y="12331"/>
                  <a:pt x="85873" y="12331"/>
                </a:cubicBezTo>
                <a:cubicBezTo>
                  <a:pt x="82107" y="12331"/>
                  <a:pt x="79744" y="13291"/>
                  <a:pt x="75240" y="16983"/>
                </a:cubicBezTo>
                <a:lnTo>
                  <a:pt x="75240" y="74"/>
                </a:lnTo>
                <a:lnTo>
                  <a:pt x="67118" y="74"/>
                </a:lnTo>
                <a:lnTo>
                  <a:pt x="67118" y="51391"/>
                </a:lnTo>
                <a:lnTo>
                  <a:pt x="75240" y="51391"/>
                </a:lnTo>
                <a:lnTo>
                  <a:pt x="75240" y="24071"/>
                </a:lnTo>
                <a:cubicBezTo>
                  <a:pt x="78267" y="21265"/>
                  <a:pt x="80630" y="19862"/>
                  <a:pt x="82772" y="19862"/>
                </a:cubicBezTo>
                <a:cubicBezTo>
                  <a:pt x="86316" y="19862"/>
                  <a:pt x="87719" y="23554"/>
                  <a:pt x="87719" y="27910"/>
                </a:cubicBezTo>
                <a:lnTo>
                  <a:pt x="87719" y="51391"/>
                </a:lnTo>
                <a:lnTo>
                  <a:pt x="95915" y="51391"/>
                </a:lnTo>
                <a:close/>
                <a:moveTo>
                  <a:pt x="59808" y="42604"/>
                </a:moveTo>
                <a:cubicBezTo>
                  <a:pt x="57741" y="43490"/>
                  <a:pt x="55821" y="44376"/>
                  <a:pt x="53237" y="44376"/>
                </a:cubicBezTo>
                <a:cubicBezTo>
                  <a:pt x="49545" y="44376"/>
                  <a:pt x="46222" y="41718"/>
                  <a:pt x="46222" y="32119"/>
                </a:cubicBezTo>
                <a:cubicBezTo>
                  <a:pt x="46222" y="22668"/>
                  <a:pt x="49471" y="19715"/>
                  <a:pt x="53680" y="19715"/>
                </a:cubicBezTo>
                <a:cubicBezTo>
                  <a:pt x="55821" y="19715"/>
                  <a:pt x="57888" y="20601"/>
                  <a:pt x="59513" y="21487"/>
                </a:cubicBezTo>
                <a:lnTo>
                  <a:pt x="61506" y="14841"/>
                </a:lnTo>
                <a:cubicBezTo>
                  <a:pt x="58996" y="13365"/>
                  <a:pt x="55747" y="12331"/>
                  <a:pt x="52572" y="12331"/>
                </a:cubicBezTo>
                <a:cubicBezTo>
                  <a:pt x="43712" y="12331"/>
                  <a:pt x="37878" y="18976"/>
                  <a:pt x="37878" y="32415"/>
                </a:cubicBezTo>
                <a:cubicBezTo>
                  <a:pt x="37878" y="47477"/>
                  <a:pt x="43859" y="51908"/>
                  <a:pt x="51686" y="51908"/>
                </a:cubicBezTo>
                <a:cubicBezTo>
                  <a:pt x="56116" y="51908"/>
                  <a:pt x="59291" y="50578"/>
                  <a:pt x="61876" y="49102"/>
                </a:cubicBezTo>
                <a:lnTo>
                  <a:pt x="59808" y="42604"/>
                </a:lnTo>
                <a:close/>
                <a:moveTo>
                  <a:pt x="23997" y="32119"/>
                </a:moveTo>
                <a:cubicBezTo>
                  <a:pt x="23997" y="39577"/>
                  <a:pt x="22003" y="44745"/>
                  <a:pt x="16170" y="44745"/>
                </a:cubicBezTo>
                <a:cubicBezTo>
                  <a:pt x="10337" y="44745"/>
                  <a:pt x="8417" y="39798"/>
                  <a:pt x="8417" y="32119"/>
                </a:cubicBezTo>
                <a:cubicBezTo>
                  <a:pt x="8417" y="24662"/>
                  <a:pt x="10411" y="19419"/>
                  <a:pt x="16244" y="19419"/>
                </a:cubicBezTo>
                <a:cubicBezTo>
                  <a:pt x="22003" y="19419"/>
                  <a:pt x="23997" y="24440"/>
                  <a:pt x="23997" y="32119"/>
                </a:cubicBezTo>
                <a:moveTo>
                  <a:pt x="32267" y="31971"/>
                </a:moveTo>
                <a:cubicBezTo>
                  <a:pt x="32267" y="17942"/>
                  <a:pt x="26951" y="12331"/>
                  <a:pt x="16466" y="12331"/>
                </a:cubicBezTo>
                <a:lnTo>
                  <a:pt x="16244" y="12331"/>
                </a:lnTo>
                <a:cubicBezTo>
                  <a:pt x="5169" y="12331"/>
                  <a:pt x="0" y="20231"/>
                  <a:pt x="0" y="32267"/>
                </a:cubicBezTo>
                <a:cubicBezTo>
                  <a:pt x="0" y="46296"/>
                  <a:pt x="5316" y="51908"/>
                  <a:pt x="15727" y="51908"/>
                </a:cubicBezTo>
                <a:lnTo>
                  <a:pt x="15949" y="51908"/>
                </a:lnTo>
                <a:cubicBezTo>
                  <a:pt x="27098" y="51908"/>
                  <a:pt x="32267" y="44007"/>
                  <a:pt x="32267" y="31971"/>
                </a:cubicBezTo>
              </a:path>
            </a:pathLst>
          </a:custGeom>
          <a:solidFill>
            <a:srgbClr val="1D1D1B"/>
          </a:solidFill>
          <a:ln w="73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35" name="Frihandsfigur: Form 34">
            <a:extLst>
              <a:ext uri="{FF2B5EF4-FFF2-40B4-BE49-F238E27FC236}">
                <a16:creationId xmlns:a16="http://schemas.microsoft.com/office/drawing/2014/main" id="{34B5DA1D-D710-D806-FA59-DF9BB47C2E24}"/>
              </a:ext>
            </a:extLst>
          </p:cNvPr>
          <p:cNvSpPr/>
          <p:nvPr userDrawn="1"/>
        </p:nvSpPr>
        <p:spPr>
          <a:xfrm>
            <a:off x="11530418" y="6475598"/>
            <a:ext cx="417327" cy="65198"/>
          </a:xfrm>
          <a:custGeom>
            <a:avLst/>
            <a:gdLst>
              <a:gd name="connsiteX0" fmla="*/ 409206 w 417327"/>
              <a:gd name="connsiteY0" fmla="*/ 40389 h 65198"/>
              <a:gd name="connsiteX1" fmla="*/ 401748 w 417327"/>
              <a:gd name="connsiteY1" fmla="*/ 44598 h 65198"/>
              <a:gd name="connsiteX2" fmla="*/ 395841 w 417327"/>
              <a:gd name="connsiteY2" fmla="*/ 32341 h 65198"/>
              <a:gd name="connsiteX3" fmla="*/ 402117 w 417327"/>
              <a:gd name="connsiteY3" fmla="*/ 19862 h 65198"/>
              <a:gd name="connsiteX4" fmla="*/ 409206 w 417327"/>
              <a:gd name="connsiteY4" fmla="*/ 23923 h 65198"/>
              <a:gd name="connsiteX5" fmla="*/ 409206 w 417327"/>
              <a:gd name="connsiteY5" fmla="*/ 40389 h 65198"/>
              <a:gd name="connsiteX6" fmla="*/ 417328 w 417327"/>
              <a:gd name="connsiteY6" fmla="*/ 51317 h 65198"/>
              <a:gd name="connsiteX7" fmla="*/ 417328 w 417327"/>
              <a:gd name="connsiteY7" fmla="*/ 0 h 65198"/>
              <a:gd name="connsiteX8" fmla="*/ 409206 w 417327"/>
              <a:gd name="connsiteY8" fmla="*/ 0 h 65198"/>
              <a:gd name="connsiteX9" fmla="*/ 409206 w 417327"/>
              <a:gd name="connsiteY9" fmla="*/ 16392 h 65198"/>
              <a:gd name="connsiteX10" fmla="*/ 400788 w 417327"/>
              <a:gd name="connsiteY10" fmla="*/ 12257 h 65198"/>
              <a:gd name="connsiteX11" fmla="*/ 387645 w 417327"/>
              <a:gd name="connsiteY11" fmla="*/ 32415 h 65198"/>
              <a:gd name="connsiteX12" fmla="*/ 399238 w 417327"/>
              <a:gd name="connsiteY12" fmla="*/ 51908 h 65198"/>
              <a:gd name="connsiteX13" fmla="*/ 409870 w 417327"/>
              <a:gd name="connsiteY13" fmla="*/ 46813 h 65198"/>
              <a:gd name="connsiteX14" fmla="*/ 410683 w 417327"/>
              <a:gd name="connsiteY14" fmla="*/ 51243 h 65198"/>
              <a:gd name="connsiteX15" fmla="*/ 417328 w 417327"/>
              <a:gd name="connsiteY15" fmla="*/ 51243 h 65198"/>
              <a:gd name="connsiteX16" fmla="*/ 372066 w 417327"/>
              <a:gd name="connsiteY16" fmla="*/ 40389 h 65198"/>
              <a:gd name="connsiteX17" fmla="*/ 364608 w 417327"/>
              <a:gd name="connsiteY17" fmla="*/ 44598 h 65198"/>
              <a:gd name="connsiteX18" fmla="*/ 358701 w 417327"/>
              <a:gd name="connsiteY18" fmla="*/ 32341 h 65198"/>
              <a:gd name="connsiteX19" fmla="*/ 364977 w 417327"/>
              <a:gd name="connsiteY19" fmla="*/ 19862 h 65198"/>
              <a:gd name="connsiteX20" fmla="*/ 372066 w 417327"/>
              <a:gd name="connsiteY20" fmla="*/ 23923 h 65198"/>
              <a:gd name="connsiteX21" fmla="*/ 372066 w 417327"/>
              <a:gd name="connsiteY21" fmla="*/ 40389 h 65198"/>
              <a:gd name="connsiteX22" fmla="*/ 380188 w 417327"/>
              <a:gd name="connsiteY22" fmla="*/ 51317 h 65198"/>
              <a:gd name="connsiteX23" fmla="*/ 380188 w 417327"/>
              <a:gd name="connsiteY23" fmla="*/ 0 h 65198"/>
              <a:gd name="connsiteX24" fmla="*/ 372066 w 417327"/>
              <a:gd name="connsiteY24" fmla="*/ 0 h 65198"/>
              <a:gd name="connsiteX25" fmla="*/ 372066 w 417327"/>
              <a:gd name="connsiteY25" fmla="*/ 16392 h 65198"/>
              <a:gd name="connsiteX26" fmla="*/ 363648 w 417327"/>
              <a:gd name="connsiteY26" fmla="*/ 12257 h 65198"/>
              <a:gd name="connsiteX27" fmla="*/ 350505 w 417327"/>
              <a:gd name="connsiteY27" fmla="*/ 32415 h 65198"/>
              <a:gd name="connsiteX28" fmla="*/ 362098 w 417327"/>
              <a:gd name="connsiteY28" fmla="*/ 51908 h 65198"/>
              <a:gd name="connsiteX29" fmla="*/ 372730 w 417327"/>
              <a:gd name="connsiteY29" fmla="*/ 46813 h 65198"/>
              <a:gd name="connsiteX30" fmla="*/ 373542 w 417327"/>
              <a:gd name="connsiteY30" fmla="*/ 51243 h 65198"/>
              <a:gd name="connsiteX31" fmla="*/ 380188 w 417327"/>
              <a:gd name="connsiteY31" fmla="*/ 51243 h 65198"/>
              <a:gd name="connsiteX32" fmla="*/ 348216 w 417327"/>
              <a:gd name="connsiteY32" fmla="*/ 12995 h 65198"/>
              <a:gd name="connsiteX33" fmla="*/ 339504 w 417327"/>
              <a:gd name="connsiteY33" fmla="*/ 12995 h 65198"/>
              <a:gd name="connsiteX34" fmla="*/ 334704 w 417327"/>
              <a:gd name="connsiteY34" fmla="*/ 34334 h 65198"/>
              <a:gd name="connsiteX35" fmla="*/ 333153 w 417327"/>
              <a:gd name="connsiteY35" fmla="*/ 42826 h 65198"/>
              <a:gd name="connsiteX36" fmla="*/ 333080 w 417327"/>
              <a:gd name="connsiteY36" fmla="*/ 42826 h 65198"/>
              <a:gd name="connsiteX37" fmla="*/ 331824 w 417327"/>
              <a:gd name="connsiteY37" fmla="*/ 35811 h 65198"/>
              <a:gd name="connsiteX38" fmla="*/ 326139 w 417327"/>
              <a:gd name="connsiteY38" fmla="*/ 12922 h 65198"/>
              <a:gd name="connsiteX39" fmla="*/ 317131 w 417327"/>
              <a:gd name="connsiteY39" fmla="*/ 12922 h 65198"/>
              <a:gd name="connsiteX40" fmla="*/ 327985 w 417327"/>
              <a:gd name="connsiteY40" fmla="*/ 51686 h 65198"/>
              <a:gd name="connsiteX41" fmla="*/ 320232 w 417327"/>
              <a:gd name="connsiteY41" fmla="*/ 59144 h 65198"/>
              <a:gd name="connsiteX42" fmla="*/ 323850 w 417327"/>
              <a:gd name="connsiteY42" fmla="*/ 65198 h 65198"/>
              <a:gd name="connsiteX43" fmla="*/ 339799 w 417327"/>
              <a:gd name="connsiteY43" fmla="*/ 45410 h 65198"/>
              <a:gd name="connsiteX44" fmla="*/ 348216 w 417327"/>
              <a:gd name="connsiteY44" fmla="*/ 12995 h 65198"/>
              <a:gd name="connsiteX45" fmla="*/ 317278 w 417327"/>
              <a:gd name="connsiteY45" fmla="*/ 51317 h 65198"/>
              <a:gd name="connsiteX46" fmla="*/ 304652 w 417327"/>
              <a:gd name="connsiteY46" fmla="*/ 29683 h 65198"/>
              <a:gd name="connsiteX47" fmla="*/ 315285 w 417327"/>
              <a:gd name="connsiteY47" fmla="*/ 12995 h 65198"/>
              <a:gd name="connsiteX48" fmla="*/ 306203 w 417327"/>
              <a:gd name="connsiteY48" fmla="*/ 12995 h 65198"/>
              <a:gd name="connsiteX49" fmla="*/ 296973 w 417327"/>
              <a:gd name="connsiteY49" fmla="*/ 28870 h 65198"/>
              <a:gd name="connsiteX50" fmla="*/ 296899 w 417327"/>
              <a:gd name="connsiteY50" fmla="*/ 28870 h 65198"/>
              <a:gd name="connsiteX51" fmla="*/ 296899 w 417327"/>
              <a:gd name="connsiteY51" fmla="*/ 0 h 65198"/>
              <a:gd name="connsiteX52" fmla="*/ 288777 w 417327"/>
              <a:gd name="connsiteY52" fmla="*/ 0 h 65198"/>
              <a:gd name="connsiteX53" fmla="*/ 288777 w 417327"/>
              <a:gd name="connsiteY53" fmla="*/ 51317 h 65198"/>
              <a:gd name="connsiteX54" fmla="*/ 296899 w 417327"/>
              <a:gd name="connsiteY54" fmla="*/ 51317 h 65198"/>
              <a:gd name="connsiteX55" fmla="*/ 296899 w 417327"/>
              <a:gd name="connsiteY55" fmla="*/ 32267 h 65198"/>
              <a:gd name="connsiteX56" fmla="*/ 296973 w 417327"/>
              <a:gd name="connsiteY56" fmla="*/ 32267 h 65198"/>
              <a:gd name="connsiteX57" fmla="*/ 307606 w 417327"/>
              <a:gd name="connsiteY57" fmla="*/ 51317 h 65198"/>
              <a:gd name="connsiteX58" fmla="*/ 317278 w 417327"/>
              <a:gd name="connsiteY58" fmla="*/ 51317 h 65198"/>
              <a:gd name="connsiteX59" fmla="*/ 281911 w 417327"/>
              <a:gd name="connsiteY59" fmla="*/ 40758 h 65198"/>
              <a:gd name="connsiteX60" fmla="*/ 273050 w 417327"/>
              <a:gd name="connsiteY60" fmla="*/ 28944 h 65198"/>
              <a:gd name="connsiteX61" fmla="*/ 266700 w 417327"/>
              <a:gd name="connsiteY61" fmla="*/ 22447 h 65198"/>
              <a:gd name="connsiteX62" fmla="*/ 271204 w 417327"/>
              <a:gd name="connsiteY62" fmla="*/ 18828 h 65198"/>
              <a:gd name="connsiteX63" fmla="*/ 278366 w 417327"/>
              <a:gd name="connsiteY63" fmla="*/ 20822 h 65198"/>
              <a:gd name="connsiteX64" fmla="*/ 280729 w 417327"/>
              <a:gd name="connsiteY64" fmla="*/ 14915 h 65198"/>
              <a:gd name="connsiteX65" fmla="*/ 270613 w 417327"/>
              <a:gd name="connsiteY65" fmla="*/ 12331 h 65198"/>
              <a:gd name="connsiteX66" fmla="*/ 258652 w 417327"/>
              <a:gd name="connsiteY66" fmla="*/ 23037 h 65198"/>
              <a:gd name="connsiteX67" fmla="*/ 267365 w 417327"/>
              <a:gd name="connsiteY67" fmla="*/ 34777 h 65198"/>
              <a:gd name="connsiteX68" fmla="*/ 273567 w 417327"/>
              <a:gd name="connsiteY68" fmla="*/ 41275 h 65198"/>
              <a:gd name="connsiteX69" fmla="*/ 268546 w 417327"/>
              <a:gd name="connsiteY69" fmla="*/ 45262 h 65198"/>
              <a:gd name="connsiteX70" fmla="*/ 260941 w 417327"/>
              <a:gd name="connsiteY70" fmla="*/ 43047 h 65198"/>
              <a:gd name="connsiteX71" fmla="*/ 258430 w 417327"/>
              <a:gd name="connsiteY71" fmla="*/ 49102 h 65198"/>
              <a:gd name="connsiteX72" fmla="*/ 269358 w 417327"/>
              <a:gd name="connsiteY72" fmla="*/ 51981 h 65198"/>
              <a:gd name="connsiteX73" fmla="*/ 281911 w 417327"/>
              <a:gd name="connsiteY73" fmla="*/ 40758 h 65198"/>
              <a:gd name="connsiteX74" fmla="*/ 254591 w 417327"/>
              <a:gd name="connsiteY74" fmla="*/ 40758 h 65198"/>
              <a:gd name="connsiteX75" fmla="*/ 245730 w 417327"/>
              <a:gd name="connsiteY75" fmla="*/ 28944 h 65198"/>
              <a:gd name="connsiteX76" fmla="*/ 239380 w 417327"/>
              <a:gd name="connsiteY76" fmla="*/ 22447 h 65198"/>
              <a:gd name="connsiteX77" fmla="*/ 243884 w 417327"/>
              <a:gd name="connsiteY77" fmla="*/ 18828 h 65198"/>
              <a:gd name="connsiteX78" fmla="*/ 251047 w 417327"/>
              <a:gd name="connsiteY78" fmla="*/ 20822 h 65198"/>
              <a:gd name="connsiteX79" fmla="*/ 253409 w 417327"/>
              <a:gd name="connsiteY79" fmla="*/ 14915 h 65198"/>
              <a:gd name="connsiteX80" fmla="*/ 243294 w 417327"/>
              <a:gd name="connsiteY80" fmla="*/ 12331 h 65198"/>
              <a:gd name="connsiteX81" fmla="*/ 231332 w 417327"/>
              <a:gd name="connsiteY81" fmla="*/ 23037 h 65198"/>
              <a:gd name="connsiteX82" fmla="*/ 240045 w 417327"/>
              <a:gd name="connsiteY82" fmla="*/ 34777 h 65198"/>
              <a:gd name="connsiteX83" fmla="*/ 246247 w 417327"/>
              <a:gd name="connsiteY83" fmla="*/ 41275 h 65198"/>
              <a:gd name="connsiteX84" fmla="*/ 241226 w 417327"/>
              <a:gd name="connsiteY84" fmla="*/ 45262 h 65198"/>
              <a:gd name="connsiteX85" fmla="*/ 233621 w 417327"/>
              <a:gd name="connsiteY85" fmla="*/ 43047 h 65198"/>
              <a:gd name="connsiteX86" fmla="*/ 231110 w 417327"/>
              <a:gd name="connsiteY86" fmla="*/ 49102 h 65198"/>
              <a:gd name="connsiteX87" fmla="*/ 242038 w 417327"/>
              <a:gd name="connsiteY87" fmla="*/ 51981 h 65198"/>
              <a:gd name="connsiteX88" fmla="*/ 254591 w 417327"/>
              <a:gd name="connsiteY88" fmla="*/ 40758 h 65198"/>
              <a:gd name="connsiteX89" fmla="*/ 224687 w 417327"/>
              <a:gd name="connsiteY89" fmla="*/ 51317 h 65198"/>
              <a:gd name="connsiteX90" fmla="*/ 224687 w 417327"/>
              <a:gd name="connsiteY90" fmla="*/ 0 h 65198"/>
              <a:gd name="connsiteX91" fmla="*/ 216565 w 417327"/>
              <a:gd name="connsiteY91" fmla="*/ 0 h 65198"/>
              <a:gd name="connsiteX92" fmla="*/ 216565 w 417327"/>
              <a:gd name="connsiteY92" fmla="*/ 51317 h 65198"/>
              <a:gd name="connsiteX93" fmla="*/ 224687 w 417327"/>
              <a:gd name="connsiteY93" fmla="*/ 51317 h 65198"/>
              <a:gd name="connsiteX94" fmla="*/ 207556 w 417327"/>
              <a:gd name="connsiteY94" fmla="*/ 51317 h 65198"/>
              <a:gd name="connsiteX95" fmla="*/ 207556 w 417327"/>
              <a:gd name="connsiteY95" fmla="*/ 0 h 65198"/>
              <a:gd name="connsiteX96" fmla="*/ 199434 w 417327"/>
              <a:gd name="connsiteY96" fmla="*/ 0 h 65198"/>
              <a:gd name="connsiteX97" fmla="*/ 199434 w 417327"/>
              <a:gd name="connsiteY97" fmla="*/ 51317 h 65198"/>
              <a:gd name="connsiteX98" fmla="*/ 207556 w 417327"/>
              <a:gd name="connsiteY98" fmla="*/ 51317 h 65198"/>
              <a:gd name="connsiteX99" fmla="*/ 182304 w 417327"/>
              <a:gd name="connsiteY99" fmla="*/ 40389 h 65198"/>
              <a:gd name="connsiteX100" fmla="*/ 174847 w 417327"/>
              <a:gd name="connsiteY100" fmla="*/ 44598 h 65198"/>
              <a:gd name="connsiteX101" fmla="*/ 168940 w 417327"/>
              <a:gd name="connsiteY101" fmla="*/ 32341 h 65198"/>
              <a:gd name="connsiteX102" fmla="*/ 175216 w 417327"/>
              <a:gd name="connsiteY102" fmla="*/ 19862 h 65198"/>
              <a:gd name="connsiteX103" fmla="*/ 182304 w 417327"/>
              <a:gd name="connsiteY103" fmla="*/ 24071 h 65198"/>
              <a:gd name="connsiteX104" fmla="*/ 182304 w 417327"/>
              <a:gd name="connsiteY104" fmla="*/ 40389 h 65198"/>
              <a:gd name="connsiteX105" fmla="*/ 190500 w 417327"/>
              <a:gd name="connsiteY105" fmla="*/ 51317 h 65198"/>
              <a:gd name="connsiteX106" fmla="*/ 190500 w 417327"/>
              <a:gd name="connsiteY106" fmla="*/ 12995 h 65198"/>
              <a:gd name="connsiteX107" fmla="*/ 183855 w 417327"/>
              <a:gd name="connsiteY107" fmla="*/ 12995 h 65198"/>
              <a:gd name="connsiteX108" fmla="*/ 183042 w 417327"/>
              <a:gd name="connsiteY108" fmla="*/ 17278 h 65198"/>
              <a:gd name="connsiteX109" fmla="*/ 173960 w 417327"/>
              <a:gd name="connsiteY109" fmla="*/ 12331 h 65198"/>
              <a:gd name="connsiteX110" fmla="*/ 160817 w 417327"/>
              <a:gd name="connsiteY110" fmla="*/ 32488 h 65198"/>
              <a:gd name="connsiteX111" fmla="*/ 172410 w 417327"/>
              <a:gd name="connsiteY111" fmla="*/ 51981 h 65198"/>
              <a:gd name="connsiteX112" fmla="*/ 183042 w 417327"/>
              <a:gd name="connsiteY112" fmla="*/ 46887 h 65198"/>
              <a:gd name="connsiteX113" fmla="*/ 183855 w 417327"/>
              <a:gd name="connsiteY113" fmla="*/ 51317 h 65198"/>
              <a:gd name="connsiteX114" fmla="*/ 190500 w 417327"/>
              <a:gd name="connsiteY114" fmla="*/ 51317 h 65198"/>
              <a:gd name="connsiteX115" fmla="*/ 115777 w 417327"/>
              <a:gd name="connsiteY115" fmla="*/ 51317 h 65198"/>
              <a:gd name="connsiteX116" fmla="*/ 115777 w 417327"/>
              <a:gd name="connsiteY116" fmla="*/ 25622 h 65198"/>
              <a:gd name="connsiteX117" fmla="*/ 105956 w 417327"/>
              <a:gd name="connsiteY117" fmla="*/ 12331 h 65198"/>
              <a:gd name="connsiteX118" fmla="*/ 94069 w 417327"/>
              <a:gd name="connsiteY118" fmla="*/ 17795 h 65198"/>
              <a:gd name="connsiteX119" fmla="*/ 85725 w 417327"/>
              <a:gd name="connsiteY119" fmla="*/ 12331 h 65198"/>
              <a:gd name="connsiteX120" fmla="*/ 74576 w 417327"/>
              <a:gd name="connsiteY120" fmla="*/ 17426 h 65198"/>
              <a:gd name="connsiteX121" fmla="*/ 73763 w 417327"/>
              <a:gd name="connsiteY121" fmla="*/ 12995 h 65198"/>
              <a:gd name="connsiteX122" fmla="*/ 67044 w 417327"/>
              <a:gd name="connsiteY122" fmla="*/ 12995 h 65198"/>
              <a:gd name="connsiteX123" fmla="*/ 67044 w 417327"/>
              <a:gd name="connsiteY123" fmla="*/ 51317 h 65198"/>
              <a:gd name="connsiteX124" fmla="*/ 75166 w 417327"/>
              <a:gd name="connsiteY124" fmla="*/ 51317 h 65198"/>
              <a:gd name="connsiteX125" fmla="*/ 75166 w 417327"/>
              <a:gd name="connsiteY125" fmla="*/ 23997 h 65198"/>
              <a:gd name="connsiteX126" fmla="*/ 82624 w 417327"/>
              <a:gd name="connsiteY126" fmla="*/ 19788 h 65198"/>
              <a:gd name="connsiteX127" fmla="*/ 87423 w 417327"/>
              <a:gd name="connsiteY127" fmla="*/ 27837 h 65198"/>
              <a:gd name="connsiteX128" fmla="*/ 87423 w 417327"/>
              <a:gd name="connsiteY128" fmla="*/ 51317 h 65198"/>
              <a:gd name="connsiteX129" fmla="*/ 95398 w 417327"/>
              <a:gd name="connsiteY129" fmla="*/ 51317 h 65198"/>
              <a:gd name="connsiteX130" fmla="*/ 95398 w 417327"/>
              <a:gd name="connsiteY130" fmla="*/ 23997 h 65198"/>
              <a:gd name="connsiteX131" fmla="*/ 102855 w 417327"/>
              <a:gd name="connsiteY131" fmla="*/ 19788 h 65198"/>
              <a:gd name="connsiteX132" fmla="*/ 107655 w 417327"/>
              <a:gd name="connsiteY132" fmla="*/ 27837 h 65198"/>
              <a:gd name="connsiteX133" fmla="*/ 107655 w 417327"/>
              <a:gd name="connsiteY133" fmla="*/ 51317 h 65198"/>
              <a:gd name="connsiteX134" fmla="*/ 115777 w 417327"/>
              <a:gd name="connsiteY134" fmla="*/ 51317 h 65198"/>
              <a:gd name="connsiteX135" fmla="*/ 49914 w 417327"/>
              <a:gd name="connsiteY135" fmla="*/ 40389 h 65198"/>
              <a:gd name="connsiteX136" fmla="*/ 42456 w 417327"/>
              <a:gd name="connsiteY136" fmla="*/ 44598 h 65198"/>
              <a:gd name="connsiteX137" fmla="*/ 36549 w 417327"/>
              <a:gd name="connsiteY137" fmla="*/ 32341 h 65198"/>
              <a:gd name="connsiteX138" fmla="*/ 42826 w 417327"/>
              <a:gd name="connsiteY138" fmla="*/ 19862 h 65198"/>
              <a:gd name="connsiteX139" fmla="*/ 49914 w 417327"/>
              <a:gd name="connsiteY139" fmla="*/ 24071 h 65198"/>
              <a:gd name="connsiteX140" fmla="*/ 49914 w 417327"/>
              <a:gd name="connsiteY140" fmla="*/ 40389 h 65198"/>
              <a:gd name="connsiteX141" fmla="*/ 58036 w 417327"/>
              <a:gd name="connsiteY141" fmla="*/ 51317 h 65198"/>
              <a:gd name="connsiteX142" fmla="*/ 58036 w 417327"/>
              <a:gd name="connsiteY142" fmla="*/ 12995 h 65198"/>
              <a:gd name="connsiteX143" fmla="*/ 51391 w 417327"/>
              <a:gd name="connsiteY143" fmla="*/ 12995 h 65198"/>
              <a:gd name="connsiteX144" fmla="*/ 50579 w 417327"/>
              <a:gd name="connsiteY144" fmla="*/ 17278 h 65198"/>
              <a:gd name="connsiteX145" fmla="*/ 41497 w 417327"/>
              <a:gd name="connsiteY145" fmla="*/ 12331 h 65198"/>
              <a:gd name="connsiteX146" fmla="*/ 28353 w 417327"/>
              <a:gd name="connsiteY146" fmla="*/ 32488 h 65198"/>
              <a:gd name="connsiteX147" fmla="*/ 39946 w 417327"/>
              <a:gd name="connsiteY147" fmla="*/ 51981 h 65198"/>
              <a:gd name="connsiteX148" fmla="*/ 50579 w 417327"/>
              <a:gd name="connsiteY148" fmla="*/ 46887 h 65198"/>
              <a:gd name="connsiteX149" fmla="*/ 51391 w 417327"/>
              <a:gd name="connsiteY149" fmla="*/ 51317 h 65198"/>
              <a:gd name="connsiteX150" fmla="*/ 58036 w 417327"/>
              <a:gd name="connsiteY150" fmla="*/ 51317 h 65198"/>
              <a:gd name="connsiteX151" fmla="*/ 23480 w 417327"/>
              <a:gd name="connsiteY151" fmla="*/ 40758 h 65198"/>
              <a:gd name="connsiteX152" fmla="*/ 14620 w 417327"/>
              <a:gd name="connsiteY152" fmla="*/ 28944 h 65198"/>
              <a:gd name="connsiteX153" fmla="*/ 8270 w 417327"/>
              <a:gd name="connsiteY153" fmla="*/ 22447 h 65198"/>
              <a:gd name="connsiteX154" fmla="*/ 12774 w 417327"/>
              <a:gd name="connsiteY154" fmla="*/ 18828 h 65198"/>
              <a:gd name="connsiteX155" fmla="*/ 19936 w 417327"/>
              <a:gd name="connsiteY155" fmla="*/ 20822 h 65198"/>
              <a:gd name="connsiteX156" fmla="*/ 22299 w 417327"/>
              <a:gd name="connsiteY156" fmla="*/ 14915 h 65198"/>
              <a:gd name="connsiteX157" fmla="*/ 12183 w 417327"/>
              <a:gd name="connsiteY157" fmla="*/ 12331 h 65198"/>
              <a:gd name="connsiteX158" fmla="*/ 222 w 417327"/>
              <a:gd name="connsiteY158" fmla="*/ 23037 h 65198"/>
              <a:gd name="connsiteX159" fmla="*/ 8934 w 417327"/>
              <a:gd name="connsiteY159" fmla="*/ 34777 h 65198"/>
              <a:gd name="connsiteX160" fmla="*/ 15137 w 417327"/>
              <a:gd name="connsiteY160" fmla="*/ 41275 h 65198"/>
              <a:gd name="connsiteX161" fmla="*/ 10116 w 417327"/>
              <a:gd name="connsiteY161" fmla="*/ 45262 h 65198"/>
              <a:gd name="connsiteX162" fmla="*/ 2510 w 417327"/>
              <a:gd name="connsiteY162" fmla="*/ 43047 h 65198"/>
              <a:gd name="connsiteX163" fmla="*/ 0 w 417327"/>
              <a:gd name="connsiteY163" fmla="*/ 49102 h 65198"/>
              <a:gd name="connsiteX164" fmla="*/ 10928 w 417327"/>
              <a:gd name="connsiteY164" fmla="*/ 51981 h 65198"/>
              <a:gd name="connsiteX165" fmla="*/ 23480 w 417327"/>
              <a:gd name="connsiteY165" fmla="*/ 40758 h 65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</a:cxnLst>
            <a:rect l="l" t="t" r="r" b="b"/>
            <a:pathLst>
              <a:path w="417327" h="65198">
                <a:moveTo>
                  <a:pt x="409206" y="40389"/>
                </a:moveTo>
                <a:cubicBezTo>
                  <a:pt x="406252" y="43121"/>
                  <a:pt x="403816" y="44598"/>
                  <a:pt x="401748" y="44598"/>
                </a:cubicBezTo>
                <a:cubicBezTo>
                  <a:pt x="398056" y="44598"/>
                  <a:pt x="395841" y="40167"/>
                  <a:pt x="395841" y="32341"/>
                </a:cubicBezTo>
                <a:cubicBezTo>
                  <a:pt x="395841" y="24292"/>
                  <a:pt x="398499" y="19862"/>
                  <a:pt x="402117" y="19862"/>
                </a:cubicBezTo>
                <a:cubicBezTo>
                  <a:pt x="404111" y="19862"/>
                  <a:pt x="406326" y="21265"/>
                  <a:pt x="409206" y="23923"/>
                </a:cubicBezTo>
                <a:lnTo>
                  <a:pt x="409206" y="40389"/>
                </a:lnTo>
                <a:close/>
                <a:moveTo>
                  <a:pt x="417328" y="51317"/>
                </a:moveTo>
                <a:lnTo>
                  <a:pt x="417328" y="0"/>
                </a:lnTo>
                <a:lnTo>
                  <a:pt x="409206" y="0"/>
                </a:lnTo>
                <a:lnTo>
                  <a:pt x="409206" y="16392"/>
                </a:lnTo>
                <a:cubicBezTo>
                  <a:pt x="405514" y="13217"/>
                  <a:pt x="403373" y="12257"/>
                  <a:pt x="400788" y="12257"/>
                </a:cubicBezTo>
                <a:cubicBezTo>
                  <a:pt x="393331" y="12257"/>
                  <a:pt x="387645" y="19124"/>
                  <a:pt x="387645" y="32415"/>
                </a:cubicBezTo>
                <a:cubicBezTo>
                  <a:pt x="387645" y="44967"/>
                  <a:pt x="392297" y="51908"/>
                  <a:pt x="399238" y="51908"/>
                </a:cubicBezTo>
                <a:cubicBezTo>
                  <a:pt x="402339" y="51908"/>
                  <a:pt x="405071" y="50800"/>
                  <a:pt x="409870" y="46813"/>
                </a:cubicBezTo>
                <a:lnTo>
                  <a:pt x="410683" y="51243"/>
                </a:lnTo>
                <a:lnTo>
                  <a:pt x="417328" y="51243"/>
                </a:lnTo>
                <a:close/>
                <a:moveTo>
                  <a:pt x="372066" y="40389"/>
                </a:moveTo>
                <a:cubicBezTo>
                  <a:pt x="369112" y="43121"/>
                  <a:pt x="366676" y="44598"/>
                  <a:pt x="364608" y="44598"/>
                </a:cubicBezTo>
                <a:cubicBezTo>
                  <a:pt x="360916" y="44598"/>
                  <a:pt x="358701" y="40167"/>
                  <a:pt x="358701" y="32341"/>
                </a:cubicBezTo>
                <a:cubicBezTo>
                  <a:pt x="358701" y="24292"/>
                  <a:pt x="361359" y="19862"/>
                  <a:pt x="364977" y="19862"/>
                </a:cubicBezTo>
                <a:cubicBezTo>
                  <a:pt x="366971" y="19862"/>
                  <a:pt x="369186" y="21265"/>
                  <a:pt x="372066" y="23923"/>
                </a:cubicBezTo>
                <a:lnTo>
                  <a:pt x="372066" y="40389"/>
                </a:lnTo>
                <a:close/>
                <a:moveTo>
                  <a:pt x="380188" y="51317"/>
                </a:moveTo>
                <a:lnTo>
                  <a:pt x="380188" y="0"/>
                </a:lnTo>
                <a:lnTo>
                  <a:pt x="372066" y="0"/>
                </a:lnTo>
                <a:lnTo>
                  <a:pt x="372066" y="16392"/>
                </a:lnTo>
                <a:cubicBezTo>
                  <a:pt x="368374" y="13217"/>
                  <a:pt x="366233" y="12257"/>
                  <a:pt x="363648" y="12257"/>
                </a:cubicBezTo>
                <a:cubicBezTo>
                  <a:pt x="356191" y="12257"/>
                  <a:pt x="350505" y="19124"/>
                  <a:pt x="350505" y="32415"/>
                </a:cubicBezTo>
                <a:cubicBezTo>
                  <a:pt x="350505" y="44967"/>
                  <a:pt x="355157" y="51908"/>
                  <a:pt x="362098" y="51908"/>
                </a:cubicBezTo>
                <a:cubicBezTo>
                  <a:pt x="365199" y="51908"/>
                  <a:pt x="367931" y="50800"/>
                  <a:pt x="372730" y="46813"/>
                </a:cubicBezTo>
                <a:lnTo>
                  <a:pt x="373542" y="51243"/>
                </a:lnTo>
                <a:lnTo>
                  <a:pt x="380188" y="51243"/>
                </a:lnTo>
                <a:close/>
                <a:moveTo>
                  <a:pt x="348216" y="12995"/>
                </a:moveTo>
                <a:lnTo>
                  <a:pt x="339504" y="12995"/>
                </a:lnTo>
                <a:lnTo>
                  <a:pt x="334704" y="34334"/>
                </a:lnTo>
                <a:lnTo>
                  <a:pt x="333153" y="42826"/>
                </a:lnTo>
                <a:lnTo>
                  <a:pt x="333080" y="42826"/>
                </a:lnTo>
                <a:lnTo>
                  <a:pt x="331824" y="35811"/>
                </a:lnTo>
                <a:lnTo>
                  <a:pt x="326139" y="12922"/>
                </a:lnTo>
                <a:lnTo>
                  <a:pt x="317131" y="12922"/>
                </a:lnTo>
                <a:lnTo>
                  <a:pt x="327985" y="51686"/>
                </a:lnTo>
                <a:cubicBezTo>
                  <a:pt x="326508" y="55452"/>
                  <a:pt x="323333" y="57593"/>
                  <a:pt x="320232" y="59144"/>
                </a:cubicBezTo>
                <a:lnTo>
                  <a:pt x="323850" y="65198"/>
                </a:lnTo>
                <a:cubicBezTo>
                  <a:pt x="331603" y="61654"/>
                  <a:pt x="337141" y="55747"/>
                  <a:pt x="339799" y="45410"/>
                </a:cubicBezTo>
                <a:lnTo>
                  <a:pt x="348216" y="12995"/>
                </a:lnTo>
                <a:close/>
                <a:moveTo>
                  <a:pt x="317278" y="51317"/>
                </a:moveTo>
                <a:lnTo>
                  <a:pt x="304652" y="29683"/>
                </a:lnTo>
                <a:lnTo>
                  <a:pt x="315285" y="12995"/>
                </a:lnTo>
                <a:lnTo>
                  <a:pt x="306203" y="12995"/>
                </a:lnTo>
                <a:lnTo>
                  <a:pt x="296973" y="28870"/>
                </a:lnTo>
                <a:lnTo>
                  <a:pt x="296899" y="28870"/>
                </a:lnTo>
                <a:lnTo>
                  <a:pt x="296899" y="0"/>
                </a:lnTo>
                <a:lnTo>
                  <a:pt x="288777" y="0"/>
                </a:lnTo>
                <a:lnTo>
                  <a:pt x="288777" y="51317"/>
                </a:lnTo>
                <a:lnTo>
                  <a:pt x="296899" y="51317"/>
                </a:lnTo>
                <a:lnTo>
                  <a:pt x="296899" y="32267"/>
                </a:lnTo>
                <a:lnTo>
                  <a:pt x="296973" y="32267"/>
                </a:lnTo>
                <a:lnTo>
                  <a:pt x="307606" y="51317"/>
                </a:lnTo>
                <a:lnTo>
                  <a:pt x="317278" y="51317"/>
                </a:lnTo>
                <a:close/>
                <a:moveTo>
                  <a:pt x="281911" y="40758"/>
                </a:moveTo>
                <a:cubicBezTo>
                  <a:pt x="281911" y="35959"/>
                  <a:pt x="279843" y="32562"/>
                  <a:pt x="273050" y="28944"/>
                </a:cubicBezTo>
                <a:cubicBezTo>
                  <a:pt x="267734" y="26065"/>
                  <a:pt x="266700" y="24883"/>
                  <a:pt x="266700" y="22447"/>
                </a:cubicBezTo>
                <a:cubicBezTo>
                  <a:pt x="266700" y="20305"/>
                  <a:pt x="268177" y="18828"/>
                  <a:pt x="271204" y="18828"/>
                </a:cubicBezTo>
                <a:cubicBezTo>
                  <a:pt x="273641" y="18828"/>
                  <a:pt x="276151" y="19862"/>
                  <a:pt x="278366" y="20822"/>
                </a:cubicBezTo>
                <a:lnTo>
                  <a:pt x="280729" y="14915"/>
                </a:lnTo>
                <a:cubicBezTo>
                  <a:pt x="277702" y="13291"/>
                  <a:pt x="274379" y="12331"/>
                  <a:pt x="270613" y="12331"/>
                </a:cubicBezTo>
                <a:cubicBezTo>
                  <a:pt x="263451" y="12331"/>
                  <a:pt x="258652" y="16761"/>
                  <a:pt x="258652" y="23037"/>
                </a:cubicBezTo>
                <a:cubicBezTo>
                  <a:pt x="258652" y="27837"/>
                  <a:pt x="260867" y="31455"/>
                  <a:pt x="267365" y="34777"/>
                </a:cubicBezTo>
                <a:cubicBezTo>
                  <a:pt x="272681" y="37657"/>
                  <a:pt x="273567" y="38912"/>
                  <a:pt x="273567" y="41275"/>
                </a:cubicBezTo>
                <a:cubicBezTo>
                  <a:pt x="273567" y="43416"/>
                  <a:pt x="272312" y="45262"/>
                  <a:pt x="268546" y="45262"/>
                </a:cubicBezTo>
                <a:cubicBezTo>
                  <a:pt x="266331" y="45262"/>
                  <a:pt x="263820" y="44598"/>
                  <a:pt x="260941" y="43047"/>
                </a:cubicBezTo>
                <a:lnTo>
                  <a:pt x="258430" y="49102"/>
                </a:lnTo>
                <a:cubicBezTo>
                  <a:pt x="261827" y="51022"/>
                  <a:pt x="264928" y="51981"/>
                  <a:pt x="269358" y="51981"/>
                </a:cubicBezTo>
                <a:cubicBezTo>
                  <a:pt x="276816" y="51908"/>
                  <a:pt x="281911" y="47920"/>
                  <a:pt x="281911" y="40758"/>
                </a:cubicBezTo>
                <a:moveTo>
                  <a:pt x="254591" y="40758"/>
                </a:moveTo>
                <a:cubicBezTo>
                  <a:pt x="254591" y="35959"/>
                  <a:pt x="252523" y="32562"/>
                  <a:pt x="245730" y="28944"/>
                </a:cubicBezTo>
                <a:cubicBezTo>
                  <a:pt x="240414" y="26065"/>
                  <a:pt x="239380" y="24883"/>
                  <a:pt x="239380" y="22447"/>
                </a:cubicBezTo>
                <a:cubicBezTo>
                  <a:pt x="239380" y="20305"/>
                  <a:pt x="240857" y="18828"/>
                  <a:pt x="243884" y="18828"/>
                </a:cubicBezTo>
                <a:cubicBezTo>
                  <a:pt x="246321" y="18828"/>
                  <a:pt x="248831" y="19862"/>
                  <a:pt x="251047" y="20822"/>
                </a:cubicBezTo>
                <a:lnTo>
                  <a:pt x="253409" y="14915"/>
                </a:lnTo>
                <a:cubicBezTo>
                  <a:pt x="250456" y="13291"/>
                  <a:pt x="247059" y="12331"/>
                  <a:pt x="243294" y="12331"/>
                </a:cubicBezTo>
                <a:cubicBezTo>
                  <a:pt x="236131" y="12331"/>
                  <a:pt x="231332" y="16761"/>
                  <a:pt x="231332" y="23037"/>
                </a:cubicBezTo>
                <a:cubicBezTo>
                  <a:pt x="231332" y="27837"/>
                  <a:pt x="233547" y="31455"/>
                  <a:pt x="240045" y="34777"/>
                </a:cubicBezTo>
                <a:cubicBezTo>
                  <a:pt x="245361" y="37657"/>
                  <a:pt x="246247" y="38912"/>
                  <a:pt x="246247" y="41275"/>
                </a:cubicBezTo>
                <a:cubicBezTo>
                  <a:pt x="246247" y="43416"/>
                  <a:pt x="244992" y="45262"/>
                  <a:pt x="241226" y="45262"/>
                </a:cubicBezTo>
                <a:cubicBezTo>
                  <a:pt x="239011" y="45262"/>
                  <a:pt x="236501" y="44598"/>
                  <a:pt x="233621" y="43047"/>
                </a:cubicBezTo>
                <a:lnTo>
                  <a:pt x="231110" y="49102"/>
                </a:lnTo>
                <a:cubicBezTo>
                  <a:pt x="234507" y="51022"/>
                  <a:pt x="237608" y="51981"/>
                  <a:pt x="242038" y="51981"/>
                </a:cubicBezTo>
                <a:cubicBezTo>
                  <a:pt x="249496" y="51908"/>
                  <a:pt x="254591" y="47920"/>
                  <a:pt x="254591" y="40758"/>
                </a:cubicBezTo>
                <a:moveTo>
                  <a:pt x="224687" y="51317"/>
                </a:moveTo>
                <a:lnTo>
                  <a:pt x="224687" y="0"/>
                </a:lnTo>
                <a:lnTo>
                  <a:pt x="216565" y="0"/>
                </a:lnTo>
                <a:lnTo>
                  <a:pt x="216565" y="51317"/>
                </a:lnTo>
                <a:lnTo>
                  <a:pt x="224687" y="51317"/>
                </a:lnTo>
                <a:close/>
                <a:moveTo>
                  <a:pt x="207556" y="51317"/>
                </a:moveTo>
                <a:lnTo>
                  <a:pt x="207556" y="0"/>
                </a:lnTo>
                <a:lnTo>
                  <a:pt x="199434" y="0"/>
                </a:lnTo>
                <a:lnTo>
                  <a:pt x="199434" y="51317"/>
                </a:lnTo>
                <a:lnTo>
                  <a:pt x="207556" y="51317"/>
                </a:lnTo>
                <a:close/>
                <a:moveTo>
                  <a:pt x="182304" y="40389"/>
                </a:moveTo>
                <a:cubicBezTo>
                  <a:pt x="179203" y="43269"/>
                  <a:pt x="176766" y="44598"/>
                  <a:pt x="174847" y="44598"/>
                </a:cubicBezTo>
                <a:cubicBezTo>
                  <a:pt x="171155" y="44598"/>
                  <a:pt x="168940" y="40167"/>
                  <a:pt x="168940" y="32341"/>
                </a:cubicBezTo>
                <a:cubicBezTo>
                  <a:pt x="168940" y="24292"/>
                  <a:pt x="171598" y="19862"/>
                  <a:pt x="175216" y="19862"/>
                </a:cubicBezTo>
                <a:cubicBezTo>
                  <a:pt x="176988" y="19862"/>
                  <a:pt x="179203" y="20970"/>
                  <a:pt x="182304" y="24071"/>
                </a:cubicBezTo>
                <a:lnTo>
                  <a:pt x="182304" y="40389"/>
                </a:lnTo>
                <a:close/>
                <a:moveTo>
                  <a:pt x="190500" y="51317"/>
                </a:moveTo>
                <a:lnTo>
                  <a:pt x="190500" y="12995"/>
                </a:lnTo>
                <a:lnTo>
                  <a:pt x="183855" y="12995"/>
                </a:lnTo>
                <a:lnTo>
                  <a:pt x="183042" y="17278"/>
                </a:lnTo>
                <a:cubicBezTo>
                  <a:pt x="178908" y="12995"/>
                  <a:pt x="176176" y="12331"/>
                  <a:pt x="173960" y="12331"/>
                </a:cubicBezTo>
                <a:cubicBezTo>
                  <a:pt x="166503" y="12331"/>
                  <a:pt x="160817" y="19198"/>
                  <a:pt x="160817" y="32488"/>
                </a:cubicBezTo>
                <a:cubicBezTo>
                  <a:pt x="160817" y="45041"/>
                  <a:pt x="165469" y="51981"/>
                  <a:pt x="172410" y="51981"/>
                </a:cubicBezTo>
                <a:cubicBezTo>
                  <a:pt x="175585" y="51981"/>
                  <a:pt x="178243" y="50874"/>
                  <a:pt x="183042" y="46887"/>
                </a:cubicBezTo>
                <a:lnTo>
                  <a:pt x="183855" y="51317"/>
                </a:lnTo>
                <a:lnTo>
                  <a:pt x="190500" y="51317"/>
                </a:lnTo>
                <a:close/>
                <a:moveTo>
                  <a:pt x="115777" y="51317"/>
                </a:moveTo>
                <a:lnTo>
                  <a:pt x="115777" y="25622"/>
                </a:lnTo>
                <a:cubicBezTo>
                  <a:pt x="115777" y="16983"/>
                  <a:pt x="111863" y="12331"/>
                  <a:pt x="105956" y="12331"/>
                </a:cubicBezTo>
                <a:cubicBezTo>
                  <a:pt x="102191" y="12331"/>
                  <a:pt x="99828" y="13217"/>
                  <a:pt x="94069" y="17795"/>
                </a:cubicBezTo>
                <a:cubicBezTo>
                  <a:pt x="92518" y="14472"/>
                  <a:pt x="89638" y="12331"/>
                  <a:pt x="85725" y="12331"/>
                </a:cubicBezTo>
                <a:cubicBezTo>
                  <a:pt x="82033" y="12331"/>
                  <a:pt x="79523" y="13291"/>
                  <a:pt x="74576" y="17426"/>
                </a:cubicBezTo>
                <a:lnTo>
                  <a:pt x="73763" y="12995"/>
                </a:lnTo>
                <a:lnTo>
                  <a:pt x="67044" y="12995"/>
                </a:lnTo>
                <a:lnTo>
                  <a:pt x="67044" y="51317"/>
                </a:lnTo>
                <a:lnTo>
                  <a:pt x="75166" y="51317"/>
                </a:lnTo>
                <a:lnTo>
                  <a:pt x="75166" y="23997"/>
                </a:lnTo>
                <a:cubicBezTo>
                  <a:pt x="78120" y="21191"/>
                  <a:pt x="80556" y="19788"/>
                  <a:pt x="82624" y="19788"/>
                </a:cubicBezTo>
                <a:cubicBezTo>
                  <a:pt x="86168" y="19788"/>
                  <a:pt x="87423" y="23480"/>
                  <a:pt x="87423" y="27837"/>
                </a:cubicBezTo>
                <a:lnTo>
                  <a:pt x="87423" y="51317"/>
                </a:lnTo>
                <a:lnTo>
                  <a:pt x="95398" y="51317"/>
                </a:lnTo>
                <a:lnTo>
                  <a:pt x="95398" y="23997"/>
                </a:lnTo>
                <a:cubicBezTo>
                  <a:pt x="98351" y="21191"/>
                  <a:pt x="100714" y="19788"/>
                  <a:pt x="102855" y="19788"/>
                </a:cubicBezTo>
                <a:cubicBezTo>
                  <a:pt x="106326" y="19788"/>
                  <a:pt x="107655" y="23480"/>
                  <a:pt x="107655" y="27837"/>
                </a:cubicBezTo>
                <a:lnTo>
                  <a:pt x="107655" y="51317"/>
                </a:lnTo>
                <a:lnTo>
                  <a:pt x="115777" y="51317"/>
                </a:lnTo>
                <a:close/>
                <a:moveTo>
                  <a:pt x="49914" y="40389"/>
                </a:moveTo>
                <a:cubicBezTo>
                  <a:pt x="46739" y="43269"/>
                  <a:pt x="44376" y="44598"/>
                  <a:pt x="42456" y="44598"/>
                </a:cubicBezTo>
                <a:cubicBezTo>
                  <a:pt x="38765" y="44598"/>
                  <a:pt x="36549" y="40167"/>
                  <a:pt x="36549" y="32341"/>
                </a:cubicBezTo>
                <a:cubicBezTo>
                  <a:pt x="36549" y="24292"/>
                  <a:pt x="39208" y="19862"/>
                  <a:pt x="42826" y="19862"/>
                </a:cubicBezTo>
                <a:cubicBezTo>
                  <a:pt x="44598" y="19862"/>
                  <a:pt x="46813" y="20970"/>
                  <a:pt x="49914" y="24071"/>
                </a:cubicBezTo>
                <a:lnTo>
                  <a:pt x="49914" y="40389"/>
                </a:lnTo>
                <a:close/>
                <a:moveTo>
                  <a:pt x="58036" y="51317"/>
                </a:moveTo>
                <a:lnTo>
                  <a:pt x="58036" y="12995"/>
                </a:lnTo>
                <a:lnTo>
                  <a:pt x="51391" y="12995"/>
                </a:lnTo>
                <a:lnTo>
                  <a:pt x="50579" y="17278"/>
                </a:lnTo>
                <a:cubicBezTo>
                  <a:pt x="46444" y="12995"/>
                  <a:pt x="43712" y="12331"/>
                  <a:pt x="41497" y="12331"/>
                </a:cubicBezTo>
                <a:cubicBezTo>
                  <a:pt x="34039" y="12331"/>
                  <a:pt x="28353" y="19198"/>
                  <a:pt x="28353" y="32488"/>
                </a:cubicBezTo>
                <a:cubicBezTo>
                  <a:pt x="28353" y="45041"/>
                  <a:pt x="33005" y="51981"/>
                  <a:pt x="39946" y="51981"/>
                </a:cubicBezTo>
                <a:cubicBezTo>
                  <a:pt x="43121" y="51981"/>
                  <a:pt x="45779" y="50874"/>
                  <a:pt x="50579" y="46887"/>
                </a:cubicBezTo>
                <a:lnTo>
                  <a:pt x="51391" y="51317"/>
                </a:lnTo>
                <a:lnTo>
                  <a:pt x="58036" y="51317"/>
                </a:lnTo>
                <a:close/>
                <a:moveTo>
                  <a:pt x="23480" y="40758"/>
                </a:moveTo>
                <a:cubicBezTo>
                  <a:pt x="23480" y="35959"/>
                  <a:pt x="21413" y="32562"/>
                  <a:pt x="14620" y="28944"/>
                </a:cubicBezTo>
                <a:cubicBezTo>
                  <a:pt x="9304" y="26065"/>
                  <a:pt x="8270" y="24883"/>
                  <a:pt x="8270" y="22447"/>
                </a:cubicBezTo>
                <a:cubicBezTo>
                  <a:pt x="8270" y="20305"/>
                  <a:pt x="9747" y="18828"/>
                  <a:pt x="12774" y="18828"/>
                </a:cubicBezTo>
                <a:cubicBezTo>
                  <a:pt x="15210" y="18828"/>
                  <a:pt x="17721" y="19862"/>
                  <a:pt x="19936" y="20822"/>
                </a:cubicBezTo>
                <a:lnTo>
                  <a:pt x="22299" y="14915"/>
                </a:lnTo>
                <a:cubicBezTo>
                  <a:pt x="19345" y="13291"/>
                  <a:pt x="15949" y="12331"/>
                  <a:pt x="12183" y="12331"/>
                </a:cubicBezTo>
                <a:cubicBezTo>
                  <a:pt x="5021" y="12331"/>
                  <a:pt x="222" y="16761"/>
                  <a:pt x="222" y="23037"/>
                </a:cubicBezTo>
                <a:cubicBezTo>
                  <a:pt x="222" y="27837"/>
                  <a:pt x="2437" y="31455"/>
                  <a:pt x="8934" y="34777"/>
                </a:cubicBezTo>
                <a:cubicBezTo>
                  <a:pt x="14251" y="37657"/>
                  <a:pt x="15137" y="38912"/>
                  <a:pt x="15137" y="41275"/>
                </a:cubicBezTo>
                <a:cubicBezTo>
                  <a:pt x="15137" y="43416"/>
                  <a:pt x="13881" y="45262"/>
                  <a:pt x="10116" y="45262"/>
                </a:cubicBezTo>
                <a:cubicBezTo>
                  <a:pt x="7901" y="45262"/>
                  <a:pt x="5390" y="44598"/>
                  <a:pt x="2510" y="43047"/>
                </a:cubicBezTo>
                <a:lnTo>
                  <a:pt x="0" y="49102"/>
                </a:lnTo>
                <a:cubicBezTo>
                  <a:pt x="3397" y="51022"/>
                  <a:pt x="6498" y="51981"/>
                  <a:pt x="10928" y="51981"/>
                </a:cubicBezTo>
                <a:cubicBezTo>
                  <a:pt x="18385" y="51908"/>
                  <a:pt x="23480" y="47920"/>
                  <a:pt x="23480" y="40758"/>
                </a:cubicBezTo>
              </a:path>
            </a:pathLst>
          </a:custGeom>
          <a:solidFill>
            <a:srgbClr val="1D1D1B"/>
          </a:solidFill>
          <a:ln w="73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36" name="Frihandsfigur: Form 35">
            <a:extLst>
              <a:ext uri="{FF2B5EF4-FFF2-40B4-BE49-F238E27FC236}">
                <a16:creationId xmlns:a16="http://schemas.microsoft.com/office/drawing/2014/main" id="{1B15DD06-67D6-30FA-8EFA-B8EB448C0E69}"/>
              </a:ext>
            </a:extLst>
          </p:cNvPr>
          <p:cNvSpPr/>
          <p:nvPr userDrawn="1"/>
        </p:nvSpPr>
        <p:spPr>
          <a:xfrm>
            <a:off x="11531452" y="6388544"/>
            <a:ext cx="478981" cy="68299"/>
          </a:xfrm>
          <a:custGeom>
            <a:avLst/>
            <a:gdLst>
              <a:gd name="connsiteX0" fmla="*/ 478982 w 478981"/>
              <a:gd name="connsiteY0" fmla="*/ 23702 h 68299"/>
              <a:gd name="connsiteX1" fmla="*/ 478982 w 478981"/>
              <a:gd name="connsiteY1" fmla="*/ 15358 h 68299"/>
              <a:gd name="connsiteX2" fmla="*/ 477358 w 478981"/>
              <a:gd name="connsiteY2" fmla="*/ 15358 h 68299"/>
              <a:gd name="connsiteX3" fmla="*/ 468349 w 478981"/>
              <a:gd name="connsiteY3" fmla="*/ 20970 h 68299"/>
              <a:gd name="connsiteX4" fmla="*/ 467611 w 478981"/>
              <a:gd name="connsiteY4" fmla="*/ 16023 h 68299"/>
              <a:gd name="connsiteX5" fmla="*/ 460818 w 478981"/>
              <a:gd name="connsiteY5" fmla="*/ 16023 h 68299"/>
              <a:gd name="connsiteX6" fmla="*/ 460818 w 478981"/>
              <a:gd name="connsiteY6" fmla="*/ 54344 h 68299"/>
              <a:gd name="connsiteX7" fmla="*/ 468940 w 478981"/>
              <a:gd name="connsiteY7" fmla="*/ 54344 h 68299"/>
              <a:gd name="connsiteX8" fmla="*/ 468940 w 478981"/>
              <a:gd name="connsiteY8" fmla="*/ 27910 h 68299"/>
              <a:gd name="connsiteX9" fmla="*/ 476693 w 478981"/>
              <a:gd name="connsiteY9" fmla="*/ 23702 h 68299"/>
              <a:gd name="connsiteX10" fmla="*/ 478982 w 478981"/>
              <a:gd name="connsiteY10" fmla="*/ 23702 h 68299"/>
              <a:gd name="connsiteX11" fmla="*/ 445238 w 478981"/>
              <a:gd name="connsiteY11" fmla="*/ 35147 h 68299"/>
              <a:gd name="connsiteX12" fmla="*/ 437412 w 478981"/>
              <a:gd name="connsiteY12" fmla="*/ 47773 h 68299"/>
              <a:gd name="connsiteX13" fmla="*/ 429659 w 478981"/>
              <a:gd name="connsiteY13" fmla="*/ 35147 h 68299"/>
              <a:gd name="connsiteX14" fmla="*/ 437486 w 478981"/>
              <a:gd name="connsiteY14" fmla="*/ 22447 h 68299"/>
              <a:gd name="connsiteX15" fmla="*/ 445238 w 478981"/>
              <a:gd name="connsiteY15" fmla="*/ 35147 h 68299"/>
              <a:gd name="connsiteX16" fmla="*/ 453508 w 478981"/>
              <a:gd name="connsiteY16" fmla="*/ 34999 h 68299"/>
              <a:gd name="connsiteX17" fmla="*/ 437781 w 478981"/>
              <a:gd name="connsiteY17" fmla="*/ 15358 h 68299"/>
              <a:gd name="connsiteX18" fmla="*/ 437559 w 478981"/>
              <a:gd name="connsiteY18" fmla="*/ 15358 h 68299"/>
              <a:gd name="connsiteX19" fmla="*/ 421315 w 478981"/>
              <a:gd name="connsiteY19" fmla="*/ 35294 h 68299"/>
              <a:gd name="connsiteX20" fmla="*/ 437042 w 478981"/>
              <a:gd name="connsiteY20" fmla="*/ 54935 h 68299"/>
              <a:gd name="connsiteX21" fmla="*/ 437264 w 478981"/>
              <a:gd name="connsiteY21" fmla="*/ 54935 h 68299"/>
              <a:gd name="connsiteX22" fmla="*/ 453508 w 478981"/>
              <a:gd name="connsiteY22" fmla="*/ 34999 h 68299"/>
              <a:gd name="connsiteX23" fmla="*/ 420798 w 478981"/>
              <a:gd name="connsiteY23" fmla="*/ 591 h 68299"/>
              <a:gd name="connsiteX24" fmla="*/ 415556 w 478981"/>
              <a:gd name="connsiteY24" fmla="*/ 0 h 68299"/>
              <a:gd name="connsiteX25" fmla="*/ 404702 w 478981"/>
              <a:gd name="connsiteY25" fmla="*/ 11666 h 68299"/>
              <a:gd name="connsiteX26" fmla="*/ 404702 w 478981"/>
              <a:gd name="connsiteY26" fmla="*/ 16097 h 68299"/>
              <a:gd name="connsiteX27" fmla="*/ 399459 w 478981"/>
              <a:gd name="connsiteY27" fmla="*/ 16097 h 68299"/>
              <a:gd name="connsiteX28" fmla="*/ 399459 w 478981"/>
              <a:gd name="connsiteY28" fmla="*/ 22520 h 68299"/>
              <a:gd name="connsiteX29" fmla="*/ 404702 w 478981"/>
              <a:gd name="connsiteY29" fmla="*/ 22520 h 68299"/>
              <a:gd name="connsiteX30" fmla="*/ 404702 w 478981"/>
              <a:gd name="connsiteY30" fmla="*/ 54418 h 68299"/>
              <a:gd name="connsiteX31" fmla="*/ 412750 w 478981"/>
              <a:gd name="connsiteY31" fmla="*/ 54418 h 68299"/>
              <a:gd name="connsiteX32" fmla="*/ 412750 w 478981"/>
              <a:gd name="connsiteY32" fmla="*/ 22520 h 68299"/>
              <a:gd name="connsiteX33" fmla="*/ 419248 w 478981"/>
              <a:gd name="connsiteY33" fmla="*/ 22520 h 68299"/>
              <a:gd name="connsiteX34" fmla="*/ 419248 w 478981"/>
              <a:gd name="connsiteY34" fmla="*/ 16023 h 68299"/>
              <a:gd name="connsiteX35" fmla="*/ 412750 w 478981"/>
              <a:gd name="connsiteY35" fmla="*/ 16023 h 68299"/>
              <a:gd name="connsiteX36" fmla="*/ 412750 w 478981"/>
              <a:gd name="connsiteY36" fmla="*/ 11592 h 68299"/>
              <a:gd name="connsiteX37" fmla="*/ 416959 w 478981"/>
              <a:gd name="connsiteY37" fmla="*/ 6276 h 68299"/>
              <a:gd name="connsiteX38" fmla="*/ 420281 w 478981"/>
              <a:gd name="connsiteY38" fmla="*/ 6572 h 68299"/>
              <a:gd name="connsiteX39" fmla="*/ 420798 w 478981"/>
              <a:gd name="connsiteY39" fmla="*/ 591 h 68299"/>
              <a:gd name="connsiteX40" fmla="*/ 379080 w 478981"/>
              <a:gd name="connsiteY40" fmla="*/ 54344 h 68299"/>
              <a:gd name="connsiteX41" fmla="*/ 379080 w 478981"/>
              <a:gd name="connsiteY41" fmla="*/ 28649 h 68299"/>
              <a:gd name="connsiteX42" fmla="*/ 369038 w 478981"/>
              <a:gd name="connsiteY42" fmla="*/ 15358 h 68299"/>
              <a:gd name="connsiteX43" fmla="*/ 357815 w 478981"/>
              <a:gd name="connsiteY43" fmla="*/ 20453 h 68299"/>
              <a:gd name="connsiteX44" fmla="*/ 357003 w 478981"/>
              <a:gd name="connsiteY44" fmla="*/ 16023 h 68299"/>
              <a:gd name="connsiteX45" fmla="*/ 350284 w 478981"/>
              <a:gd name="connsiteY45" fmla="*/ 16023 h 68299"/>
              <a:gd name="connsiteX46" fmla="*/ 350284 w 478981"/>
              <a:gd name="connsiteY46" fmla="*/ 54344 h 68299"/>
              <a:gd name="connsiteX47" fmla="*/ 358406 w 478981"/>
              <a:gd name="connsiteY47" fmla="*/ 54344 h 68299"/>
              <a:gd name="connsiteX48" fmla="*/ 358406 w 478981"/>
              <a:gd name="connsiteY48" fmla="*/ 27024 h 68299"/>
              <a:gd name="connsiteX49" fmla="*/ 365937 w 478981"/>
              <a:gd name="connsiteY49" fmla="*/ 22816 h 68299"/>
              <a:gd name="connsiteX50" fmla="*/ 370884 w 478981"/>
              <a:gd name="connsiteY50" fmla="*/ 30864 h 68299"/>
              <a:gd name="connsiteX51" fmla="*/ 370884 w 478981"/>
              <a:gd name="connsiteY51" fmla="*/ 54344 h 68299"/>
              <a:gd name="connsiteX52" fmla="*/ 379080 w 478981"/>
              <a:gd name="connsiteY52" fmla="*/ 54344 h 68299"/>
              <a:gd name="connsiteX53" fmla="*/ 334704 w 478981"/>
              <a:gd name="connsiteY53" fmla="*/ 31455 h 68299"/>
              <a:gd name="connsiteX54" fmla="*/ 321340 w 478981"/>
              <a:gd name="connsiteY54" fmla="*/ 31455 h 68299"/>
              <a:gd name="connsiteX55" fmla="*/ 328206 w 478981"/>
              <a:gd name="connsiteY55" fmla="*/ 21930 h 68299"/>
              <a:gd name="connsiteX56" fmla="*/ 334704 w 478981"/>
              <a:gd name="connsiteY56" fmla="*/ 30938 h 68299"/>
              <a:gd name="connsiteX57" fmla="*/ 334704 w 478981"/>
              <a:gd name="connsiteY57" fmla="*/ 31455 h 68299"/>
              <a:gd name="connsiteX58" fmla="*/ 342088 w 478981"/>
              <a:gd name="connsiteY58" fmla="*/ 52055 h 68299"/>
              <a:gd name="connsiteX59" fmla="*/ 340611 w 478981"/>
              <a:gd name="connsiteY59" fmla="*/ 46222 h 68299"/>
              <a:gd name="connsiteX60" fmla="*/ 329166 w 478981"/>
              <a:gd name="connsiteY60" fmla="*/ 48142 h 68299"/>
              <a:gd name="connsiteX61" fmla="*/ 321413 w 478981"/>
              <a:gd name="connsiteY61" fmla="*/ 37657 h 68299"/>
              <a:gd name="connsiteX62" fmla="*/ 342531 w 478981"/>
              <a:gd name="connsiteY62" fmla="*/ 37657 h 68299"/>
              <a:gd name="connsiteX63" fmla="*/ 342752 w 478981"/>
              <a:gd name="connsiteY63" fmla="*/ 32119 h 68299"/>
              <a:gd name="connsiteX64" fmla="*/ 328871 w 478981"/>
              <a:gd name="connsiteY64" fmla="*/ 15284 h 68299"/>
              <a:gd name="connsiteX65" fmla="*/ 313144 w 478981"/>
              <a:gd name="connsiteY65" fmla="*/ 35294 h 68299"/>
              <a:gd name="connsiteX66" fmla="*/ 327985 w 478981"/>
              <a:gd name="connsiteY66" fmla="*/ 54861 h 68299"/>
              <a:gd name="connsiteX67" fmla="*/ 342088 w 478981"/>
              <a:gd name="connsiteY67" fmla="*/ 52055 h 68299"/>
              <a:gd name="connsiteX68" fmla="*/ 308640 w 478981"/>
              <a:gd name="connsiteY68" fmla="*/ 53827 h 68299"/>
              <a:gd name="connsiteX69" fmla="*/ 308123 w 478981"/>
              <a:gd name="connsiteY69" fmla="*/ 47551 h 68299"/>
              <a:gd name="connsiteX70" fmla="*/ 304431 w 478981"/>
              <a:gd name="connsiteY70" fmla="*/ 47920 h 68299"/>
              <a:gd name="connsiteX71" fmla="*/ 301034 w 478981"/>
              <a:gd name="connsiteY71" fmla="*/ 43859 h 68299"/>
              <a:gd name="connsiteX72" fmla="*/ 301034 w 478981"/>
              <a:gd name="connsiteY72" fmla="*/ 22447 h 68299"/>
              <a:gd name="connsiteX73" fmla="*/ 308640 w 478981"/>
              <a:gd name="connsiteY73" fmla="*/ 22447 h 68299"/>
              <a:gd name="connsiteX74" fmla="*/ 308640 w 478981"/>
              <a:gd name="connsiteY74" fmla="*/ 16023 h 68299"/>
              <a:gd name="connsiteX75" fmla="*/ 301034 w 478981"/>
              <a:gd name="connsiteY75" fmla="*/ 16023 h 68299"/>
              <a:gd name="connsiteX76" fmla="*/ 301034 w 478981"/>
              <a:gd name="connsiteY76" fmla="*/ 3987 h 68299"/>
              <a:gd name="connsiteX77" fmla="*/ 292986 w 478981"/>
              <a:gd name="connsiteY77" fmla="*/ 5169 h 68299"/>
              <a:gd name="connsiteX78" fmla="*/ 292986 w 478981"/>
              <a:gd name="connsiteY78" fmla="*/ 16023 h 68299"/>
              <a:gd name="connsiteX79" fmla="*/ 287744 w 478981"/>
              <a:gd name="connsiteY79" fmla="*/ 16023 h 68299"/>
              <a:gd name="connsiteX80" fmla="*/ 287744 w 478981"/>
              <a:gd name="connsiteY80" fmla="*/ 22447 h 68299"/>
              <a:gd name="connsiteX81" fmla="*/ 292986 w 478981"/>
              <a:gd name="connsiteY81" fmla="*/ 22447 h 68299"/>
              <a:gd name="connsiteX82" fmla="*/ 292986 w 478981"/>
              <a:gd name="connsiteY82" fmla="*/ 45336 h 68299"/>
              <a:gd name="connsiteX83" fmla="*/ 301330 w 478981"/>
              <a:gd name="connsiteY83" fmla="*/ 54935 h 68299"/>
              <a:gd name="connsiteX84" fmla="*/ 308640 w 478981"/>
              <a:gd name="connsiteY84" fmla="*/ 53827 h 68299"/>
              <a:gd name="connsiteX85" fmla="*/ 276963 w 478981"/>
              <a:gd name="connsiteY85" fmla="*/ 31455 h 68299"/>
              <a:gd name="connsiteX86" fmla="*/ 263599 w 478981"/>
              <a:gd name="connsiteY86" fmla="*/ 31455 h 68299"/>
              <a:gd name="connsiteX87" fmla="*/ 270466 w 478981"/>
              <a:gd name="connsiteY87" fmla="*/ 21930 h 68299"/>
              <a:gd name="connsiteX88" fmla="*/ 276963 w 478981"/>
              <a:gd name="connsiteY88" fmla="*/ 30938 h 68299"/>
              <a:gd name="connsiteX89" fmla="*/ 276963 w 478981"/>
              <a:gd name="connsiteY89" fmla="*/ 31455 h 68299"/>
              <a:gd name="connsiteX90" fmla="*/ 284347 w 478981"/>
              <a:gd name="connsiteY90" fmla="*/ 52055 h 68299"/>
              <a:gd name="connsiteX91" fmla="*/ 282870 w 478981"/>
              <a:gd name="connsiteY91" fmla="*/ 46222 h 68299"/>
              <a:gd name="connsiteX92" fmla="*/ 271426 w 478981"/>
              <a:gd name="connsiteY92" fmla="*/ 48142 h 68299"/>
              <a:gd name="connsiteX93" fmla="*/ 263673 w 478981"/>
              <a:gd name="connsiteY93" fmla="*/ 37657 h 68299"/>
              <a:gd name="connsiteX94" fmla="*/ 284790 w 478981"/>
              <a:gd name="connsiteY94" fmla="*/ 37657 h 68299"/>
              <a:gd name="connsiteX95" fmla="*/ 285012 w 478981"/>
              <a:gd name="connsiteY95" fmla="*/ 32119 h 68299"/>
              <a:gd name="connsiteX96" fmla="*/ 271130 w 478981"/>
              <a:gd name="connsiteY96" fmla="*/ 15284 h 68299"/>
              <a:gd name="connsiteX97" fmla="*/ 255403 w 478981"/>
              <a:gd name="connsiteY97" fmla="*/ 35294 h 68299"/>
              <a:gd name="connsiteX98" fmla="*/ 270244 w 478981"/>
              <a:gd name="connsiteY98" fmla="*/ 54861 h 68299"/>
              <a:gd name="connsiteX99" fmla="*/ 284347 w 478981"/>
              <a:gd name="connsiteY99" fmla="*/ 52055 h 68299"/>
              <a:gd name="connsiteX100" fmla="*/ 248241 w 478981"/>
              <a:gd name="connsiteY100" fmla="*/ 54344 h 68299"/>
              <a:gd name="connsiteX101" fmla="*/ 248241 w 478981"/>
              <a:gd name="connsiteY101" fmla="*/ 28649 h 68299"/>
              <a:gd name="connsiteX102" fmla="*/ 238199 w 478981"/>
              <a:gd name="connsiteY102" fmla="*/ 15358 h 68299"/>
              <a:gd name="connsiteX103" fmla="*/ 227566 w 478981"/>
              <a:gd name="connsiteY103" fmla="*/ 20010 h 68299"/>
              <a:gd name="connsiteX104" fmla="*/ 227566 w 478981"/>
              <a:gd name="connsiteY104" fmla="*/ 3027 h 68299"/>
              <a:gd name="connsiteX105" fmla="*/ 219444 w 478981"/>
              <a:gd name="connsiteY105" fmla="*/ 3027 h 68299"/>
              <a:gd name="connsiteX106" fmla="*/ 219444 w 478981"/>
              <a:gd name="connsiteY106" fmla="*/ 54344 h 68299"/>
              <a:gd name="connsiteX107" fmla="*/ 227566 w 478981"/>
              <a:gd name="connsiteY107" fmla="*/ 54344 h 68299"/>
              <a:gd name="connsiteX108" fmla="*/ 227566 w 478981"/>
              <a:gd name="connsiteY108" fmla="*/ 27024 h 68299"/>
              <a:gd name="connsiteX109" fmla="*/ 235098 w 478981"/>
              <a:gd name="connsiteY109" fmla="*/ 22816 h 68299"/>
              <a:gd name="connsiteX110" fmla="*/ 240045 w 478981"/>
              <a:gd name="connsiteY110" fmla="*/ 30864 h 68299"/>
              <a:gd name="connsiteX111" fmla="*/ 240045 w 478981"/>
              <a:gd name="connsiteY111" fmla="*/ 54344 h 68299"/>
              <a:gd name="connsiteX112" fmla="*/ 248241 w 478981"/>
              <a:gd name="connsiteY112" fmla="*/ 54344 h 68299"/>
              <a:gd name="connsiteX113" fmla="*/ 202388 w 478981"/>
              <a:gd name="connsiteY113" fmla="*/ 43195 h 68299"/>
              <a:gd name="connsiteX114" fmla="*/ 194930 w 478981"/>
              <a:gd name="connsiteY114" fmla="*/ 47477 h 68299"/>
              <a:gd name="connsiteX115" fmla="*/ 189023 w 478981"/>
              <a:gd name="connsiteY115" fmla="*/ 35220 h 68299"/>
              <a:gd name="connsiteX116" fmla="*/ 195299 w 478981"/>
              <a:gd name="connsiteY116" fmla="*/ 22816 h 68299"/>
              <a:gd name="connsiteX117" fmla="*/ 202388 w 478981"/>
              <a:gd name="connsiteY117" fmla="*/ 27024 h 68299"/>
              <a:gd name="connsiteX118" fmla="*/ 202388 w 478981"/>
              <a:gd name="connsiteY118" fmla="*/ 43195 h 68299"/>
              <a:gd name="connsiteX119" fmla="*/ 210510 w 478981"/>
              <a:gd name="connsiteY119" fmla="*/ 52941 h 68299"/>
              <a:gd name="connsiteX120" fmla="*/ 210510 w 478981"/>
              <a:gd name="connsiteY120" fmla="*/ 16023 h 68299"/>
              <a:gd name="connsiteX121" fmla="*/ 203865 w 478981"/>
              <a:gd name="connsiteY121" fmla="*/ 16023 h 68299"/>
              <a:gd name="connsiteX122" fmla="*/ 203052 w 478981"/>
              <a:gd name="connsiteY122" fmla="*/ 20305 h 68299"/>
              <a:gd name="connsiteX123" fmla="*/ 193970 w 478981"/>
              <a:gd name="connsiteY123" fmla="*/ 15358 h 68299"/>
              <a:gd name="connsiteX124" fmla="*/ 180827 w 478981"/>
              <a:gd name="connsiteY124" fmla="*/ 35442 h 68299"/>
              <a:gd name="connsiteX125" fmla="*/ 192420 w 478981"/>
              <a:gd name="connsiteY125" fmla="*/ 54861 h 68299"/>
              <a:gd name="connsiteX126" fmla="*/ 202462 w 478981"/>
              <a:gd name="connsiteY126" fmla="*/ 50209 h 68299"/>
              <a:gd name="connsiteX127" fmla="*/ 202462 w 478981"/>
              <a:gd name="connsiteY127" fmla="*/ 54123 h 68299"/>
              <a:gd name="connsiteX128" fmla="*/ 193897 w 478981"/>
              <a:gd name="connsiteY128" fmla="*/ 61802 h 68299"/>
              <a:gd name="connsiteX129" fmla="*/ 185701 w 478981"/>
              <a:gd name="connsiteY129" fmla="*/ 61802 h 68299"/>
              <a:gd name="connsiteX130" fmla="*/ 186808 w 478981"/>
              <a:gd name="connsiteY130" fmla="*/ 67783 h 68299"/>
              <a:gd name="connsiteX131" fmla="*/ 195595 w 478981"/>
              <a:gd name="connsiteY131" fmla="*/ 68299 h 68299"/>
              <a:gd name="connsiteX132" fmla="*/ 210510 w 478981"/>
              <a:gd name="connsiteY132" fmla="*/ 52941 h 68299"/>
              <a:gd name="connsiteX133" fmla="*/ 173444 w 478981"/>
              <a:gd name="connsiteY133" fmla="*/ 16023 h 68299"/>
              <a:gd name="connsiteX134" fmla="*/ 165322 w 478981"/>
              <a:gd name="connsiteY134" fmla="*/ 16023 h 68299"/>
              <a:gd name="connsiteX135" fmla="*/ 165322 w 478981"/>
              <a:gd name="connsiteY135" fmla="*/ 54344 h 68299"/>
              <a:gd name="connsiteX136" fmla="*/ 173444 w 478981"/>
              <a:gd name="connsiteY136" fmla="*/ 54344 h 68299"/>
              <a:gd name="connsiteX137" fmla="*/ 173444 w 478981"/>
              <a:gd name="connsiteY137" fmla="*/ 16023 h 68299"/>
              <a:gd name="connsiteX138" fmla="*/ 119321 w 478981"/>
              <a:gd name="connsiteY138" fmla="*/ 54344 h 68299"/>
              <a:gd name="connsiteX139" fmla="*/ 119321 w 478981"/>
              <a:gd name="connsiteY139" fmla="*/ 28649 h 68299"/>
              <a:gd name="connsiteX140" fmla="*/ 109353 w 478981"/>
              <a:gd name="connsiteY140" fmla="*/ 15358 h 68299"/>
              <a:gd name="connsiteX141" fmla="*/ 98130 w 478981"/>
              <a:gd name="connsiteY141" fmla="*/ 20453 h 68299"/>
              <a:gd name="connsiteX142" fmla="*/ 97317 w 478981"/>
              <a:gd name="connsiteY142" fmla="*/ 16023 h 68299"/>
              <a:gd name="connsiteX143" fmla="*/ 90598 w 478981"/>
              <a:gd name="connsiteY143" fmla="*/ 16023 h 68299"/>
              <a:gd name="connsiteX144" fmla="*/ 90598 w 478981"/>
              <a:gd name="connsiteY144" fmla="*/ 54344 h 68299"/>
              <a:gd name="connsiteX145" fmla="*/ 98720 w 478981"/>
              <a:gd name="connsiteY145" fmla="*/ 54344 h 68299"/>
              <a:gd name="connsiteX146" fmla="*/ 98720 w 478981"/>
              <a:gd name="connsiteY146" fmla="*/ 27024 h 68299"/>
              <a:gd name="connsiteX147" fmla="*/ 106252 w 478981"/>
              <a:gd name="connsiteY147" fmla="*/ 22816 h 68299"/>
              <a:gd name="connsiteX148" fmla="*/ 111199 w 478981"/>
              <a:gd name="connsiteY148" fmla="*/ 30864 h 68299"/>
              <a:gd name="connsiteX149" fmla="*/ 111199 w 478981"/>
              <a:gd name="connsiteY149" fmla="*/ 54344 h 68299"/>
              <a:gd name="connsiteX150" fmla="*/ 119321 w 478981"/>
              <a:gd name="connsiteY150" fmla="*/ 54344 h 68299"/>
              <a:gd name="connsiteX151" fmla="*/ 85873 w 478981"/>
              <a:gd name="connsiteY151" fmla="*/ 16023 h 68299"/>
              <a:gd name="connsiteX152" fmla="*/ 77086 w 478981"/>
              <a:gd name="connsiteY152" fmla="*/ 16023 h 68299"/>
              <a:gd name="connsiteX153" fmla="*/ 72287 w 478981"/>
              <a:gd name="connsiteY153" fmla="*/ 37362 h 68299"/>
              <a:gd name="connsiteX154" fmla="*/ 70736 w 478981"/>
              <a:gd name="connsiteY154" fmla="*/ 45853 h 68299"/>
              <a:gd name="connsiteX155" fmla="*/ 70662 w 478981"/>
              <a:gd name="connsiteY155" fmla="*/ 45853 h 68299"/>
              <a:gd name="connsiteX156" fmla="*/ 69407 w 478981"/>
              <a:gd name="connsiteY156" fmla="*/ 38838 h 68299"/>
              <a:gd name="connsiteX157" fmla="*/ 63722 w 478981"/>
              <a:gd name="connsiteY157" fmla="*/ 15949 h 68299"/>
              <a:gd name="connsiteX158" fmla="*/ 54713 w 478981"/>
              <a:gd name="connsiteY158" fmla="*/ 15949 h 68299"/>
              <a:gd name="connsiteX159" fmla="*/ 65567 w 478981"/>
              <a:gd name="connsiteY159" fmla="*/ 54713 h 68299"/>
              <a:gd name="connsiteX160" fmla="*/ 57815 w 478981"/>
              <a:gd name="connsiteY160" fmla="*/ 62171 h 68299"/>
              <a:gd name="connsiteX161" fmla="*/ 61433 w 478981"/>
              <a:gd name="connsiteY161" fmla="*/ 68226 h 68299"/>
              <a:gd name="connsiteX162" fmla="*/ 77455 w 478981"/>
              <a:gd name="connsiteY162" fmla="*/ 48437 h 68299"/>
              <a:gd name="connsiteX163" fmla="*/ 85873 w 478981"/>
              <a:gd name="connsiteY163" fmla="*/ 16023 h 68299"/>
              <a:gd name="connsiteX164" fmla="*/ 51686 w 478981"/>
              <a:gd name="connsiteY164" fmla="*/ 54344 h 68299"/>
              <a:gd name="connsiteX165" fmla="*/ 48068 w 478981"/>
              <a:gd name="connsiteY165" fmla="*/ 3987 h 68299"/>
              <a:gd name="connsiteX166" fmla="*/ 36254 w 478981"/>
              <a:gd name="connsiteY166" fmla="*/ 3987 h 68299"/>
              <a:gd name="connsiteX167" fmla="*/ 26212 w 478981"/>
              <a:gd name="connsiteY167" fmla="*/ 38838 h 68299"/>
              <a:gd name="connsiteX168" fmla="*/ 26138 w 478981"/>
              <a:gd name="connsiteY168" fmla="*/ 38838 h 68299"/>
              <a:gd name="connsiteX169" fmla="*/ 15949 w 478981"/>
              <a:gd name="connsiteY169" fmla="*/ 3987 h 68299"/>
              <a:gd name="connsiteX170" fmla="*/ 3618 w 478981"/>
              <a:gd name="connsiteY170" fmla="*/ 3987 h 68299"/>
              <a:gd name="connsiteX171" fmla="*/ 0 w 478981"/>
              <a:gd name="connsiteY171" fmla="*/ 54344 h 68299"/>
              <a:gd name="connsiteX172" fmla="*/ 8048 w 478981"/>
              <a:gd name="connsiteY172" fmla="*/ 54344 h 68299"/>
              <a:gd name="connsiteX173" fmla="*/ 10559 w 478981"/>
              <a:gd name="connsiteY173" fmla="*/ 14324 h 68299"/>
              <a:gd name="connsiteX174" fmla="*/ 10633 w 478981"/>
              <a:gd name="connsiteY174" fmla="*/ 14324 h 68299"/>
              <a:gd name="connsiteX175" fmla="*/ 22077 w 478981"/>
              <a:gd name="connsiteY175" fmla="*/ 54344 h 68299"/>
              <a:gd name="connsiteX176" fmla="*/ 29092 w 478981"/>
              <a:gd name="connsiteY176" fmla="*/ 54344 h 68299"/>
              <a:gd name="connsiteX177" fmla="*/ 40537 w 478981"/>
              <a:gd name="connsiteY177" fmla="*/ 14324 h 68299"/>
              <a:gd name="connsiteX178" fmla="*/ 40610 w 478981"/>
              <a:gd name="connsiteY178" fmla="*/ 14324 h 68299"/>
              <a:gd name="connsiteX179" fmla="*/ 43121 w 478981"/>
              <a:gd name="connsiteY179" fmla="*/ 54344 h 68299"/>
              <a:gd name="connsiteX180" fmla="*/ 51686 w 478981"/>
              <a:gd name="connsiteY180" fmla="*/ 54344 h 6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</a:cxnLst>
            <a:rect l="l" t="t" r="r" b="b"/>
            <a:pathLst>
              <a:path w="478981" h="68299">
                <a:moveTo>
                  <a:pt x="478982" y="23702"/>
                </a:moveTo>
                <a:lnTo>
                  <a:pt x="478982" y="15358"/>
                </a:lnTo>
                <a:lnTo>
                  <a:pt x="477358" y="15358"/>
                </a:lnTo>
                <a:cubicBezTo>
                  <a:pt x="474404" y="15358"/>
                  <a:pt x="472854" y="16097"/>
                  <a:pt x="468349" y="20970"/>
                </a:cubicBezTo>
                <a:lnTo>
                  <a:pt x="467611" y="16023"/>
                </a:lnTo>
                <a:lnTo>
                  <a:pt x="460818" y="16023"/>
                </a:lnTo>
                <a:lnTo>
                  <a:pt x="460818" y="54344"/>
                </a:lnTo>
                <a:lnTo>
                  <a:pt x="468940" y="54344"/>
                </a:lnTo>
                <a:lnTo>
                  <a:pt x="468940" y="27910"/>
                </a:lnTo>
                <a:cubicBezTo>
                  <a:pt x="472041" y="24957"/>
                  <a:pt x="473740" y="23702"/>
                  <a:pt x="476693" y="23702"/>
                </a:cubicBezTo>
                <a:lnTo>
                  <a:pt x="478982" y="23702"/>
                </a:lnTo>
                <a:close/>
                <a:moveTo>
                  <a:pt x="445238" y="35147"/>
                </a:moveTo>
                <a:cubicBezTo>
                  <a:pt x="445238" y="42604"/>
                  <a:pt x="443245" y="47773"/>
                  <a:pt x="437412" y="47773"/>
                </a:cubicBezTo>
                <a:cubicBezTo>
                  <a:pt x="431579" y="47773"/>
                  <a:pt x="429659" y="42826"/>
                  <a:pt x="429659" y="35147"/>
                </a:cubicBezTo>
                <a:cubicBezTo>
                  <a:pt x="429659" y="27689"/>
                  <a:pt x="431652" y="22447"/>
                  <a:pt x="437486" y="22447"/>
                </a:cubicBezTo>
                <a:cubicBezTo>
                  <a:pt x="443245" y="22447"/>
                  <a:pt x="445238" y="27467"/>
                  <a:pt x="445238" y="35147"/>
                </a:cubicBezTo>
                <a:moveTo>
                  <a:pt x="453508" y="34999"/>
                </a:moveTo>
                <a:cubicBezTo>
                  <a:pt x="453508" y="20970"/>
                  <a:pt x="448192" y="15358"/>
                  <a:pt x="437781" y="15358"/>
                </a:cubicBezTo>
                <a:lnTo>
                  <a:pt x="437559" y="15358"/>
                </a:lnTo>
                <a:cubicBezTo>
                  <a:pt x="426484" y="15358"/>
                  <a:pt x="421315" y="23259"/>
                  <a:pt x="421315" y="35294"/>
                </a:cubicBezTo>
                <a:cubicBezTo>
                  <a:pt x="421315" y="49323"/>
                  <a:pt x="426631" y="54935"/>
                  <a:pt x="437042" y="54935"/>
                </a:cubicBezTo>
                <a:lnTo>
                  <a:pt x="437264" y="54935"/>
                </a:lnTo>
                <a:cubicBezTo>
                  <a:pt x="448340" y="54935"/>
                  <a:pt x="453508" y="47034"/>
                  <a:pt x="453508" y="34999"/>
                </a:cubicBezTo>
                <a:moveTo>
                  <a:pt x="420798" y="591"/>
                </a:moveTo>
                <a:cubicBezTo>
                  <a:pt x="419174" y="148"/>
                  <a:pt x="417549" y="0"/>
                  <a:pt x="415556" y="0"/>
                </a:cubicBezTo>
                <a:cubicBezTo>
                  <a:pt x="408098" y="0"/>
                  <a:pt x="404702" y="3987"/>
                  <a:pt x="404702" y="11666"/>
                </a:cubicBezTo>
                <a:lnTo>
                  <a:pt x="404702" y="16097"/>
                </a:lnTo>
                <a:lnTo>
                  <a:pt x="399459" y="16097"/>
                </a:lnTo>
                <a:lnTo>
                  <a:pt x="399459" y="22520"/>
                </a:lnTo>
                <a:lnTo>
                  <a:pt x="404702" y="22520"/>
                </a:lnTo>
                <a:lnTo>
                  <a:pt x="404702" y="54418"/>
                </a:lnTo>
                <a:lnTo>
                  <a:pt x="412750" y="54418"/>
                </a:lnTo>
                <a:lnTo>
                  <a:pt x="412750" y="22520"/>
                </a:lnTo>
                <a:lnTo>
                  <a:pt x="419248" y="22520"/>
                </a:lnTo>
                <a:lnTo>
                  <a:pt x="419248" y="16023"/>
                </a:lnTo>
                <a:lnTo>
                  <a:pt x="412750" y="16023"/>
                </a:lnTo>
                <a:lnTo>
                  <a:pt x="412750" y="11592"/>
                </a:lnTo>
                <a:cubicBezTo>
                  <a:pt x="412750" y="8048"/>
                  <a:pt x="413784" y="6276"/>
                  <a:pt x="416959" y="6276"/>
                </a:cubicBezTo>
                <a:cubicBezTo>
                  <a:pt x="417992" y="6276"/>
                  <a:pt x="419322" y="6424"/>
                  <a:pt x="420281" y="6572"/>
                </a:cubicBezTo>
                <a:lnTo>
                  <a:pt x="420798" y="591"/>
                </a:lnTo>
                <a:close/>
                <a:moveTo>
                  <a:pt x="379080" y="54344"/>
                </a:moveTo>
                <a:lnTo>
                  <a:pt x="379080" y="28649"/>
                </a:lnTo>
                <a:cubicBezTo>
                  <a:pt x="379080" y="20010"/>
                  <a:pt x="375019" y="15358"/>
                  <a:pt x="369038" y="15358"/>
                </a:cubicBezTo>
                <a:cubicBezTo>
                  <a:pt x="365273" y="15358"/>
                  <a:pt x="362762" y="16318"/>
                  <a:pt x="357815" y="20453"/>
                </a:cubicBezTo>
                <a:lnTo>
                  <a:pt x="357003" y="16023"/>
                </a:lnTo>
                <a:lnTo>
                  <a:pt x="350284" y="16023"/>
                </a:lnTo>
                <a:lnTo>
                  <a:pt x="350284" y="54344"/>
                </a:lnTo>
                <a:lnTo>
                  <a:pt x="358406" y="54344"/>
                </a:lnTo>
                <a:lnTo>
                  <a:pt x="358406" y="27024"/>
                </a:lnTo>
                <a:cubicBezTo>
                  <a:pt x="361359" y="24219"/>
                  <a:pt x="363796" y="22816"/>
                  <a:pt x="365937" y="22816"/>
                </a:cubicBezTo>
                <a:cubicBezTo>
                  <a:pt x="369408" y="22816"/>
                  <a:pt x="370884" y="26508"/>
                  <a:pt x="370884" y="30864"/>
                </a:cubicBezTo>
                <a:lnTo>
                  <a:pt x="370884" y="54344"/>
                </a:lnTo>
                <a:lnTo>
                  <a:pt x="379080" y="54344"/>
                </a:lnTo>
                <a:close/>
                <a:moveTo>
                  <a:pt x="334704" y="31455"/>
                </a:moveTo>
                <a:lnTo>
                  <a:pt x="321340" y="31455"/>
                </a:lnTo>
                <a:cubicBezTo>
                  <a:pt x="321487" y="26655"/>
                  <a:pt x="323333" y="21930"/>
                  <a:pt x="328206" y="21930"/>
                </a:cubicBezTo>
                <a:cubicBezTo>
                  <a:pt x="333006" y="21930"/>
                  <a:pt x="334704" y="25991"/>
                  <a:pt x="334704" y="30938"/>
                </a:cubicBezTo>
                <a:lnTo>
                  <a:pt x="334704" y="31455"/>
                </a:lnTo>
                <a:close/>
                <a:moveTo>
                  <a:pt x="342088" y="52055"/>
                </a:moveTo>
                <a:lnTo>
                  <a:pt x="340611" y="46222"/>
                </a:lnTo>
                <a:cubicBezTo>
                  <a:pt x="336550" y="47403"/>
                  <a:pt x="332046" y="48142"/>
                  <a:pt x="329166" y="48142"/>
                </a:cubicBezTo>
                <a:cubicBezTo>
                  <a:pt x="323702" y="48142"/>
                  <a:pt x="321413" y="45041"/>
                  <a:pt x="321413" y="37657"/>
                </a:cubicBezTo>
                <a:lnTo>
                  <a:pt x="342531" y="37657"/>
                </a:lnTo>
                <a:cubicBezTo>
                  <a:pt x="342679" y="35959"/>
                  <a:pt x="342752" y="33670"/>
                  <a:pt x="342752" y="32119"/>
                </a:cubicBezTo>
                <a:cubicBezTo>
                  <a:pt x="342752" y="21117"/>
                  <a:pt x="337288" y="15284"/>
                  <a:pt x="328871" y="15284"/>
                </a:cubicBezTo>
                <a:cubicBezTo>
                  <a:pt x="319051" y="15284"/>
                  <a:pt x="313144" y="21930"/>
                  <a:pt x="313144" y="35294"/>
                </a:cubicBezTo>
                <a:cubicBezTo>
                  <a:pt x="313144" y="48954"/>
                  <a:pt x="317500" y="54861"/>
                  <a:pt x="327985" y="54861"/>
                </a:cubicBezTo>
                <a:cubicBezTo>
                  <a:pt x="332637" y="54935"/>
                  <a:pt x="337141" y="54049"/>
                  <a:pt x="342088" y="52055"/>
                </a:cubicBezTo>
                <a:moveTo>
                  <a:pt x="308640" y="53827"/>
                </a:moveTo>
                <a:lnTo>
                  <a:pt x="308123" y="47551"/>
                </a:lnTo>
                <a:cubicBezTo>
                  <a:pt x="306720" y="47773"/>
                  <a:pt x="305465" y="47920"/>
                  <a:pt x="304431" y="47920"/>
                </a:cubicBezTo>
                <a:cubicBezTo>
                  <a:pt x="301699" y="47920"/>
                  <a:pt x="301034" y="46960"/>
                  <a:pt x="301034" y="43859"/>
                </a:cubicBezTo>
                <a:lnTo>
                  <a:pt x="301034" y="22447"/>
                </a:lnTo>
                <a:lnTo>
                  <a:pt x="308640" y="22447"/>
                </a:lnTo>
                <a:lnTo>
                  <a:pt x="308640" y="16023"/>
                </a:lnTo>
                <a:lnTo>
                  <a:pt x="301034" y="16023"/>
                </a:lnTo>
                <a:lnTo>
                  <a:pt x="301034" y="3987"/>
                </a:lnTo>
                <a:lnTo>
                  <a:pt x="292986" y="5169"/>
                </a:lnTo>
                <a:lnTo>
                  <a:pt x="292986" y="16023"/>
                </a:lnTo>
                <a:lnTo>
                  <a:pt x="287744" y="16023"/>
                </a:lnTo>
                <a:lnTo>
                  <a:pt x="287744" y="22447"/>
                </a:lnTo>
                <a:lnTo>
                  <a:pt x="292986" y="22447"/>
                </a:lnTo>
                <a:lnTo>
                  <a:pt x="292986" y="45336"/>
                </a:lnTo>
                <a:cubicBezTo>
                  <a:pt x="292986" y="53089"/>
                  <a:pt x="296678" y="54935"/>
                  <a:pt x="301330" y="54935"/>
                </a:cubicBezTo>
                <a:cubicBezTo>
                  <a:pt x="303840" y="54935"/>
                  <a:pt x="306646" y="54418"/>
                  <a:pt x="308640" y="53827"/>
                </a:cubicBezTo>
                <a:moveTo>
                  <a:pt x="276963" y="31455"/>
                </a:moveTo>
                <a:lnTo>
                  <a:pt x="263599" y="31455"/>
                </a:lnTo>
                <a:cubicBezTo>
                  <a:pt x="263747" y="26655"/>
                  <a:pt x="265592" y="21930"/>
                  <a:pt x="270466" y="21930"/>
                </a:cubicBezTo>
                <a:cubicBezTo>
                  <a:pt x="275265" y="21930"/>
                  <a:pt x="276963" y="25991"/>
                  <a:pt x="276963" y="30938"/>
                </a:cubicBezTo>
                <a:lnTo>
                  <a:pt x="276963" y="31455"/>
                </a:lnTo>
                <a:close/>
                <a:moveTo>
                  <a:pt x="284347" y="52055"/>
                </a:moveTo>
                <a:lnTo>
                  <a:pt x="282870" y="46222"/>
                </a:lnTo>
                <a:cubicBezTo>
                  <a:pt x="278809" y="47403"/>
                  <a:pt x="274305" y="48142"/>
                  <a:pt x="271426" y="48142"/>
                </a:cubicBezTo>
                <a:cubicBezTo>
                  <a:pt x="265962" y="48142"/>
                  <a:pt x="263673" y="45041"/>
                  <a:pt x="263673" y="37657"/>
                </a:cubicBezTo>
                <a:lnTo>
                  <a:pt x="284790" y="37657"/>
                </a:lnTo>
                <a:cubicBezTo>
                  <a:pt x="284938" y="35959"/>
                  <a:pt x="285012" y="33670"/>
                  <a:pt x="285012" y="32119"/>
                </a:cubicBezTo>
                <a:cubicBezTo>
                  <a:pt x="285012" y="21117"/>
                  <a:pt x="279548" y="15284"/>
                  <a:pt x="271130" y="15284"/>
                </a:cubicBezTo>
                <a:cubicBezTo>
                  <a:pt x="261310" y="15284"/>
                  <a:pt x="255403" y="21930"/>
                  <a:pt x="255403" y="35294"/>
                </a:cubicBezTo>
                <a:cubicBezTo>
                  <a:pt x="255403" y="48954"/>
                  <a:pt x="259759" y="54861"/>
                  <a:pt x="270244" y="54861"/>
                </a:cubicBezTo>
                <a:cubicBezTo>
                  <a:pt x="274896" y="54935"/>
                  <a:pt x="279400" y="54049"/>
                  <a:pt x="284347" y="52055"/>
                </a:cubicBezTo>
                <a:moveTo>
                  <a:pt x="248241" y="54344"/>
                </a:moveTo>
                <a:lnTo>
                  <a:pt x="248241" y="28649"/>
                </a:lnTo>
                <a:cubicBezTo>
                  <a:pt x="248241" y="20010"/>
                  <a:pt x="244180" y="15358"/>
                  <a:pt x="238199" y="15358"/>
                </a:cubicBezTo>
                <a:cubicBezTo>
                  <a:pt x="234433" y="15358"/>
                  <a:pt x="232070" y="16318"/>
                  <a:pt x="227566" y="20010"/>
                </a:cubicBezTo>
                <a:lnTo>
                  <a:pt x="227566" y="3027"/>
                </a:lnTo>
                <a:lnTo>
                  <a:pt x="219444" y="3027"/>
                </a:lnTo>
                <a:lnTo>
                  <a:pt x="219444" y="54344"/>
                </a:lnTo>
                <a:lnTo>
                  <a:pt x="227566" y="54344"/>
                </a:lnTo>
                <a:lnTo>
                  <a:pt x="227566" y="27024"/>
                </a:lnTo>
                <a:cubicBezTo>
                  <a:pt x="230520" y="24219"/>
                  <a:pt x="232956" y="22816"/>
                  <a:pt x="235098" y="22816"/>
                </a:cubicBezTo>
                <a:cubicBezTo>
                  <a:pt x="238568" y="22816"/>
                  <a:pt x="240045" y="26508"/>
                  <a:pt x="240045" y="30864"/>
                </a:cubicBezTo>
                <a:lnTo>
                  <a:pt x="240045" y="54344"/>
                </a:lnTo>
                <a:lnTo>
                  <a:pt x="248241" y="54344"/>
                </a:lnTo>
                <a:close/>
                <a:moveTo>
                  <a:pt x="202388" y="43195"/>
                </a:moveTo>
                <a:cubicBezTo>
                  <a:pt x="199434" y="46001"/>
                  <a:pt x="196924" y="47477"/>
                  <a:pt x="194930" y="47477"/>
                </a:cubicBezTo>
                <a:cubicBezTo>
                  <a:pt x="191238" y="47477"/>
                  <a:pt x="189023" y="42973"/>
                  <a:pt x="189023" y="35220"/>
                </a:cubicBezTo>
                <a:cubicBezTo>
                  <a:pt x="189023" y="27246"/>
                  <a:pt x="191681" y="22816"/>
                  <a:pt x="195299" y="22816"/>
                </a:cubicBezTo>
                <a:cubicBezTo>
                  <a:pt x="197293" y="22816"/>
                  <a:pt x="199508" y="24219"/>
                  <a:pt x="202388" y="27024"/>
                </a:cubicBezTo>
                <a:lnTo>
                  <a:pt x="202388" y="43195"/>
                </a:lnTo>
                <a:close/>
                <a:moveTo>
                  <a:pt x="210510" y="52941"/>
                </a:moveTo>
                <a:lnTo>
                  <a:pt x="210510" y="16023"/>
                </a:lnTo>
                <a:lnTo>
                  <a:pt x="203865" y="16023"/>
                </a:lnTo>
                <a:lnTo>
                  <a:pt x="203052" y="20305"/>
                </a:lnTo>
                <a:cubicBezTo>
                  <a:pt x="199139" y="16392"/>
                  <a:pt x="196629" y="15358"/>
                  <a:pt x="193970" y="15358"/>
                </a:cubicBezTo>
                <a:cubicBezTo>
                  <a:pt x="186513" y="15358"/>
                  <a:pt x="180827" y="22225"/>
                  <a:pt x="180827" y="35442"/>
                </a:cubicBezTo>
                <a:cubicBezTo>
                  <a:pt x="180827" y="47847"/>
                  <a:pt x="185479" y="54861"/>
                  <a:pt x="192420" y="54861"/>
                </a:cubicBezTo>
                <a:cubicBezTo>
                  <a:pt x="195742" y="54861"/>
                  <a:pt x="198401" y="53680"/>
                  <a:pt x="202462" y="50209"/>
                </a:cubicBezTo>
                <a:lnTo>
                  <a:pt x="202462" y="54123"/>
                </a:lnTo>
                <a:cubicBezTo>
                  <a:pt x="202462" y="58774"/>
                  <a:pt x="201059" y="61802"/>
                  <a:pt x="193897" y="61802"/>
                </a:cubicBezTo>
                <a:lnTo>
                  <a:pt x="185701" y="61802"/>
                </a:lnTo>
                <a:lnTo>
                  <a:pt x="186808" y="67783"/>
                </a:lnTo>
                <a:cubicBezTo>
                  <a:pt x="189171" y="68152"/>
                  <a:pt x="192420" y="68299"/>
                  <a:pt x="195595" y="68299"/>
                </a:cubicBezTo>
                <a:cubicBezTo>
                  <a:pt x="203643" y="68299"/>
                  <a:pt x="210510" y="64608"/>
                  <a:pt x="210510" y="52941"/>
                </a:cubicBezTo>
                <a:moveTo>
                  <a:pt x="173444" y="16023"/>
                </a:moveTo>
                <a:lnTo>
                  <a:pt x="165322" y="16023"/>
                </a:lnTo>
                <a:lnTo>
                  <a:pt x="165322" y="54344"/>
                </a:lnTo>
                <a:lnTo>
                  <a:pt x="173444" y="54344"/>
                </a:lnTo>
                <a:lnTo>
                  <a:pt x="173444" y="16023"/>
                </a:lnTo>
                <a:close/>
                <a:moveTo>
                  <a:pt x="119321" y="54344"/>
                </a:moveTo>
                <a:lnTo>
                  <a:pt x="119321" y="28649"/>
                </a:lnTo>
                <a:cubicBezTo>
                  <a:pt x="119321" y="20010"/>
                  <a:pt x="115260" y="15358"/>
                  <a:pt x="109353" y="15358"/>
                </a:cubicBezTo>
                <a:cubicBezTo>
                  <a:pt x="105587" y="15358"/>
                  <a:pt x="103077" y="16318"/>
                  <a:pt x="98130" y="20453"/>
                </a:cubicBezTo>
                <a:lnTo>
                  <a:pt x="97317" y="16023"/>
                </a:lnTo>
                <a:lnTo>
                  <a:pt x="90598" y="16023"/>
                </a:lnTo>
                <a:lnTo>
                  <a:pt x="90598" y="54344"/>
                </a:lnTo>
                <a:lnTo>
                  <a:pt x="98720" y="54344"/>
                </a:lnTo>
                <a:lnTo>
                  <a:pt x="98720" y="27024"/>
                </a:lnTo>
                <a:cubicBezTo>
                  <a:pt x="101674" y="24219"/>
                  <a:pt x="104110" y="22816"/>
                  <a:pt x="106252" y="22816"/>
                </a:cubicBezTo>
                <a:cubicBezTo>
                  <a:pt x="109796" y="22816"/>
                  <a:pt x="111199" y="26508"/>
                  <a:pt x="111199" y="30864"/>
                </a:cubicBezTo>
                <a:lnTo>
                  <a:pt x="111199" y="54344"/>
                </a:lnTo>
                <a:lnTo>
                  <a:pt x="119321" y="54344"/>
                </a:lnTo>
                <a:close/>
                <a:moveTo>
                  <a:pt x="85873" y="16023"/>
                </a:moveTo>
                <a:lnTo>
                  <a:pt x="77086" y="16023"/>
                </a:lnTo>
                <a:lnTo>
                  <a:pt x="72287" y="37362"/>
                </a:lnTo>
                <a:lnTo>
                  <a:pt x="70736" y="45853"/>
                </a:lnTo>
                <a:lnTo>
                  <a:pt x="70662" y="45853"/>
                </a:lnTo>
                <a:lnTo>
                  <a:pt x="69407" y="38838"/>
                </a:lnTo>
                <a:lnTo>
                  <a:pt x="63722" y="15949"/>
                </a:lnTo>
                <a:lnTo>
                  <a:pt x="54713" y="15949"/>
                </a:lnTo>
                <a:lnTo>
                  <a:pt x="65567" y="54713"/>
                </a:lnTo>
                <a:cubicBezTo>
                  <a:pt x="64091" y="58479"/>
                  <a:pt x="60916" y="60620"/>
                  <a:pt x="57815" y="62171"/>
                </a:cubicBezTo>
                <a:lnTo>
                  <a:pt x="61433" y="68226"/>
                </a:lnTo>
                <a:cubicBezTo>
                  <a:pt x="69185" y="64681"/>
                  <a:pt x="74723" y="58848"/>
                  <a:pt x="77455" y="48437"/>
                </a:cubicBezTo>
                <a:lnTo>
                  <a:pt x="85873" y="16023"/>
                </a:lnTo>
                <a:close/>
                <a:moveTo>
                  <a:pt x="51686" y="54344"/>
                </a:moveTo>
                <a:lnTo>
                  <a:pt x="48068" y="3987"/>
                </a:lnTo>
                <a:lnTo>
                  <a:pt x="36254" y="3987"/>
                </a:lnTo>
                <a:lnTo>
                  <a:pt x="26212" y="38838"/>
                </a:lnTo>
                <a:lnTo>
                  <a:pt x="26138" y="38838"/>
                </a:lnTo>
                <a:lnTo>
                  <a:pt x="15949" y="3987"/>
                </a:lnTo>
                <a:lnTo>
                  <a:pt x="3618" y="3987"/>
                </a:lnTo>
                <a:lnTo>
                  <a:pt x="0" y="54344"/>
                </a:lnTo>
                <a:lnTo>
                  <a:pt x="8048" y="54344"/>
                </a:lnTo>
                <a:lnTo>
                  <a:pt x="10559" y="14324"/>
                </a:lnTo>
                <a:lnTo>
                  <a:pt x="10633" y="14324"/>
                </a:lnTo>
                <a:lnTo>
                  <a:pt x="22077" y="54344"/>
                </a:lnTo>
                <a:lnTo>
                  <a:pt x="29092" y="54344"/>
                </a:lnTo>
                <a:lnTo>
                  <a:pt x="40537" y="14324"/>
                </a:lnTo>
                <a:lnTo>
                  <a:pt x="40610" y="14324"/>
                </a:lnTo>
                <a:lnTo>
                  <a:pt x="43121" y="54344"/>
                </a:lnTo>
                <a:lnTo>
                  <a:pt x="51686" y="54344"/>
                </a:lnTo>
                <a:close/>
              </a:path>
            </a:pathLst>
          </a:custGeom>
          <a:solidFill>
            <a:srgbClr val="1D1D1B"/>
          </a:solidFill>
          <a:ln w="73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37" name="Frihandsfigur: Form 36">
            <a:extLst>
              <a:ext uri="{FF2B5EF4-FFF2-40B4-BE49-F238E27FC236}">
                <a16:creationId xmlns:a16="http://schemas.microsoft.com/office/drawing/2014/main" id="{9B0BF9B4-D9D2-58B4-1837-61E6F04D0BA8}"/>
              </a:ext>
            </a:extLst>
          </p:cNvPr>
          <p:cNvSpPr/>
          <p:nvPr userDrawn="1"/>
        </p:nvSpPr>
        <p:spPr>
          <a:xfrm>
            <a:off x="11658009" y="6391497"/>
            <a:ext cx="29756" cy="51981"/>
          </a:xfrm>
          <a:custGeom>
            <a:avLst/>
            <a:gdLst>
              <a:gd name="connsiteX0" fmla="*/ 21560 w 29756"/>
              <a:gd name="connsiteY0" fmla="*/ 74 h 51981"/>
              <a:gd name="connsiteX1" fmla="*/ 21560 w 29756"/>
              <a:gd name="connsiteY1" fmla="*/ 16466 h 51981"/>
              <a:gd name="connsiteX2" fmla="*/ 13143 w 29756"/>
              <a:gd name="connsiteY2" fmla="*/ 12331 h 51981"/>
              <a:gd name="connsiteX3" fmla="*/ 0 w 29756"/>
              <a:gd name="connsiteY3" fmla="*/ 32488 h 51981"/>
              <a:gd name="connsiteX4" fmla="*/ 11592 w 29756"/>
              <a:gd name="connsiteY4" fmla="*/ 51981 h 51981"/>
              <a:gd name="connsiteX5" fmla="*/ 22225 w 29756"/>
              <a:gd name="connsiteY5" fmla="*/ 46887 h 51981"/>
              <a:gd name="connsiteX6" fmla="*/ 23037 w 29756"/>
              <a:gd name="connsiteY6" fmla="*/ 51317 h 51981"/>
              <a:gd name="connsiteX7" fmla="*/ 29756 w 29756"/>
              <a:gd name="connsiteY7" fmla="*/ 51317 h 51981"/>
              <a:gd name="connsiteX8" fmla="*/ 29756 w 29756"/>
              <a:gd name="connsiteY8" fmla="*/ 0 h 51981"/>
              <a:gd name="connsiteX9" fmla="*/ 21560 w 29756"/>
              <a:gd name="connsiteY9" fmla="*/ 0 h 51981"/>
              <a:gd name="connsiteX10" fmla="*/ 21560 w 29756"/>
              <a:gd name="connsiteY10" fmla="*/ 40389 h 51981"/>
              <a:gd name="connsiteX11" fmla="*/ 14103 w 29756"/>
              <a:gd name="connsiteY11" fmla="*/ 44598 h 51981"/>
              <a:gd name="connsiteX12" fmla="*/ 8196 w 29756"/>
              <a:gd name="connsiteY12" fmla="*/ 32341 h 51981"/>
              <a:gd name="connsiteX13" fmla="*/ 14472 w 29756"/>
              <a:gd name="connsiteY13" fmla="*/ 19862 h 51981"/>
              <a:gd name="connsiteX14" fmla="*/ 21560 w 29756"/>
              <a:gd name="connsiteY14" fmla="*/ 23923 h 51981"/>
              <a:gd name="connsiteX15" fmla="*/ 21560 w 29756"/>
              <a:gd name="connsiteY15" fmla="*/ 40389 h 51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9756" h="51981">
                <a:moveTo>
                  <a:pt x="21560" y="74"/>
                </a:moveTo>
                <a:lnTo>
                  <a:pt x="21560" y="16466"/>
                </a:lnTo>
                <a:cubicBezTo>
                  <a:pt x="17869" y="13217"/>
                  <a:pt x="15727" y="12331"/>
                  <a:pt x="13143" y="12331"/>
                </a:cubicBezTo>
                <a:cubicBezTo>
                  <a:pt x="5685" y="12331"/>
                  <a:pt x="0" y="19198"/>
                  <a:pt x="0" y="32488"/>
                </a:cubicBezTo>
                <a:cubicBezTo>
                  <a:pt x="0" y="45041"/>
                  <a:pt x="4652" y="51981"/>
                  <a:pt x="11592" y="51981"/>
                </a:cubicBezTo>
                <a:cubicBezTo>
                  <a:pt x="14694" y="51981"/>
                  <a:pt x="17426" y="50874"/>
                  <a:pt x="22225" y="46887"/>
                </a:cubicBezTo>
                <a:lnTo>
                  <a:pt x="23037" y="51317"/>
                </a:lnTo>
                <a:lnTo>
                  <a:pt x="29756" y="51317"/>
                </a:lnTo>
                <a:lnTo>
                  <a:pt x="29756" y="0"/>
                </a:lnTo>
                <a:lnTo>
                  <a:pt x="21560" y="0"/>
                </a:lnTo>
                <a:close/>
                <a:moveTo>
                  <a:pt x="21560" y="40389"/>
                </a:moveTo>
                <a:cubicBezTo>
                  <a:pt x="18607" y="43121"/>
                  <a:pt x="16170" y="44598"/>
                  <a:pt x="14103" y="44598"/>
                </a:cubicBezTo>
                <a:cubicBezTo>
                  <a:pt x="10411" y="44598"/>
                  <a:pt x="8196" y="40167"/>
                  <a:pt x="8196" y="32341"/>
                </a:cubicBezTo>
                <a:cubicBezTo>
                  <a:pt x="8196" y="24292"/>
                  <a:pt x="10854" y="19862"/>
                  <a:pt x="14472" y="19862"/>
                </a:cubicBezTo>
                <a:cubicBezTo>
                  <a:pt x="16466" y="19862"/>
                  <a:pt x="18681" y="21265"/>
                  <a:pt x="21560" y="23923"/>
                </a:cubicBezTo>
                <a:lnTo>
                  <a:pt x="21560" y="40389"/>
                </a:lnTo>
                <a:close/>
              </a:path>
            </a:pathLst>
          </a:custGeom>
          <a:solidFill>
            <a:srgbClr val="1D1D1B"/>
          </a:solidFill>
          <a:ln w="73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38" name="Frihandsfigur: Form 37">
            <a:extLst>
              <a:ext uri="{FF2B5EF4-FFF2-40B4-BE49-F238E27FC236}">
                <a16:creationId xmlns:a16="http://schemas.microsoft.com/office/drawing/2014/main" id="{25907B6E-BB99-F7C8-3051-C747DC306F2F}"/>
              </a:ext>
            </a:extLst>
          </p:cNvPr>
          <p:cNvSpPr/>
          <p:nvPr userDrawn="1"/>
        </p:nvSpPr>
        <p:spPr>
          <a:xfrm>
            <a:off x="11696773" y="6391571"/>
            <a:ext cx="8122" cy="8343"/>
          </a:xfrm>
          <a:custGeom>
            <a:avLst/>
            <a:gdLst>
              <a:gd name="connsiteX0" fmla="*/ 0 w 8122"/>
              <a:gd name="connsiteY0" fmla="*/ 0 h 8343"/>
              <a:gd name="connsiteX1" fmla="*/ 8122 w 8122"/>
              <a:gd name="connsiteY1" fmla="*/ 0 h 8343"/>
              <a:gd name="connsiteX2" fmla="*/ 8122 w 8122"/>
              <a:gd name="connsiteY2" fmla="*/ 8344 h 8343"/>
              <a:gd name="connsiteX3" fmla="*/ 0 w 8122"/>
              <a:gd name="connsiteY3" fmla="*/ 8344 h 8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122" h="8343">
                <a:moveTo>
                  <a:pt x="0" y="0"/>
                </a:moveTo>
                <a:lnTo>
                  <a:pt x="8122" y="0"/>
                </a:lnTo>
                <a:lnTo>
                  <a:pt x="8122" y="8344"/>
                </a:lnTo>
                <a:lnTo>
                  <a:pt x="0" y="8344"/>
                </a:lnTo>
                <a:close/>
              </a:path>
            </a:pathLst>
          </a:custGeom>
          <a:solidFill>
            <a:srgbClr val="1D1D1B"/>
          </a:solidFill>
          <a:ln w="73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39" name="Frihandsfigur: Form 38">
            <a:extLst>
              <a:ext uri="{FF2B5EF4-FFF2-40B4-BE49-F238E27FC236}">
                <a16:creationId xmlns:a16="http://schemas.microsoft.com/office/drawing/2014/main" id="{7E103599-A12B-AD2E-B164-5B73E5B4FA42}"/>
              </a:ext>
            </a:extLst>
          </p:cNvPr>
          <p:cNvSpPr/>
          <p:nvPr userDrawn="1"/>
        </p:nvSpPr>
        <p:spPr>
          <a:xfrm>
            <a:off x="11958600" y="6391571"/>
            <a:ext cx="6866" cy="7679"/>
          </a:xfrm>
          <a:custGeom>
            <a:avLst/>
            <a:gdLst>
              <a:gd name="connsiteX0" fmla="*/ 0 w 6866"/>
              <a:gd name="connsiteY0" fmla="*/ 0 h 7679"/>
              <a:gd name="connsiteX1" fmla="*/ 6867 w 6866"/>
              <a:gd name="connsiteY1" fmla="*/ 0 h 7679"/>
              <a:gd name="connsiteX2" fmla="*/ 6867 w 6866"/>
              <a:gd name="connsiteY2" fmla="*/ 7679 h 7679"/>
              <a:gd name="connsiteX3" fmla="*/ 0 w 6866"/>
              <a:gd name="connsiteY3" fmla="*/ 7679 h 7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66" h="7679">
                <a:moveTo>
                  <a:pt x="0" y="0"/>
                </a:moveTo>
                <a:lnTo>
                  <a:pt x="6867" y="0"/>
                </a:lnTo>
                <a:lnTo>
                  <a:pt x="6867" y="7679"/>
                </a:lnTo>
                <a:lnTo>
                  <a:pt x="0" y="7679"/>
                </a:lnTo>
                <a:close/>
              </a:path>
            </a:pathLst>
          </a:custGeom>
          <a:solidFill>
            <a:srgbClr val="1D1D1B"/>
          </a:solidFill>
          <a:ln w="73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40" name="Frihandsfigur: Form 39">
            <a:extLst>
              <a:ext uri="{FF2B5EF4-FFF2-40B4-BE49-F238E27FC236}">
                <a16:creationId xmlns:a16="http://schemas.microsoft.com/office/drawing/2014/main" id="{2A99BD3A-3CEF-4672-B67B-71F9ABAF521E}"/>
              </a:ext>
            </a:extLst>
          </p:cNvPr>
          <p:cNvSpPr/>
          <p:nvPr userDrawn="1"/>
        </p:nvSpPr>
        <p:spPr>
          <a:xfrm>
            <a:off x="11972334" y="6391571"/>
            <a:ext cx="6866" cy="7679"/>
          </a:xfrm>
          <a:custGeom>
            <a:avLst/>
            <a:gdLst>
              <a:gd name="connsiteX0" fmla="*/ 0 w 6866"/>
              <a:gd name="connsiteY0" fmla="*/ 0 h 7679"/>
              <a:gd name="connsiteX1" fmla="*/ 6867 w 6866"/>
              <a:gd name="connsiteY1" fmla="*/ 0 h 7679"/>
              <a:gd name="connsiteX2" fmla="*/ 6867 w 6866"/>
              <a:gd name="connsiteY2" fmla="*/ 7679 h 7679"/>
              <a:gd name="connsiteX3" fmla="*/ 0 w 6866"/>
              <a:gd name="connsiteY3" fmla="*/ 7679 h 7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66" h="7679">
                <a:moveTo>
                  <a:pt x="0" y="0"/>
                </a:moveTo>
                <a:lnTo>
                  <a:pt x="6867" y="0"/>
                </a:lnTo>
                <a:lnTo>
                  <a:pt x="6867" y="7679"/>
                </a:lnTo>
                <a:lnTo>
                  <a:pt x="0" y="7679"/>
                </a:lnTo>
                <a:close/>
              </a:path>
            </a:pathLst>
          </a:custGeom>
          <a:solidFill>
            <a:srgbClr val="1D1D1B"/>
          </a:solidFill>
          <a:ln w="73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41" name="Frihandsfigur: Form 40">
            <a:extLst>
              <a:ext uri="{FF2B5EF4-FFF2-40B4-BE49-F238E27FC236}">
                <a16:creationId xmlns:a16="http://schemas.microsoft.com/office/drawing/2014/main" id="{A2F587EC-53CE-6EB0-E52F-954A2B14EF23}"/>
              </a:ext>
            </a:extLst>
          </p:cNvPr>
          <p:cNvSpPr/>
          <p:nvPr userDrawn="1"/>
        </p:nvSpPr>
        <p:spPr>
          <a:xfrm>
            <a:off x="11697290" y="6475598"/>
            <a:ext cx="6866" cy="7679"/>
          </a:xfrm>
          <a:custGeom>
            <a:avLst/>
            <a:gdLst>
              <a:gd name="connsiteX0" fmla="*/ 0 w 6866"/>
              <a:gd name="connsiteY0" fmla="*/ 0 h 7679"/>
              <a:gd name="connsiteX1" fmla="*/ 6867 w 6866"/>
              <a:gd name="connsiteY1" fmla="*/ 0 h 7679"/>
              <a:gd name="connsiteX2" fmla="*/ 6867 w 6866"/>
              <a:gd name="connsiteY2" fmla="*/ 7679 h 7679"/>
              <a:gd name="connsiteX3" fmla="*/ 0 w 6866"/>
              <a:gd name="connsiteY3" fmla="*/ 7679 h 7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66" h="7679">
                <a:moveTo>
                  <a:pt x="0" y="0"/>
                </a:moveTo>
                <a:lnTo>
                  <a:pt x="6867" y="0"/>
                </a:lnTo>
                <a:lnTo>
                  <a:pt x="6867" y="7679"/>
                </a:lnTo>
                <a:lnTo>
                  <a:pt x="0" y="7679"/>
                </a:lnTo>
                <a:close/>
              </a:path>
            </a:pathLst>
          </a:custGeom>
          <a:solidFill>
            <a:srgbClr val="1D1D1B"/>
          </a:solidFill>
          <a:ln w="73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42" name="Frihandsfigur: Form 41">
            <a:extLst>
              <a:ext uri="{FF2B5EF4-FFF2-40B4-BE49-F238E27FC236}">
                <a16:creationId xmlns:a16="http://schemas.microsoft.com/office/drawing/2014/main" id="{022282AA-4303-6345-C9AD-5518F4119356}"/>
              </a:ext>
            </a:extLst>
          </p:cNvPr>
          <p:cNvSpPr/>
          <p:nvPr userDrawn="1"/>
        </p:nvSpPr>
        <p:spPr>
          <a:xfrm>
            <a:off x="11711024" y="6475598"/>
            <a:ext cx="6866" cy="7679"/>
          </a:xfrm>
          <a:custGeom>
            <a:avLst/>
            <a:gdLst>
              <a:gd name="connsiteX0" fmla="*/ 0 w 6866"/>
              <a:gd name="connsiteY0" fmla="*/ 0 h 7679"/>
              <a:gd name="connsiteX1" fmla="*/ 6867 w 6866"/>
              <a:gd name="connsiteY1" fmla="*/ 0 h 7679"/>
              <a:gd name="connsiteX2" fmla="*/ 6867 w 6866"/>
              <a:gd name="connsiteY2" fmla="*/ 7679 h 7679"/>
              <a:gd name="connsiteX3" fmla="*/ 0 w 6866"/>
              <a:gd name="connsiteY3" fmla="*/ 7679 h 7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66" h="7679">
                <a:moveTo>
                  <a:pt x="0" y="0"/>
                </a:moveTo>
                <a:lnTo>
                  <a:pt x="6867" y="0"/>
                </a:lnTo>
                <a:lnTo>
                  <a:pt x="6867" y="7679"/>
                </a:lnTo>
                <a:lnTo>
                  <a:pt x="0" y="7679"/>
                </a:lnTo>
                <a:close/>
              </a:path>
            </a:pathLst>
          </a:custGeom>
          <a:solidFill>
            <a:srgbClr val="1D1D1B"/>
          </a:solidFill>
          <a:ln w="73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43" name="Frihandsfigur: Form 42">
            <a:extLst>
              <a:ext uri="{FF2B5EF4-FFF2-40B4-BE49-F238E27FC236}">
                <a16:creationId xmlns:a16="http://schemas.microsoft.com/office/drawing/2014/main" id="{439F1022-6EA0-C0BD-5158-3D0F64E17406}"/>
              </a:ext>
            </a:extLst>
          </p:cNvPr>
          <p:cNvSpPr/>
          <p:nvPr userDrawn="1"/>
        </p:nvSpPr>
        <p:spPr>
          <a:xfrm>
            <a:off x="11655129" y="6475671"/>
            <a:ext cx="28796" cy="51316"/>
          </a:xfrm>
          <a:custGeom>
            <a:avLst/>
            <a:gdLst>
              <a:gd name="connsiteX0" fmla="*/ 28797 w 28796"/>
              <a:gd name="connsiteY0" fmla="*/ 51243 h 51316"/>
              <a:gd name="connsiteX1" fmla="*/ 28797 w 28796"/>
              <a:gd name="connsiteY1" fmla="*/ 25548 h 51316"/>
              <a:gd name="connsiteX2" fmla="*/ 18755 w 28796"/>
              <a:gd name="connsiteY2" fmla="*/ 12257 h 51316"/>
              <a:gd name="connsiteX3" fmla="*/ 8122 w 28796"/>
              <a:gd name="connsiteY3" fmla="*/ 16909 h 51316"/>
              <a:gd name="connsiteX4" fmla="*/ 8122 w 28796"/>
              <a:gd name="connsiteY4" fmla="*/ 0 h 51316"/>
              <a:gd name="connsiteX5" fmla="*/ 0 w 28796"/>
              <a:gd name="connsiteY5" fmla="*/ 0 h 51316"/>
              <a:gd name="connsiteX6" fmla="*/ 0 w 28796"/>
              <a:gd name="connsiteY6" fmla="*/ 51317 h 51316"/>
              <a:gd name="connsiteX7" fmla="*/ 8122 w 28796"/>
              <a:gd name="connsiteY7" fmla="*/ 51317 h 51316"/>
              <a:gd name="connsiteX8" fmla="*/ 8122 w 28796"/>
              <a:gd name="connsiteY8" fmla="*/ 23997 h 51316"/>
              <a:gd name="connsiteX9" fmla="*/ 15653 w 28796"/>
              <a:gd name="connsiteY9" fmla="*/ 19788 h 51316"/>
              <a:gd name="connsiteX10" fmla="*/ 20601 w 28796"/>
              <a:gd name="connsiteY10" fmla="*/ 27837 h 51316"/>
              <a:gd name="connsiteX11" fmla="*/ 20601 w 28796"/>
              <a:gd name="connsiteY11" fmla="*/ 51317 h 51316"/>
              <a:gd name="connsiteX12" fmla="*/ 28797 w 28796"/>
              <a:gd name="connsiteY12" fmla="*/ 51317 h 51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8796" h="51316">
                <a:moveTo>
                  <a:pt x="28797" y="51243"/>
                </a:moveTo>
                <a:lnTo>
                  <a:pt x="28797" y="25548"/>
                </a:lnTo>
                <a:cubicBezTo>
                  <a:pt x="28797" y="16909"/>
                  <a:pt x="24735" y="12257"/>
                  <a:pt x="18755" y="12257"/>
                </a:cubicBezTo>
                <a:cubicBezTo>
                  <a:pt x="14989" y="12257"/>
                  <a:pt x="12626" y="13217"/>
                  <a:pt x="8122" y="16909"/>
                </a:cubicBezTo>
                <a:lnTo>
                  <a:pt x="8122" y="0"/>
                </a:lnTo>
                <a:lnTo>
                  <a:pt x="0" y="0"/>
                </a:lnTo>
                <a:lnTo>
                  <a:pt x="0" y="51317"/>
                </a:lnTo>
                <a:lnTo>
                  <a:pt x="8122" y="51317"/>
                </a:lnTo>
                <a:lnTo>
                  <a:pt x="8122" y="23997"/>
                </a:lnTo>
                <a:cubicBezTo>
                  <a:pt x="11076" y="21191"/>
                  <a:pt x="13512" y="19788"/>
                  <a:pt x="15653" y="19788"/>
                </a:cubicBezTo>
                <a:cubicBezTo>
                  <a:pt x="19198" y="19788"/>
                  <a:pt x="20601" y="23480"/>
                  <a:pt x="20601" y="27837"/>
                </a:cubicBezTo>
                <a:lnTo>
                  <a:pt x="20601" y="51317"/>
                </a:lnTo>
                <a:lnTo>
                  <a:pt x="28797" y="51317"/>
                </a:lnTo>
                <a:close/>
              </a:path>
            </a:pathLst>
          </a:custGeom>
          <a:solidFill>
            <a:srgbClr val="1D1D1B"/>
          </a:solidFill>
          <a:ln w="7384" cap="flat">
            <a:noFill/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972703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bild-logo-vit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tshållare för bild 28">
            <a:extLst>
              <a:ext uri="{FF2B5EF4-FFF2-40B4-BE49-F238E27FC236}">
                <a16:creationId xmlns:a16="http://schemas.microsoft.com/office/drawing/2014/main" id="{592BEAE9-D1AD-6B85-E8EF-C938E3A997E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" y="2"/>
            <a:ext cx="12191997" cy="6857999"/>
          </a:xfrm>
          <a:custGeom>
            <a:avLst/>
            <a:gdLst>
              <a:gd name="connsiteX0" fmla="*/ 11425345 w 12191997"/>
              <a:gd name="connsiteY0" fmla="*/ 6628071 h 6857999"/>
              <a:gd name="connsiteX1" fmla="*/ 11400167 w 12191997"/>
              <a:gd name="connsiteY1" fmla="*/ 6653249 h 6857999"/>
              <a:gd name="connsiteX2" fmla="*/ 11425271 w 12191997"/>
              <a:gd name="connsiteY2" fmla="*/ 6653249 h 6857999"/>
              <a:gd name="connsiteX3" fmla="*/ 11425271 w 12191997"/>
              <a:gd name="connsiteY3" fmla="*/ 6587313 h 6857999"/>
              <a:gd name="connsiteX4" fmla="*/ 11359261 w 12191997"/>
              <a:gd name="connsiteY4" fmla="*/ 6653249 h 6857999"/>
              <a:gd name="connsiteX5" fmla="*/ 11379714 w 12191997"/>
              <a:gd name="connsiteY5" fmla="*/ 6653249 h 6857999"/>
              <a:gd name="connsiteX6" fmla="*/ 11425271 w 12191997"/>
              <a:gd name="connsiteY6" fmla="*/ 6607766 h 6857999"/>
              <a:gd name="connsiteX7" fmla="*/ 11891109 w 12191997"/>
              <a:gd name="connsiteY7" fmla="*/ 6579485 h 6857999"/>
              <a:gd name="connsiteX8" fmla="*/ 11898198 w 12191997"/>
              <a:gd name="connsiteY8" fmla="*/ 6583694 h 6857999"/>
              <a:gd name="connsiteX9" fmla="*/ 11898198 w 12191997"/>
              <a:gd name="connsiteY9" fmla="*/ 6600012 h 6857999"/>
              <a:gd name="connsiteX10" fmla="*/ 11890740 w 12191997"/>
              <a:gd name="connsiteY10" fmla="*/ 6604221 h 6857999"/>
              <a:gd name="connsiteX11" fmla="*/ 11884833 w 12191997"/>
              <a:gd name="connsiteY11" fmla="*/ 6591964 h 6857999"/>
              <a:gd name="connsiteX12" fmla="*/ 11891109 w 12191997"/>
              <a:gd name="connsiteY12" fmla="*/ 6579485 h 6857999"/>
              <a:gd name="connsiteX13" fmla="*/ 11795638 w 12191997"/>
              <a:gd name="connsiteY13" fmla="*/ 6579485 h 6857999"/>
              <a:gd name="connsiteX14" fmla="*/ 11802726 w 12191997"/>
              <a:gd name="connsiteY14" fmla="*/ 6583546 h 6857999"/>
              <a:gd name="connsiteX15" fmla="*/ 11802726 w 12191997"/>
              <a:gd name="connsiteY15" fmla="*/ 6600012 h 6857999"/>
              <a:gd name="connsiteX16" fmla="*/ 11795269 w 12191997"/>
              <a:gd name="connsiteY16" fmla="*/ 6604221 h 6857999"/>
              <a:gd name="connsiteX17" fmla="*/ 11789362 w 12191997"/>
              <a:gd name="connsiteY17" fmla="*/ 6591964 h 6857999"/>
              <a:gd name="connsiteX18" fmla="*/ 11795638 w 12191997"/>
              <a:gd name="connsiteY18" fmla="*/ 6579485 h 6857999"/>
              <a:gd name="connsiteX19" fmla="*/ 11930834 w 12191997"/>
              <a:gd name="connsiteY19" fmla="*/ 6579264 h 6857999"/>
              <a:gd name="connsiteX20" fmla="*/ 11936741 w 12191997"/>
              <a:gd name="connsiteY20" fmla="*/ 6591668 h 6857999"/>
              <a:gd name="connsiteX21" fmla="*/ 11930538 w 12191997"/>
              <a:gd name="connsiteY21" fmla="*/ 6604147 h 6857999"/>
              <a:gd name="connsiteX22" fmla="*/ 11923450 w 12191997"/>
              <a:gd name="connsiteY22" fmla="*/ 6600012 h 6857999"/>
              <a:gd name="connsiteX23" fmla="*/ 11923450 w 12191997"/>
              <a:gd name="connsiteY23" fmla="*/ 6583546 h 6857999"/>
              <a:gd name="connsiteX24" fmla="*/ 11930834 w 12191997"/>
              <a:gd name="connsiteY24" fmla="*/ 6579264 h 6857999"/>
              <a:gd name="connsiteX25" fmla="*/ 11667456 w 12191997"/>
              <a:gd name="connsiteY25" fmla="*/ 6579264 h 6857999"/>
              <a:gd name="connsiteX26" fmla="*/ 11673363 w 12191997"/>
              <a:gd name="connsiteY26" fmla="*/ 6591668 h 6857999"/>
              <a:gd name="connsiteX27" fmla="*/ 11667161 w 12191997"/>
              <a:gd name="connsiteY27" fmla="*/ 6604147 h 6857999"/>
              <a:gd name="connsiteX28" fmla="*/ 11660073 w 12191997"/>
              <a:gd name="connsiteY28" fmla="*/ 6599790 h 6857999"/>
              <a:gd name="connsiteX29" fmla="*/ 11660073 w 12191997"/>
              <a:gd name="connsiteY29" fmla="*/ 6583546 h 6857999"/>
              <a:gd name="connsiteX30" fmla="*/ 11667456 w 12191997"/>
              <a:gd name="connsiteY30" fmla="*/ 6579264 h 6857999"/>
              <a:gd name="connsiteX31" fmla="*/ 11547397 w 12191997"/>
              <a:gd name="connsiteY31" fmla="*/ 6579042 h 6857999"/>
              <a:gd name="connsiteX32" fmla="*/ 11555150 w 12191997"/>
              <a:gd name="connsiteY32" fmla="*/ 6591742 h 6857999"/>
              <a:gd name="connsiteX33" fmla="*/ 11547323 w 12191997"/>
              <a:gd name="connsiteY33" fmla="*/ 6604368 h 6857999"/>
              <a:gd name="connsiteX34" fmla="*/ 11539570 w 12191997"/>
              <a:gd name="connsiteY34" fmla="*/ 6591742 h 6857999"/>
              <a:gd name="connsiteX35" fmla="*/ 11547397 w 12191997"/>
              <a:gd name="connsiteY35" fmla="*/ 6579042 h 6857999"/>
              <a:gd name="connsiteX36" fmla="*/ 11760713 w 12191997"/>
              <a:gd name="connsiteY36" fmla="*/ 6578599 h 6857999"/>
              <a:gd name="connsiteX37" fmla="*/ 11767211 w 12191997"/>
              <a:gd name="connsiteY37" fmla="*/ 6587607 h 6857999"/>
              <a:gd name="connsiteX38" fmla="*/ 11767211 w 12191997"/>
              <a:gd name="connsiteY38" fmla="*/ 6588050 h 6857999"/>
              <a:gd name="connsiteX39" fmla="*/ 11753846 w 12191997"/>
              <a:gd name="connsiteY39" fmla="*/ 6588050 h 6857999"/>
              <a:gd name="connsiteX40" fmla="*/ 11760713 w 12191997"/>
              <a:gd name="connsiteY40" fmla="*/ 6578599 h 6857999"/>
              <a:gd name="connsiteX41" fmla="*/ 11702382 w 12191997"/>
              <a:gd name="connsiteY41" fmla="*/ 6578599 h 6857999"/>
              <a:gd name="connsiteX42" fmla="*/ 11708879 w 12191997"/>
              <a:gd name="connsiteY42" fmla="*/ 6587607 h 6857999"/>
              <a:gd name="connsiteX43" fmla="*/ 11708879 w 12191997"/>
              <a:gd name="connsiteY43" fmla="*/ 6588050 h 6857999"/>
              <a:gd name="connsiteX44" fmla="*/ 11695515 w 12191997"/>
              <a:gd name="connsiteY44" fmla="*/ 6588050 h 6857999"/>
              <a:gd name="connsiteX45" fmla="*/ 11702382 w 12191997"/>
              <a:gd name="connsiteY45" fmla="*/ 6578599 h 6857999"/>
              <a:gd name="connsiteX46" fmla="*/ 11741072 w 12191997"/>
              <a:gd name="connsiteY46" fmla="*/ 6572028 h 6857999"/>
              <a:gd name="connsiteX47" fmla="*/ 11732064 w 12191997"/>
              <a:gd name="connsiteY47" fmla="*/ 6577639 h 6857999"/>
              <a:gd name="connsiteX48" fmla="*/ 11731326 w 12191997"/>
              <a:gd name="connsiteY48" fmla="*/ 6572692 h 6857999"/>
              <a:gd name="connsiteX49" fmla="*/ 11724459 w 12191997"/>
              <a:gd name="connsiteY49" fmla="*/ 6572692 h 6857999"/>
              <a:gd name="connsiteX50" fmla="*/ 11724459 w 12191997"/>
              <a:gd name="connsiteY50" fmla="*/ 6611014 h 6857999"/>
              <a:gd name="connsiteX51" fmla="*/ 11732581 w 12191997"/>
              <a:gd name="connsiteY51" fmla="*/ 6611014 h 6857999"/>
              <a:gd name="connsiteX52" fmla="*/ 11732581 w 12191997"/>
              <a:gd name="connsiteY52" fmla="*/ 6584580 h 6857999"/>
              <a:gd name="connsiteX53" fmla="*/ 11740334 w 12191997"/>
              <a:gd name="connsiteY53" fmla="*/ 6580371 h 6857999"/>
              <a:gd name="connsiteX54" fmla="*/ 11742697 w 12191997"/>
              <a:gd name="connsiteY54" fmla="*/ 6580371 h 6857999"/>
              <a:gd name="connsiteX55" fmla="*/ 11742697 w 12191997"/>
              <a:gd name="connsiteY55" fmla="*/ 6572028 h 6857999"/>
              <a:gd name="connsiteX56" fmla="*/ 11933492 w 12191997"/>
              <a:gd name="connsiteY56" fmla="*/ 6571954 h 6857999"/>
              <a:gd name="connsiteX57" fmla="*/ 11922859 w 12191997"/>
              <a:gd name="connsiteY57" fmla="*/ 6577049 h 6857999"/>
              <a:gd name="connsiteX58" fmla="*/ 11922047 w 12191997"/>
              <a:gd name="connsiteY58" fmla="*/ 6572618 h 6857999"/>
              <a:gd name="connsiteX59" fmla="*/ 11915328 w 12191997"/>
              <a:gd name="connsiteY59" fmla="*/ 6572618 h 6857999"/>
              <a:gd name="connsiteX60" fmla="*/ 11915328 w 12191997"/>
              <a:gd name="connsiteY60" fmla="*/ 6624895 h 6857999"/>
              <a:gd name="connsiteX61" fmla="*/ 11923450 w 12191997"/>
              <a:gd name="connsiteY61" fmla="*/ 6625043 h 6857999"/>
              <a:gd name="connsiteX62" fmla="*/ 11923450 w 12191997"/>
              <a:gd name="connsiteY62" fmla="*/ 6607469 h 6857999"/>
              <a:gd name="connsiteX63" fmla="*/ 11931868 w 12191997"/>
              <a:gd name="connsiteY63" fmla="*/ 6611604 h 6857999"/>
              <a:gd name="connsiteX64" fmla="*/ 11945084 w 12191997"/>
              <a:gd name="connsiteY64" fmla="*/ 6591447 h 6857999"/>
              <a:gd name="connsiteX65" fmla="*/ 11933492 w 12191997"/>
              <a:gd name="connsiteY65" fmla="*/ 6571954 h 6857999"/>
              <a:gd name="connsiteX66" fmla="*/ 11889854 w 12191997"/>
              <a:gd name="connsiteY66" fmla="*/ 6571954 h 6857999"/>
              <a:gd name="connsiteX67" fmla="*/ 11876711 w 12191997"/>
              <a:gd name="connsiteY67" fmla="*/ 6592111 h 6857999"/>
              <a:gd name="connsiteX68" fmla="*/ 11888304 w 12191997"/>
              <a:gd name="connsiteY68" fmla="*/ 6611604 h 6857999"/>
              <a:gd name="connsiteX69" fmla="*/ 11898936 w 12191997"/>
              <a:gd name="connsiteY69" fmla="*/ 6606510 h 6857999"/>
              <a:gd name="connsiteX70" fmla="*/ 11899748 w 12191997"/>
              <a:gd name="connsiteY70" fmla="*/ 6610940 h 6857999"/>
              <a:gd name="connsiteX71" fmla="*/ 11906394 w 12191997"/>
              <a:gd name="connsiteY71" fmla="*/ 6610940 h 6857999"/>
              <a:gd name="connsiteX72" fmla="*/ 11906394 w 12191997"/>
              <a:gd name="connsiteY72" fmla="*/ 6572618 h 6857999"/>
              <a:gd name="connsiteX73" fmla="*/ 11899748 w 12191997"/>
              <a:gd name="connsiteY73" fmla="*/ 6572618 h 6857999"/>
              <a:gd name="connsiteX74" fmla="*/ 11898936 w 12191997"/>
              <a:gd name="connsiteY74" fmla="*/ 6576901 h 6857999"/>
              <a:gd name="connsiteX75" fmla="*/ 11889854 w 12191997"/>
              <a:gd name="connsiteY75" fmla="*/ 6571954 h 6857999"/>
              <a:gd name="connsiteX76" fmla="*/ 11829529 w 12191997"/>
              <a:gd name="connsiteY76" fmla="*/ 6571954 h 6857999"/>
              <a:gd name="connsiteX77" fmla="*/ 11817568 w 12191997"/>
              <a:gd name="connsiteY77" fmla="*/ 6582660 h 6857999"/>
              <a:gd name="connsiteX78" fmla="*/ 11826280 w 12191997"/>
              <a:gd name="connsiteY78" fmla="*/ 6594400 h 6857999"/>
              <a:gd name="connsiteX79" fmla="*/ 11832483 w 12191997"/>
              <a:gd name="connsiteY79" fmla="*/ 6600898 h 6857999"/>
              <a:gd name="connsiteX80" fmla="*/ 11827462 w 12191997"/>
              <a:gd name="connsiteY80" fmla="*/ 6604885 h 6857999"/>
              <a:gd name="connsiteX81" fmla="*/ 11819856 w 12191997"/>
              <a:gd name="connsiteY81" fmla="*/ 6602670 h 6857999"/>
              <a:gd name="connsiteX82" fmla="*/ 11817346 w 12191997"/>
              <a:gd name="connsiteY82" fmla="*/ 6608725 h 6857999"/>
              <a:gd name="connsiteX83" fmla="*/ 11828274 w 12191997"/>
              <a:gd name="connsiteY83" fmla="*/ 6611604 h 6857999"/>
              <a:gd name="connsiteX84" fmla="*/ 11840826 w 12191997"/>
              <a:gd name="connsiteY84" fmla="*/ 6600381 h 6857999"/>
              <a:gd name="connsiteX85" fmla="*/ 11831966 w 12191997"/>
              <a:gd name="connsiteY85" fmla="*/ 6588567 h 6857999"/>
              <a:gd name="connsiteX86" fmla="*/ 11825616 w 12191997"/>
              <a:gd name="connsiteY86" fmla="*/ 6582070 h 6857999"/>
              <a:gd name="connsiteX87" fmla="*/ 11830120 w 12191997"/>
              <a:gd name="connsiteY87" fmla="*/ 6578451 h 6857999"/>
              <a:gd name="connsiteX88" fmla="*/ 11837282 w 12191997"/>
              <a:gd name="connsiteY88" fmla="*/ 6580445 h 6857999"/>
              <a:gd name="connsiteX89" fmla="*/ 11839645 w 12191997"/>
              <a:gd name="connsiteY89" fmla="*/ 6574538 h 6857999"/>
              <a:gd name="connsiteX90" fmla="*/ 11829529 w 12191997"/>
              <a:gd name="connsiteY90" fmla="*/ 6571954 h 6857999"/>
              <a:gd name="connsiteX91" fmla="*/ 11583725 w 12191997"/>
              <a:gd name="connsiteY91" fmla="*/ 6571954 h 6857999"/>
              <a:gd name="connsiteX92" fmla="*/ 11569031 w 12191997"/>
              <a:gd name="connsiteY92" fmla="*/ 6592038 h 6857999"/>
              <a:gd name="connsiteX93" fmla="*/ 11582839 w 12191997"/>
              <a:gd name="connsiteY93" fmla="*/ 6611531 h 6857999"/>
              <a:gd name="connsiteX94" fmla="*/ 11593029 w 12191997"/>
              <a:gd name="connsiteY94" fmla="*/ 6608725 h 6857999"/>
              <a:gd name="connsiteX95" fmla="*/ 11590961 w 12191997"/>
              <a:gd name="connsiteY95" fmla="*/ 6602227 h 6857999"/>
              <a:gd name="connsiteX96" fmla="*/ 11584390 w 12191997"/>
              <a:gd name="connsiteY96" fmla="*/ 6603999 h 6857999"/>
              <a:gd name="connsiteX97" fmla="*/ 11577375 w 12191997"/>
              <a:gd name="connsiteY97" fmla="*/ 6591742 h 6857999"/>
              <a:gd name="connsiteX98" fmla="*/ 11584833 w 12191997"/>
              <a:gd name="connsiteY98" fmla="*/ 6579338 h 6857999"/>
              <a:gd name="connsiteX99" fmla="*/ 11590666 w 12191997"/>
              <a:gd name="connsiteY99" fmla="*/ 6581110 h 6857999"/>
              <a:gd name="connsiteX100" fmla="*/ 11592659 w 12191997"/>
              <a:gd name="connsiteY100" fmla="*/ 6574464 h 6857999"/>
              <a:gd name="connsiteX101" fmla="*/ 11583725 w 12191997"/>
              <a:gd name="connsiteY101" fmla="*/ 6571954 h 6857999"/>
              <a:gd name="connsiteX102" fmla="*/ 11547397 w 12191997"/>
              <a:gd name="connsiteY102" fmla="*/ 6571954 h 6857999"/>
              <a:gd name="connsiteX103" fmla="*/ 11531153 w 12191997"/>
              <a:gd name="connsiteY103" fmla="*/ 6591890 h 6857999"/>
              <a:gd name="connsiteX104" fmla="*/ 11546880 w 12191997"/>
              <a:gd name="connsiteY104" fmla="*/ 6611531 h 6857999"/>
              <a:gd name="connsiteX105" fmla="*/ 11547102 w 12191997"/>
              <a:gd name="connsiteY105" fmla="*/ 6611531 h 6857999"/>
              <a:gd name="connsiteX106" fmla="*/ 11563420 w 12191997"/>
              <a:gd name="connsiteY106" fmla="*/ 6591594 h 6857999"/>
              <a:gd name="connsiteX107" fmla="*/ 11547619 w 12191997"/>
              <a:gd name="connsiteY107" fmla="*/ 6571954 h 6857999"/>
              <a:gd name="connsiteX108" fmla="*/ 11761377 w 12191997"/>
              <a:gd name="connsiteY108" fmla="*/ 6571880 h 6857999"/>
              <a:gd name="connsiteX109" fmla="*/ 11745650 w 12191997"/>
              <a:gd name="connsiteY109" fmla="*/ 6591890 h 6857999"/>
              <a:gd name="connsiteX110" fmla="*/ 11760491 w 12191997"/>
              <a:gd name="connsiteY110" fmla="*/ 6611457 h 6857999"/>
              <a:gd name="connsiteX111" fmla="*/ 11774594 w 12191997"/>
              <a:gd name="connsiteY111" fmla="*/ 6608651 h 6857999"/>
              <a:gd name="connsiteX112" fmla="*/ 11773118 w 12191997"/>
              <a:gd name="connsiteY112" fmla="*/ 6602818 h 6857999"/>
              <a:gd name="connsiteX113" fmla="*/ 11761673 w 12191997"/>
              <a:gd name="connsiteY113" fmla="*/ 6604738 h 6857999"/>
              <a:gd name="connsiteX114" fmla="*/ 11753920 w 12191997"/>
              <a:gd name="connsiteY114" fmla="*/ 6594253 h 6857999"/>
              <a:gd name="connsiteX115" fmla="*/ 11775037 w 12191997"/>
              <a:gd name="connsiteY115" fmla="*/ 6594253 h 6857999"/>
              <a:gd name="connsiteX116" fmla="*/ 11775259 w 12191997"/>
              <a:gd name="connsiteY116" fmla="*/ 6588715 h 6857999"/>
              <a:gd name="connsiteX117" fmla="*/ 11761377 w 12191997"/>
              <a:gd name="connsiteY117" fmla="*/ 6571880 h 6857999"/>
              <a:gd name="connsiteX118" fmla="*/ 11703046 w 12191997"/>
              <a:gd name="connsiteY118" fmla="*/ 6571880 h 6857999"/>
              <a:gd name="connsiteX119" fmla="*/ 11687319 w 12191997"/>
              <a:gd name="connsiteY119" fmla="*/ 6591890 h 6857999"/>
              <a:gd name="connsiteX120" fmla="*/ 11702160 w 12191997"/>
              <a:gd name="connsiteY120" fmla="*/ 6611457 h 6857999"/>
              <a:gd name="connsiteX121" fmla="*/ 11716263 w 12191997"/>
              <a:gd name="connsiteY121" fmla="*/ 6608651 h 6857999"/>
              <a:gd name="connsiteX122" fmla="*/ 11714786 w 12191997"/>
              <a:gd name="connsiteY122" fmla="*/ 6602818 h 6857999"/>
              <a:gd name="connsiteX123" fmla="*/ 11703341 w 12191997"/>
              <a:gd name="connsiteY123" fmla="*/ 6604738 h 6857999"/>
              <a:gd name="connsiteX124" fmla="*/ 11695588 w 12191997"/>
              <a:gd name="connsiteY124" fmla="*/ 6594253 h 6857999"/>
              <a:gd name="connsiteX125" fmla="*/ 11716706 w 12191997"/>
              <a:gd name="connsiteY125" fmla="*/ 6594253 h 6857999"/>
              <a:gd name="connsiteX126" fmla="*/ 11716927 w 12191997"/>
              <a:gd name="connsiteY126" fmla="*/ 6588715 h 6857999"/>
              <a:gd name="connsiteX127" fmla="*/ 11703046 w 12191997"/>
              <a:gd name="connsiteY127" fmla="*/ 6571880 h 6857999"/>
              <a:gd name="connsiteX128" fmla="*/ 11847767 w 12191997"/>
              <a:gd name="connsiteY128" fmla="*/ 6559697 h 6857999"/>
              <a:gd name="connsiteX129" fmla="*/ 11847767 w 12191997"/>
              <a:gd name="connsiteY129" fmla="*/ 6611014 h 6857999"/>
              <a:gd name="connsiteX130" fmla="*/ 11855889 w 12191997"/>
              <a:gd name="connsiteY130" fmla="*/ 6611014 h 6857999"/>
              <a:gd name="connsiteX131" fmla="*/ 11855889 w 12191997"/>
              <a:gd name="connsiteY131" fmla="*/ 6591964 h 6857999"/>
              <a:gd name="connsiteX132" fmla="*/ 11855963 w 12191997"/>
              <a:gd name="connsiteY132" fmla="*/ 6591964 h 6857999"/>
              <a:gd name="connsiteX133" fmla="*/ 11866595 w 12191997"/>
              <a:gd name="connsiteY133" fmla="*/ 6611014 h 6857999"/>
              <a:gd name="connsiteX134" fmla="*/ 11876268 w 12191997"/>
              <a:gd name="connsiteY134" fmla="*/ 6611014 h 6857999"/>
              <a:gd name="connsiteX135" fmla="*/ 11876268 w 12191997"/>
              <a:gd name="connsiteY135" fmla="*/ 6610940 h 6857999"/>
              <a:gd name="connsiteX136" fmla="*/ 11863642 w 12191997"/>
              <a:gd name="connsiteY136" fmla="*/ 6589306 h 6857999"/>
              <a:gd name="connsiteX137" fmla="*/ 11874275 w 12191997"/>
              <a:gd name="connsiteY137" fmla="*/ 6572618 h 6857999"/>
              <a:gd name="connsiteX138" fmla="*/ 11865193 w 12191997"/>
              <a:gd name="connsiteY138" fmla="*/ 6572618 h 6857999"/>
              <a:gd name="connsiteX139" fmla="*/ 11855963 w 12191997"/>
              <a:gd name="connsiteY139" fmla="*/ 6588567 h 6857999"/>
              <a:gd name="connsiteX140" fmla="*/ 11855889 w 12191997"/>
              <a:gd name="connsiteY140" fmla="*/ 6588567 h 6857999"/>
              <a:gd name="connsiteX141" fmla="*/ 11855889 w 12191997"/>
              <a:gd name="connsiteY141" fmla="*/ 6559697 h 6857999"/>
              <a:gd name="connsiteX142" fmla="*/ 11651951 w 12191997"/>
              <a:gd name="connsiteY142" fmla="*/ 6559697 h 6857999"/>
              <a:gd name="connsiteX143" fmla="*/ 11651951 w 12191997"/>
              <a:gd name="connsiteY143" fmla="*/ 6611014 h 6857999"/>
              <a:gd name="connsiteX144" fmla="*/ 11658522 w 12191997"/>
              <a:gd name="connsiteY144" fmla="*/ 6611014 h 6857999"/>
              <a:gd name="connsiteX145" fmla="*/ 11659408 w 12191997"/>
              <a:gd name="connsiteY145" fmla="*/ 6606731 h 6857999"/>
              <a:gd name="connsiteX146" fmla="*/ 11668490 w 12191997"/>
              <a:gd name="connsiteY146" fmla="*/ 6611678 h 6857999"/>
              <a:gd name="connsiteX147" fmla="*/ 11681707 w 12191997"/>
              <a:gd name="connsiteY147" fmla="*/ 6591447 h 6857999"/>
              <a:gd name="connsiteX148" fmla="*/ 11670115 w 12191997"/>
              <a:gd name="connsiteY148" fmla="*/ 6571954 h 6857999"/>
              <a:gd name="connsiteX149" fmla="*/ 11660073 w 12191997"/>
              <a:gd name="connsiteY149" fmla="*/ 6576606 h 6857999"/>
              <a:gd name="connsiteX150" fmla="*/ 11660073 w 12191997"/>
              <a:gd name="connsiteY150" fmla="*/ 6559697 h 6857999"/>
              <a:gd name="connsiteX151" fmla="*/ 11598271 w 12191997"/>
              <a:gd name="connsiteY151" fmla="*/ 6559697 h 6857999"/>
              <a:gd name="connsiteX152" fmla="*/ 11598271 w 12191997"/>
              <a:gd name="connsiteY152" fmla="*/ 6611014 h 6857999"/>
              <a:gd name="connsiteX153" fmla="*/ 11606393 w 12191997"/>
              <a:gd name="connsiteY153" fmla="*/ 6611014 h 6857999"/>
              <a:gd name="connsiteX154" fmla="*/ 11606393 w 12191997"/>
              <a:gd name="connsiteY154" fmla="*/ 6583694 h 6857999"/>
              <a:gd name="connsiteX155" fmla="*/ 11613925 w 12191997"/>
              <a:gd name="connsiteY155" fmla="*/ 6579485 h 6857999"/>
              <a:gd name="connsiteX156" fmla="*/ 11618872 w 12191997"/>
              <a:gd name="connsiteY156" fmla="*/ 6587533 h 6857999"/>
              <a:gd name="connsiteX157" fmla="*/ 11618872 w 12191997"/>
              <a:gd name="connsiteY157" fmla="*/ 6611014 h 6857999"/>
              <a:gd name="connsiteX158" fmla="*/ 11627068 w 12191997"/>
              <a:gd name="connsiteY158" fmla="*/ 6611014 h 6857999"/>
              <a:gd name="connsiteX159" fmla="*/ 11627068 w 12191997"/>
              <a:gd name="connsiteY159" fmla="*/ 6610940 h 6857999"/>
              <a:gd name="connsiteX160" fmla="*/ 11627068 w 12191997"/>
              <a:gd name="connsiteY160" fmla="*/ 6585244 h 6857999"/>
              <a:gd name="connsiteX161" fmla="*/ 11617026 w 12191997"/>
              <a:gd name="connsiteY161" fmla="*/ 6571954 h 6857999"/>
              <a:gd name="connsiteX162" fmla="*/ 11606393 w 12191997"/>
              <a:gd name="connsiteY162" fmla="*/ 6576606 h 6857999"/>
              <a:gd name="connsiteX163" fmla="*/ 11606393 w 12191997"/>
              <a:gd name="connsiteY163" fmla="*/ 6559697 h 6857999"/>
              <a:gd name="connsiteX164" fmla="*/ 11802800 w 12191997"/>
              <a:gd name="connsiteY164" fmla="*/ 6559623 h 6857999"/>
              <a:gd name="connsiteX165" fmla="*/ 11802800 w 12191997"/>
              <a:gd name="connsiteY165" fmla="*/ 6576015 h 6857999"/>
              <a:gd name="connsiteX166" fmla="*/ 11794383 w 12191997"/>
              <a:gd name="connsiteY166" fmla="*/ 6571880 h 6857999"/>
              <a:gd name="connsiteX167" fmla="*/ 11781240 w 12191997"/>
              <a:gd name="connsiteY167" fmla="*/ 6592038 h 6857999"/>
              <a:gd name="connsiteX168" fmla="*/ 11792832 w 12191997"/>
              <a:gd name="connsiteY168" fmla="*/ 6611531 h 6857999"/>
              <a:gd name="connsiteX169" fmla="*/ 11803465 w 12191997"/>
              <a:gd name="connsiteY169" fmla="*/ 6606436 h 6857999"/>
              <a:gd name="connsiteX170" fmla="*/ 11804277 w 12191997"/>
              <a:gd name="connsiteY170" fmla="*/ 6610866 h 6857999"/>
              <a:gd name="connsiteX171" fmla="*/ 11810922 w 12191997"/>
              <a:gd name="connsiteY171" fmla="*/ 6610866 h 6857999"/>
              <a:gd name="connsiteX172" fmla="*/ 11810922 w 12191997"/>
              <a:gd name="connsiteY172" fmla="*/ 6559623 h 6857999"/>
              <a:gd name="connsiteX173" fmla="*/ 11932532 w 12191997"/>
              <a:gd name="connsiteY173" fmla="*/ 6495459 h 6857999"/>
              <a:gd name="connsiteX174" fmla="*/ 11939621 w 12191997"/>
              <a:gd name="connsiteY174" fmla="*/ 6499520 h 6857999"/>
              <a:gd name="connsiteX175" fmla="*/ 11939621 w 12191997"/>
              <a:gd name="connsiteY175" fmla="*/ 6515986 h 6857999"/>
              <a:gd name="connsiteX176" fmla="*/ 11932163 w 12191997"/>
              <a:gd name="connsiteY176" fmla="*/ 6520195 h 6857999"/>
              <a:gd name="connsiteX177" fmla="*/ 11926256 w 12191997"/>
              <a:gd name="connsiteY177" fmla="*/ 6507938 h 6857999"/>
              <a:gd name="connsiteX178" fmla="*/ 11932532 w 12191997"/>
              <a:gd name="connsiteY178" fmla="*/ 6495459 h 6857999"/>
              <a:gd name="connsiteX179" fmla="*/ 11895392 w 12191997"/>
              <a:gd name="connsiteY179" fmla="*/ 6495459 h 6857999"/>
              <a:gd name="connsiteX180" fmla="*/ 11902481 w 12191997"/>
              <a:gd name="connsiteY180" fmla="*/ 6499520 h 6857999"/>
              <a:gd name="connsiteX181" fmla="*/ 11902481 w 12191997"/>
              <a:gd name="connsiteY181" fmla="*/ 6515986 h 6857999"/>
              <a:gd name="connsiteX182" fmla="*/ 11895023 w 12191997"/>
              <a:gd name="connsiteY182" fmla="*/ 6520195 h 6857999"/>
              <a:gd name="connsiteX183" fmla="*/ 11889116 w 12191997"/>
              <a:gd name="connsiteY183" fmla="*/ 6507938 h 6857999"/>
              <a:gd name="connsiteX184" fmla="*/ 11895392 w 12191997"/>
              <a:gd name="connsiteY184" fmla="*/ 6495459 h 6857999"/>
              <a:gd name="connsiteX185" fmla="*/ 11705631 w 12191997"/>
              <a:gd name="connsiteY185" fmla="*/ 6495459 h 6857999"/>
              <a:gd name="connsiteX186" fmla="*/ 11712719 w 12191997"/>
              <a:gd name="connsiteY186" fmla="*/ 6499668 h 6857999"/>
              <a:gd name="connsiteX187" fmla="*/ 11712719 w 12191997"/>
              <a:gd name="connsiteY187" fmla="*/ 6515986 h 6857999"/>
              <a:gd name="connsiteX188" fmla="*/ 11705262 w 12191997"/>
              <a:gd name="connsiteY188" fmla="*/ 6520195 h 6857999"/>
              <a:gd name="connsiteX189" fmla="*/ 11699355 w 12191997"/>
              <a:gd name="connsiteY189" fmla="*/ 6507938 h 6857999"/>
              <a:gd name="connsiteX190" fmla="*/ 11705631 w 12191997"/>
              <a:gd name="connsiteY190" fmla="*/ 6495459 h 6857999"/>
              <a:gd name="connsiteX191" fmla="*/ 11573241 w 12191997"/>
              <a:gd name="connsiteY191" fmla="*/ 6495459 h 6857999"/>
              <a:gd name="connsiteX192" fmla="*/ 11580329 w 12191997"/>
              <a:gd name="connsiteY192" fmla="*/ 6499668 h 6857999"/>
              <a:gd name="connsiteX193" fmla="*/ 11580329 w 12191997"/>
              <a:gd name="connsiteY193" fmla="*/ 6515986 h 6857999"/>
              <a:gd name="connsiteX194" fmla="*/ 11572871 w 12191997"/>
              <a:gd name="connsiteY194" fmla="*/ 6520195 h 6857999"/>
              <a:gd name="connsiteX195" fmla="*/ 11566964 w 12191997"/>
              <a:gd name="connsiteY195" fmla="*/ 6507938 h 6857999"/>
              <a:gd name="connsiteX196" fmla="*/ 11573241 w 12191997"/>
              <a:gd name="connsiteY196" fmla="*/ 6495459 h 6857999"/>
              <a:gd name="connsiteX197" fmla="*/ 11847546 w 12191997"/>
              <a:gd name="connsiteY197" fmla="*/ 6488519 h 6857999"/>
              <a:gd name="connsiteX198" fmla="*/ 11858400 w 12191997"/>
              <a:gd name="connsiteY198" fmla="*/ 6527283 h 6857999"/>
              <a:gd name="connsiteX199" fmla="*/ 11850647 w 12191997"/>
              <a:gd name="connsiteY199" fmla="*/ 6534741 h 6857999"/>
              <a:gd name="connsiteX200" fmla="*/ 11854265 w 12191997"/>
              <a:gd name="connsiteY200" fmla="*/ 6540795 h 6857999"/>
              <a:gd name="connsiteX201" fmla="*/ 11870214 w 12191997"/>
              <a:gd name="connsiteY201" fmla="*/ 6521007 h 6857999"/>
              <a:gd name="connsiteX202" fmla="*/ 11878631 w 12191997"/>
              <a:gd name="connsiteY202" fmla="*/ 6488592 h 6857999"/>
              <a:gd name="connsiteX203" fmla="*/ 11869919 w 12191997"/>
              <a:gd name="connsiteY203" fmla="*/ 6488592 h 6857999"/>
              <a:gd name="connsiteX204" fmla="*/ 11865119 w 12191997"/>
              <a:gd name="connsiteY204" fmla="*/ 6509931 h 6857999"/>
              <a:gd name="connsiteX205" fmla="*/ 11863568 w 12191997"/>
              <a:gd name="connsiteY205" fmla="*/ 6518423 h 6857999"/>
              <a:gd name="connsiteX206" fmla="*/ 11863495 w 12191997"/>
              <a:gd name="connsiteY206" fmla="*/ 6518423 h 6857999"/>
              <a:gd name="connsiteX207" fmla="*/ 11862239 w 12191997"/>
              <a:gd name="connsiteY207" fmla="*/ 6511408 h 6857999"/>
              <a:gd name="connsiteX208" fmla="*/ 11856554 w 12191997"/>
              <a:gd name="connsiteY208" fmla="*/ 6488519 h 6857999"/>
              <a:gd name="connsiteX209" fmla="*/ 11801028 w 12191997"/>
              <a:gd name="connsiteY209" fmla="*/ 6487928 h 6857999"/>
              <a:gd name="connsiteX210" fmla="*/ 11789067 w 12191997"/>
              <a:gd name="connsiteY210" fmla="*/ 6498634 h 6857999"/>
              <a:gd name="connsiteX211" fmla="*/ 11797780 w 12191997"/>
              <a:gd name="connsiteY211" fmla="*/ 6510374 h 6857999"/>
              <a:gd name="connsiteX212" fmla="*/ 11803982 w 12191997"/>
              <a:gd name="connsiteY212" fmla="*/ 6516872 h 6857999"/>
              <a:gd name="connsiteX213" fmla="*/ 11798961 w 12191997"/>
              <a:gd name="connsiteY213" fmla="*/ 6520859 h 6857999"/>
              <a:gd name="connsiteX214" fmla="*/ 11791356 w 12191997"/>
              <a:gd name="connsiteY214" fmla="*/ 6518644 h 6857999"/>
              <a:gd name="connsiteX215" fmla="*/ 11788845 w 12191997"/>
              <a:gd name="connsiteY215" fmla="*/ 6524699 h 6857999"/>
              <a:gd name="connsiteX216" fmla="*/ 11799773 w 12191997"/>
              <a:gd name="connsiteY216" fmla="*/ 6527578 h 6857999"/>
              <a:gd name="connsiteX217" fmla="*/ 11812326 w 12191997"/>
              <a:gd name="connsiteY217" fmla="*/ 6516355 h 6857999"/>
              <a:gd name="connsiteX218" fmla="*/ 11803465 w 12191997"/>
              <a:gd name="connsiteY218" fmla="*/ 6504541 h 6857999"/>
              <a:gd name="connsiteX219" fmla="*/ 11797115 w 12191997"/>
              <a:gd name="connsiteY219" fmla="*/ 6498044 h 6857999"/>
              <a:gd name="connsiteX220" fmla="*/ 11801619 w 12191997"/>
              <a:gd name="connsiteY220" fmla="*/ 6494425 h 6857999"/>
              <a:gd name="connsiteX221" fmla="*/ 11808781 w 12191997"/>
              <a:gd name="connsiteY221" fmla="*/ 6496419 h 6857999"/>
              <a:gd name="connsiteX222" fmla="*/ 11811144 w 12191997"/>
              <a:gd name="connsiteY222" fmla="*/ 6490512 h 6857999"/>
              <a:gd name="connsiteX223" fmla="*/ 11801028 w 12191997"/>
              <a:gd name="connsiteY223" fmla="*/ 6487928 h 6857999"/>
              <a:gd name="connsiteX224" fmla="*/ 11773709 w 12191997"/>
              <a:gd name="connsiteY224" fmla="*/ 6487928 h 6857999"/>
              <a:gd name="connsiteX225" fmla="*/ 11761747 w 12191997"/>
              <a:gd name="connsiteY225" fmla="*/ 6498634 h 6857999"/>
              <a:gd name="connsiteX226" fmla="*/ 11770460 w 12191997"/>
              <a:gd name="connsiteY226" fmla="*/ 6510374 h 6857999"/>
              <a:gd name="connsiteX227" fmla="*/ 11776662 w 12191997"/>
              <a:gd name="connsiteY227" fmla="*/ 6516872 h 6857999"/>
              <a:gd name="connsiteX228" fmla="*/ 11771641 w 12191997"/>
              <a:gd name="connsiteY228" fmla="*/ 6520859 h 6857999"/>
              <a:gd name="connsiteX229" fmla="*/ 11764036 w 12191997"/>
              <a:gd name="connsiteY229" fmla="*/ 6518644 h 6857999"/>
              <a:gd name="connsiteX230" fmla="*/ 11761525 w 12191997"/>
              <a:gd name="connsiteY230" fmla="*/ 6524699 h 6857999"/>
              <a:gd name="connsiteX231" fmla="*/ 11772453 w 12191997"/>
              <a:gd name="connsiteY231" fmla="*/ 6527578 h 6857999"/>
              <a:gd name="connsiteX232" fmla="*/ 11785006 w 12191997"/>
              <a:gd name="connsiteY232" fmla="*/ 6516355 h 6857999"/>
              <a:gd name="connsiteX233" fmla="*/ 11776145 w 12191997"/>
              <a:gd name="connsiteY233" fmla="*/ 6504541 h 6857999"/>
              <a:gd name="connsiteX234" fmla="*/ 11769795 w 12191997"/>
              <a:gd name="connsiteY234" fmla="*/ 6498044 h 6857999"/>
              <a:gd name="connsiteX235" fmla="*/ 11774299 w 12191997"/>
              <a:gd name="connsiteY235" fmla="*/ 6494425 h 6857999"/>
              <a:gd name="connsiteX236" fmla="*/ 11781462 w 12191997"/>
              <a:gd name="connsiteY236" fmla="*/ 6496419 h 6857999"/>
              <a:gd name="connsiteX237" fmla="*/ 11783824 w 12191997"/>
              <a:gd name="connsiteY237" fmla="*/ 6490512 h 6857999"/>
              <a:gd name="connsiteX238" fmla="*/ 11773709 w 12191997"/>
              <a:gd name="connsiteY238" fmla="*/ 6487928 h 6857999"/>
              <a:gd name="connsiteX239" fmla="*/ 11704375 w 12191997"/>
              <a:gd name="connsiteY239" fmla="*/ 6487928 h 6857999"/>
              <a:gd name="connsiteX240" fmla="*/ 11691232 w 12191997"/>
              <a:gd name="connsiteY240" fmla="*/ 6508085 h 6857999"/>
              <a:gd name="connsiteX241" fmla="*/ 11702825 w 12191997"/>
              <a:gd name="connsiteY241" fmla="*/ 6527578 h 6857999"/>
              <a:gd name="connsiteX242" fmla="*/ 11713457 w 12191997"/>
              <a:gd name="connsiteY242" fmla="*/ 6522484 h 6857999"/>
              <a:gd name="connsiteX243" fmla="*/ 11714270 w 12191997"/>
              <a:gd name="connsiteY243" fmla="*/ 6526914 h 6857999"/>
              <a:gd name="connsiteX244" fmla="*/ 11720915 w 12191997"/>
              <a:gd name="connsiteY244" fmla="*/ 6526914 h 6857999"/>
              <a:gd name="connsiteX245" fmla="*/ 11720915 w 12191997"/>
              <a:gd name="connsiteY245" fmla="*/ 6488592 h 6857999"/>
              <a:gd name="connsiteX246" fmla="*/ 11714270 w 12191997"/>
              <a:gd name="connsiteY246" fmla="*/ 6488592 h 6857999"/>
              <a:gd name="connsiteX247" fmla="*/ 11713457 w 12191997"/>
              <a:gd name="connsiteY247" fmla="*/ 6492875 h 6857999"/>
              <a:gd name="connsiteX248" fmla="*/ 11704375 w 12191997"/>
              <a:gd name="connsiteY248" fmla="*/ 6487928 h 6857999"/>
              <a:gd name="connsiteX249" fmla="*/ 11616140 w 12191997"/>
              <a:gd name="connsiteY249" fmla="*/ 6487928 h 6857999"/>
              <a:gd name="connsiteX250" fmla="*/ 11604991 w 12191997"/>
              <a:gd name="connsiteY250" fmla="*/ 6493023 h 6857999"/>
              <a:gd name="connsiteX251" fmla="*/ 11604178 w 12191997"/>
              <a:gd name="connsiteY251" fmla="*/ 6488592 h 6857999"/>
              <a:gd name="connsiteX252" fmla="*/ 11597459 w 12191997"/>
              <a:gd name="connsiteY252" fmla="*/ 6488592 h 6857999"/>
              <a:gd name="connsiteX253" fmla="*/ 11597459 w 12191997"/>
              <a:gd name="connsiteY253" fmla="*/ 6526914 h 6857999"/>
              <a:gd name="connsiteX254" fmla="*/ 11605581 w 12191997"/>
              <a:gd name="connsiteY254" fmla="*/ 6526914 h 6857999"/>
              <a:gd name="connsiteX255" fmla="*/ 11605581 w 12191997"/>
              <a:gd name="connsiteY255" fmla="*/ 6499594 h 6857999"/>
              <a:gd name="connsiteX256" fmla="*/ 11613039 w 12191997"/>
              <a:gd name="connsiteY256" fmla="*/ 6495385 h 6857999"/>
              <a:gd name="connsiteX257" fmla="*/ 11617838 w 12191997"/>
              <a:gd name="connsiteY257" fmla="*/ 6503434 h 6857999"/>
              <a:gd name="connsiteX258" fmla="*/ 11617838 w 12191997"/>
              <a:gd name="connsiteY258" fmla="*/ 6526914 h 6857999"/>
              <a:gd name="connsiteX259" fmla="*/ 11625813 w 12191997"/>
              <a:gd name="connsiteY259" fmla="*/ 6526914 h 6857999"/>
              <a:gd name="connsiteX260" fmla="*/ 11625813 w 12191997"/>
              <a:gd name="connsiteY260" fmla="*/ 6499594 h 6857999"/>
              <a:gd name="connsiteX261" fmla="*/ 11633270 w 12191997"/>
              <a:gd name="connsiteY261" fmla="*/ 6495385 h 6857999"/>
              <a:gd name="connsiteX262" fmla="*/ 11638070 w 12191997"/>
              <a:gd name="connsiteY262" fmla="*/ 6503434 h 6857999"/>
              <a:gd name="connsiteX263" fmla="*/ 11638070 w 12191997"/>
              <a:gd name="connsiteY263" fmla="*/ 6526914 h 6857999"/>
              <a:gd name="connsiteX264" fmla="*/ 11646192 w 12191997"/>
              <a:gd name="connsiteY264" fmla="*/ 6526914 h 6857999"/>
              <a:gd name="connsiteX265" fmla="*/ 11646192 w 12191997"/>
              <a:gd name="connsiteY265" fmla="*/ 6501219 h 6857999"/>
              <a:gd name="connsiteX266" fmla="*/ 11636371 w 12191997"/>
              <a:gd name="connsiteY266" fmla="*/ 6487928 h 6857999"/>
              <a:gd name="connsiteX267" fmla="*/ 11624484 w 12191997"/>
              <a:gd name="connsiteY267" fmla="*/ 6493392 h 6857999"/>
              <a:gd name="connsiteX268" fmla="*/ 11616140 w 12191997"/>
              <a:gd name="connsiteY268" fmla="*/ 6487928 h 6857999"/>
              <a:gd name="connsiteX269" fmla="*/ 11571912 w 12191997"/>
              <a:gd name="connsiteY269" fmla="*/ 6487928 h 6857999"/>
              <a:gd name="connsiteX270" fmla="*/ 11558768 w 12191997"/>
              <a:gd name="connsiteY270" fmla="*/ 6508085 h 6857999"/>
              <a:gd name="connsiteX271" fmla="*/ 11570361 w 12191997"/>
              <a:gd name="connsiteY271" fmla="*/ 6527578 h 6857999"/>
              <a:gd name="connsiteX272" fmla="*/ 11580994 w 12191997"/>
              <a:gd name="connsiteY272" fmla="*/ 6522484 h 6857999"/>
              <a:gd name="connsiteX273" fmla="*/ 11581806 w 12191997"/>
              <a:gd name="connsiteY273" fmla="*/ 6526914 h 6857999"/>
              <a:gd name="connsiteX274" fmla="*/ 11588451 w 12191997"/>
              <a:gd name="connsiteY274" fmla="*/ 6526914 h 6857999"/>
              <a:gd name="connsiteX275" fmla="*/ 11588451 w 12191997"/>
              <a:gd name="connsiteY275" fmla="*/ 6488592 h 6857999"/>
              <a:gd name="connsiteX276" fmla="*/ 11581806 w 12191997"/>
              <a:gd name="connsiteY276" fmla="*/ 6488592 h 6857999"/>
              <a:gd name="connsiteX277" fmla="*/ 11580994 w 12191997"/>
              <a:gd name="connsiteY277" fmla="*/ 6492875 h 6857999"/>
              <a:gd name="connsiteX278" fmla="*/ 11571912 w 12191997"/>
              <a:gd name="connsiteY278" fmla="*/ 6487928 h 6857999"/>
              <a:gd name="connsiteX279" fmla="*/ 11542598 w 12191997"/>
              <a:gd name="connsiteY279" fmla="*/ 6487928 h 6857999"/>
              <a:gd name="connsiteX280" fmla="*/ 11530637 w 12191997"/>
              <a:gd name="connsiteY280" fmla="*/ 6498634 h 6857999"/>
              <a:gd name="connsiteX281" fmla="*/ 11539349 w 12191997"/>
              <a:gd name="connsiteY281" fmla="*/ 6510374 h 6857999"/>
              <a:gd name="connsiteX282" fmla="*/ 11545552 w 12191997"/>
              <a:gd name="connsiteY282" fmla="*/ 6516872 h 6857999"/>
              <a:gd name="connsiteX283" fmla="*/ 11540531 w 12191997"/>
              <a:gd name="connsiteY283" fmla="*/ 6520859 h 6857999"/>
              <a:gd name="connsiteX284" fmla="*/ 11532925 w 12191997"/>
              <a:gd name="connsiteY284" fmla="*/ 6518644 h 6857999"/>
              <a:gd name="connsiteX285" fmla="*/ 11530415 w 12191997"/>
              <a:gd name="connsiteY285" fmla="*/ 6524699 h 6857999"/>
              <a:gd name="connsiteX286" fmla="*/ 11541343 w 12191997"/>
              <a:gd name="connsiteY286" fmla="*/ 6527578 h 6857999"/>
              <a:gd name="connsiteX287" fmla="*/ 11553895 w 12191997"/>
              <a:gd name="connsiteY287" fmla="*/ 6516355 h 6857999"/>
              <a:gd name="connsiteX288" fmla="*/ 11545035 w 12191997"/>
              <a:gd name="connsiteY288" fmla="*/ 6504541 h 6857999"/>
              <a:gd name="connsiteX289" fmla="*/ 11538685 w 12191997"/>
              <a:gd name="connsiteY289" fmla="*/ 6498044 h 6857999"/>
              <a:gd name="connsiteX290" fmla="*/ 11543189 w 12191997"/>
              <a:gd name="connsiteY290" fmla="*/ 6494425 h 6857999"/>
              <a:gd name="connsiteX291" fmla="*/ 11550351 w 12191997"/>
              <a:gd name="connsiteY291" fmla="*/ 6496419 h 6857999"/>
              <a:gd name="connsiteX292" fmla="*/ 11552714 w 12191997"/>
              <a:gd name="connsiteY292" fmla="*/ 6490512 h 6857999"/>
              <a:gd name="connsiteX293" fmla="*/ 11542598 w 12191997"/>
              <a:gd name="connsiteY293" fmla="*/ 6487928 h 6857999"/>
              <a:gd name="connsiteX294" fmla="*/ 11655126 w 12191997"/>
              <a:gd name="connsiteY294" fmla="*/ 6475670 h 6857999"/>
              <a:gd name="connsiteX295" fmla="*/ 11655126 w 12191997"/>
              <a:gd name="connsiteY295" fmla="*/ 6526987 h 6857999"/>
              <a:gd name="connsiteX296" fmla="*/ 11663248 w 12191997"/>
              <a:gd name="connsiteY296" fmla="*/ 6526987 h 6857999"/>
              <a:gd name="connsiteX297" fmla="*/ 11663248 w 12191997"/>
              <a:gd name="connsiteY297" fmla="*/ 6499667 h 6857999"/>
              <a:gd name="connsiteX298" fmla="*/ 11670779 w 12191997"/>
              <a:gd name="connsiteY298" fmla="*/ 6495458 h 6857999"/>
              <a:gd name="connsiteX299" fmla="*/ 11675727 w 12191997"/>
              <a:gd name="connsiteY299" fmla="*/ 6503507 h 6857999"/>
              <a:gd name="connsiteX300" fmla="*/ 11675727 w 12191997"/>
              <a:gd name="connsiteY300" fmla="*/ 6526987 h 6857999"/>
              <a:gd name="connsiteX301" fmla="*/ 11683923 w 12191997"/>
              <a:gd name="connsiteY301" fmla="*/ 6526987 h 6857999"/>
              <a:gd name="connsiteX302" fmla="*/ 11683923 w 12191997"/>
              <a:gd name="connsiteY302" fmla="*/ 6526913 h 6857999"/>
              <a:gd name="connsiteX303" fmla="*/ 11683923 w 12191997"/>
              <a:gd name="connsiteY303" fmla="*/ 6501218 h 6857999"/>
              <a:gd name="connsiteX304" fmla="*/ 11673881 w 12191997"/>
              <a:gd name="connsiteY304" fmla="*/ 6487927 h 6857999"/>
              <a:gd name="connsiteX305" fmla="*/ 11663248 w 12191997"/>
              <a:gd name="connsiteY305" fmla="*/ 6492579 h 6857999"/>
              <a:gd name="connsiteX306" fmla="*/ 11663248 w 12191997"/>
              <a:gd name="connsiteY306" fmla="*/ 6475670 h 6857999"/>
              <a:gd name="connsiteX307" fmla="*/ 11939621 w 12191997"/>
              <a:gd name="connsiteY307" fmla="*/ 6475597 h 6857999"/>
              <a:gd name="connsiteX308" fmla="*/ 11939621 w 12191997"/>
              <a:gd name="connsiteY308" fmla="*/ 6491989 h 6857999"/>
              <a:gd name="connsiteX309" fmla="*/ 11931203 w 12191997"/>
              <a:gd name="connsiteY309" fmla="*/ 6487854 h 6857999"/>
              <a:gd name="connsiteX310" fmla="*/ 11918060 w 12191997"/>
              <a:gd name="connsiteY310" fmla="*/ 6508012 h 6857999"/>
              <a:gd name="connsiteX311" fmla="*/ 11929653 w 12191997"/>
              <a:gd name="connsiteY311" fmla="*/ 6527505 h 6857999"/>
              <a:gd name="connsiteX312" fmla="*/ 11940285 w 12191997"/>
              <a:gd name="connsiteY312" fmla="*/ 6522410 h 6857999"/>
              <a:gd name="connsiteX313" fmla="*/ 11941098 w 12191997"/>
              <a:gd name="connsiteY313" fmla="*/ 6526840 h 6857999"/>
              <a:gd name="connsiteX314" fmla="*/ 11947743 w 12191997"/>
              <a:gd name="connsiteY314" fmla="*/ 6526840 h 6857999"/>
              <a:gd name="connsiteX315" fmla="*/ 11947743 w 12191997"/>
              <a:gd name="connsiteY315" fmla="*/ 6475597 h 6857999"/>
              <a:gd name="connsiteX316" fmla="*/ 11902481 w 12191997"/>
              <a:gd name="connsiteY316" fmla="*/ 6475597 h 6857999"/>
              <a:gd name="connsiteX317" fmla="*/ 11902481 w 12191997"/>
              <a:gd name="connsiteY317" fmla="*/ 6491989 h 6857999"/>
              <a:gd name="connsiteX318" fmla="*/ 11894063 w 12191997"/>
              <a:gd name="connsiteY318" fmla="*/ 6487854 h 6857999"/>
              <a:gd name="connsiteX319" fmla="*/ 11880920 w 12191997"/>
              <a:gd name="connsiteY319" fmla="*/ 6508012 h 6857999"/>
              <a:gd name="connsiteX320" fmla="*/ 11892513 w 12191997"/>
              <a:gd name="connsiteY320" fmla="*/ 6527505 h 6857999"/>
              <a:gd name="connsiteX321" fmla="*/ 11903145 w 12191997"/>
              <a:gd name="connsiteY321" fmla="*/ 6522410 h 6857999"/>
              <a:gd name="connsiteX322" fmla="*/ 11903957 w 12191997"/>
              <a:gd name="connsiteY322" fmla="*/ 6526840 h 6857999"/>
              <a:gd name="connsiteX323" fmla="*/ 11910603 w 12191997"/>
              <a:gd name="connsiteY323" fmla="*/ 6526840 h 6857999"/>
              <a:gd name="connsiteX324" fmla="*/ 11910603 w 12191997"/>
              <a:gd name="connsiteY324" fmla="*/ 6475597 h 6857999"/>
              <a:gd name="connsiteX325" fmla="*/ 11819192 w 12191997"/>
              <a:gd name="connsiteY325" fmla="*/ 6475597 h 6857999"/>
              <a:gd name="connsiteX326" fmla="*/ 11819192 w 12191997"/>
              <a:gd name="connsiteY326" fmla="*/ 6526914 h 6857999"/>
              <a:gd name="connsiteX327" fmla="*/ 11827314 w 12191997"/>
              <a:gd name="connsiteY327" fmla="*/ 6526914 h 6857999"/>
              <a:gd name="connsiteX328" fmla="*/ 11827314 w 12191997"/>
              <a:gd name="connsiteY328" fmla="*/ 6507864 h 6857999"/>
              <a:gd name="connsiteX329" fmla="*/ 11827388 w 12191997"/>
              <a:gd name="connsiteY329" fmla="*/ 6507864 h 6857999"/>
              <a:gd name="connsiteX330" fmla="*/ 11838021 w 12191997"/>
              <a:gd name="connsiteY330" fmla="*/ 6526914 h 6857999"/>
              <a:gd name="connsiteX331" fmla="*/ 11847693 w 12191997"/>
              <a:gd name="connsiteY331" fmla="*/ 6526914 h 6857999"/>
              <a:gd name="connsiteX332" fmla="*/ 11835067 w 12191997"/>
              <a:gd name="connsiteY332" fmla="*/ 6505280 h 6857999"/>
              <a:gd name="connsiteX333" fmla="*/ 11845700 w 12191997"/>
              <a:gd name="connsiteY333" fmla="*/ 6488592 h 6857999"/>
              <a:gd name="connsiteX334" fmla="*/ 11836618 w 12191997"/>
              <a:gd name="connsiteY334" fmla="*/ 6488592 h 6857999"/>
              <a:gd name="connsiteX335" fmla="*/ 11827388 w 12191997"/>
              <a:gd name="connsiteY335" fmla="*/ 6504467 h 6857999"/>
              <a:gd name="connsiteX336" fmla="*/ 11827314 w 12191997"/>
              <a:gd name="connsiteY336" fmla="*/ 6504467 h 6857999"/>
              <a:gd name="connsiteX337" fmla="*/ 11827314 w 12191997"/>
              <a:gd name="connsiteY337" fmla="*/ 6475597 h 6857999"/>
              <a:gd name="connsiteX338" fmla="*/ 11746980 w 12191997"/>
              <a:gd name="connsiteY338" fmla="*/ 6475597 h 6857999"/>
              <a:gd name="connsiteX339" fmla="*/ 11746980 w 12191997"/>
              <a:gd name="connsiteY339" fmla="*/ 6526914 h 6857999"/>
              <a:gd name="connsiteX340" fmla="*/ 11755102 w 12191997"/>
              <a:gd name="connsiteY340" fmla="*/ 6526914 h 6857999"/>
              <a:gd name="connsiteX341" fmla="*/ 11755102 w 12191997"/>
              <a:gd name="connsiteY341" fmla="*/ 6475597 h 6857999"/>
              <a:gd name="connsiteX342" fmla="*/ 11729849 w 12191997"/>
              <a:gd name="connsiteY342" fmla="*/ 6475597 h 6857999"/>
              <a:gd name="connsiteX343" fmla="*/ 11729849 w 12191997"/>
              <a:gd name="connsiteY343" fmla="*/ 6526914 h 6857999"/>
              <a:gd name="connsiteX344" fmla="*/ 11737971 w 12191997"/>
              <a:gd name="connsiteY344" fmla="*/ 6526914 h 6857999"/>
              <a:gd name="connsiteX345" fmla="*/ 11737971 w 12191997"/>
              <a:gd name="connsiteY345" fmla="*/ 6475597 h 6857999"/>
              <a:gd name="connsiteX346" fmla="*/ 11711021 w 12191997"/>
              <a:gd name="connsiteY346" fmla="*/ 6475597 h 6857999"/>
              <a:gd name="connsiteX347" fmla="*/ 11711021 w 12191997"/>
              <a:gd name="connsiteY347" fmla="*/ 6483276 h 6857999"/>
              <a:gd name="connsiteX348" fmla="*/ 11717888 w 12191997"/>
              <a:gd name="connsiteY348" fmla="*/ 6483276 h 6857999"/>
              <a:gd name="connsiteX349" fmla="*/ 11717888 w 12191997"/>
              <a:gd name="connsiteY349" fmla="*/ 6475597 h 6857999"/>
              <a:gd name="connsiteX350" fmla="*/ 11697287 w 12191997"/>
              <a:gd name="connsiteY350" fmla="*/ 6475597 h 6857999"/>
              <a:gd name="connsiteX351" fmla="*/ 11697287 w 12191997"/>
              <a:gd name="connsiteY351" fmla="*/ 6483276 h 6857999"/>
              <a:gd name="connsiteX352" fmla="*/ 11704154 w 12191997"/>
              <a:gd name="connsiteY352" fmla="*/ 6483276 h 6857999"/>
              <a:gd name="connsiteX353" fmla="*/ 11704154 w 12191997"/>
              <a:gd name="connsiteY353" fmla="*/ 6475597 h 6857999"/>
              <a:gd name="connsiteX354" fmla="*/ 11726748 w 12191997"/>
              <a:gd name="connsiteY354" fmla="*/ 6411359 h 6857999"/>
              <a:gd name="connsiteX355" fmla="*/ 11733837 w 12191997"/>
              <a:gd name="connsiteY355" fmla="*/ 6415567 h 6857999"/>
              <a:gd name="connsiteX356" fmla="*/ 11733837 w 12191997"/>
              <a:gd name="connsiteY356" fmla="*/ 6431738 h 6857999"/>
              <a:gd name="connsiteX357" fmla="*/ 11726379 w 12191997"/>
              <a:gd name="connsiteY357" fmla="*/ 6436020 h 6857999"/>
              <a:gd name="connsiteX358" fmla="*/ 11720472 w 12191997"/>
              <a:gd name="connsiteY358" fmla="*/ 6423763 h 6857999"/>
              <a:gd name="connsiteX359" fmla="*/ 11726748 w 12191997"/>
              <a:gd name="connsiteY359" fmla="*/ 6411359 h 6857999"/>
              <a:gd name="connsiteX360" fmla="*/ 11672478 w 12191997"/>
              <a:gd name="connsiteY360" fmla="*/ 6411358 h 6857999"/>
              <a:gd name="connsiteX361" fmla="*/ 11679566 w 12191997"/>
              <a:gd name="connsiteY361" fmla="*/ 6415419 h 6857999"/>
              <a:gd name="connsiteX362" fmla="*/ 11679566 w 12191997"/>
              <a:gd name="connsiteY362" fmla="*/ 6431885 h 6857999"/>
              <a:gd name="connsiteX363" fmla="*/ 11672109 w 12191997"/>
              <a:gd name="connsiteY363" fmla="*/ 6436094 h 6857999"/>
              <a:gd name="connsiteX364" fmla="*/ 11666202 w 12191997"/>
              <a:gd name="connsiteY364" fmla="*/ 6423837 h 6857999"/>
              <a:gd name="connsiteX365" fmla="*/ 11672478 w 12191997"/>
              <a:gd name="connsiteY365" fmla="*/ 6411358 h 6857999"/>
              <a:gd name="connsiteX366" fmla="*/ 11968935 w 12191997"/>
              <a:gd name="connsiteY366" fmla="*/ 6410990 h 6857999"/>
              <a:gd name="connsiteX367" fmla="*/ 11976687 w 12191997"/>
              <a:gd name="connsiteY367" fmla="*/ 6423690 h 6857999"/>
              <a:gd name="connsiteX368" fmla="*/ 11968861 w 12191997"/>
              <a:gd name="connsiteY368" fmla="*/ 6436316 h 6857999"/>
              <a:gd name="connsiteX369" fmla="*/ 11961108 w 12191997"/>
              <a:gd name="connsiteY369" fmla="*/ 6423690 h 6857999"/>
              <a:gd name="connsiteX370" fmla="*/ 11968935 w 12191997"/>
              <a:gd name="connsiteY370" fmla="*/ 6410990 h 6857999"/>
              <a:gd name="connsiteX371" fmla="*/ 11859655 w 12191997"/>
              <a:gd name="connsiteY371" fmla="*/ 6410473 h 6857999"/>
              <a:gd name="connsiteX372" fmla="*/ 11866153 w 12191997"/>
              <a:gd name="connsiteY372" fmla="*/ 6419481 h 6857999"/>
              <a:gd name="connsiteX373" fmla="*/ 11866153 w 12191997"/>
              <a:gd name="connsiteY373" fmla="*/ 6419998 h 6857999"/>
              <a:gd name="connsiteX374" fmla="*/ 11852789 w 12191997"/>
              <a:gd name="connsiteY374" fmla="*/ 6419998 h 6857999"/>
              <a:gd name="connsiteX375" fmla="*/ 11859655 w 12191997"/>
              <a:gd name="connsiteY375" fmla="*/ 6410473 h 6857999"/>
              <a:gd name="connsiteX376" fmla="*/ 11801915 w 12191997"/>
              <a:gd name="connsiteY376" fmla="*/ 6410473 h 6857999"/>
              <a:gd name="connsiteX377" fmla="*/ 11808412 w 12191997"/>
              <a:gd name="connsiteY377" fmla="*/ 6419481 h 6857999"/>
              <a:gd name="connsiteX378" fmla="*/ 11808412 w 12191997"/>
              <a:gd name="connsiteY378" fmla="*/ 6419998 h 6857999"/>
              <a:gd name="connsiteX379" fmla="*/ 11795048 w 12191997"/>
              <a:gd name="connsiteY379" fmla="*/ 6419998 h 6857999"/>
              <a:gd name="connsiteX380" fmla="*/ 11801915 w 12191997"/>
              <a:gd name="connsiteY380" fmla="*/ 6410473 h 6857999"/>
              <a:gd name="connsiteX381" fmla="*/ 11696771 w 12191997"/>
              <a:gd name="connsiteY381" fmla="*/ 6404566 h 6857999"/>
              <a:gd name="connsiteX382" fmla="*/ 11696771 w 12191997"/>
              <a:gd name="connsiteY382" fmla="*/ 6442887 h 6857999"/>
              <a:gd name="connsiteX383" fmla="*/ 11704893 w 12191997"/>
              <a:gd name="connsiteY383" fmla="*/ 6442887 h 6857999"/>
              <a:gd name="connsiteX384" fmla="*/ 11704893 w 12191997"/>
              <a:gd name="connsiteY384" fmla="*/ 6404566 h 6857999"/>
              <a:gd name="connsiteX385" fmla="*/ 11586162 w 12191997"/>
              <a:gd name="connsiteY385" fmla="*/ 6404492 h 6857999"/>
              <a:gd name="connsiteX386" fmla="*/ 11597016 w 12191997"/>
              <a:gd name="connsiteY386" fmla="*/ 6443256 h 6857999"/>
              <a:gd name="connsiteX387" fmla="*/ 11589264 w 12191997"/>
              <a:gd name="connsiteY387" fmla="*/ 6450714 h 6857999"/>
              <a:gd name="connsiteX388" fmla="*/ 11592882 w 12191997"/>
              <a:gd name="connsiteY388" fmla="*/ 6456769 h 6857999"/>
              <a:gd name="connsiteX389" fmla="*/ 11608904 w 12191997"/>
              <a:gd name="connsiteY389" fmla="*/ 6436980 h 6857999"/>
              <a:gd name="connsiteX390" fmla="*/ 11617322 w 12191997"/>
              <a:gd name="connsiteY390" fmla="*/ 6404566 h 6857999"/>
              <a:gd name="connsiteX391" fmla="*/ 11608535 w 12191997"/>
              <a:gd name="connsiteY391" fmla="*/ 6404566 h 6857999"/>
              <a:gd name="connsiteX392" fmla="*/ 11603736 w 12191997"/>
              <a:gd name="connsiteY392" fmla="*/ 6425905 h 6857999"/>
              <a:gd name="connsiteX393" fmla="*/ 11602185 w 12191997"/>
              <a:gd name="connsiteY393" fmla="*/ 6434396 h 6857999"/>
              <a:gd name="connsiteX394" fmla="*/ 11602111 w 12191997"/>
              <a:gd name="connsiteY394" fmla="*/ 6434396 h 6857999"/>
              <a:gd name="connsiteX395" fmla="*/ 11600856 w 12191997"/>
              <a:gd name="connsiteY395" fmla="*/ 6427381 h 6857999"/>
              <a:gd name="connsiteX396" fmla="*/ 11595171 w 12191997"/>
              <a:gd name="connsiteY396" fmla="*/ 6404492 h 6857999"/>
              <a:gd name="connsiteX397" fmla="*/ 12008807 w 12191997"/>
              <a:gd name="connsiteY397" fmla="*/ 6403901 h 6857999"/>
              <a:gd name="connsiteX398" fmla="*/ 11999798 w 12191997"/>
              <a:gd name="connsiteY398" fmla="*/ 6409513 h 6857999"/>
              <a:gd name="connsiteX399" fmla="*/ 11999060 w 12191997"/>
              <a:gd name="connsiteY399" fmla="*/ 6404566 h 6857999"/>
              <a:gd name="connsiteX400" fmla="*/ 11992267 w 12191997"/>
              <a:gd name="connsiteY400" fmla="*/ 6404566 h 6857999"/>
              <a:gd name="connsiteX401" fmla="*/ 11992267 w 12191997"/>
              <a:gd name="connsiteY401" fmla="*/ 6442887 h 6857999"/>
              <a:gd name="connsiteX402" fmla="*/ 12000389 w 12191997"/>
              <a:gd name="connsiteY402" fmla="*/ 6442887 h 6857999"/>
              <a:gd name="connsiteX403" fmla="*/ 12000389 w 12191997"/>
              <a:gd name="connsiteY403" fmla="*/ 6416453 h 6857999"/>
              <a:gd name="connsiteX404" fmla="*/ 12008142 w 12191997"/>
              <a:gd name="connsiteY404" fmla="*/ 6412245 h 6857999"/>
              <a:gd name="connsiteX405" fmla="*/ 12010431 w 12191997"/>
              <a:gd name="connsiteY405" fmla="*/ 6412245 h 6857999"/>
              <a:gd name="connsiteX406" fmla="*/ 12010431 w 12191997"/>
              <a:gd name="connsiteY406" fmla="*/ 6403901 h 6857999"/>
              <a:gd name="connsiteX407" fmla="*/ 11969008 w 12191997"/>
              <a:gd name="connsiteY407" fmla="*/ 6403901 h 6857999"/>
              <a:gd name="connsiteX408" fmla="*/ 11952764 w 12191997"/>
              <a:gd name="connsiteY408" fmla="*/ 6423837 h 6857999"/>
              <a:gd name="connsiteX409" fmla="*/ 11968491 w 12191997"/>
              <a:gd name="connsiteY409" fmla="*/ 6443478 h 6857999"/>
              <a:gd name="connsiteX410" fmla="*/ 11968713 w 12191997"/>
              <a:gd name="connsiteY410" fmla="*/ 6443478 h 6857999"/>
              <a:gd name="connsiteX411" fmla="*/ 11984957 w 12191997"/>
              <a:gd name="connsiteY411" fmla="*/ 6423542 h 6857999"/>
              <a:gd name="connsiteX412" fmla="*/ 11969230 w 12191997"/>
              <a:gd name="connsiteY412" fmla="*/ 6403901 h 6857999"/>
              <a:gd name="connsiteX413" fmla="*/ 11900487 w 12191997"/>
              <a:gd name="connsiteY413" fmla="*/ 6403901 h 6857999"/>
              <a:gd name="connsiteX414" fmla="*/ 11889264 w 12191997"/>
              <a:gd name="connsiteY414" fmla="*/ 6408996 h 6857999"/>
              <a:gd name="connsiteX415" fmla="*/ 11888452 w 12191997"/>
              <a:gd name="connsiteY415" fmla="*/ 6404566 h 6857999"/>
              <a:gd name="connsiteX416" fmla="*/ 11881733 w 12191997"/>
              <a:gd name="connsiteY416" fmla="*/ 6404566 h 6857999"/>
              <a:gd name="connsiteX417" fmla="*/ 11881733 w 12191997"/>
              <a:gd name="connsiteY417" fmla="*/ 6442887 h 6857999"/>
              <a:gd name="connsiteX418" fmla="*/ 11889855 w 12191997"/>
              <a:gd name="connsiteY418" fmla="*/ 6442887 h 6857999"/>
              <a:gd name="connsiteX419" fmla="*/ 11889855 w 12191997"/>
              <a:gd name="connsiteY419" fmla="*/ 6415567 h 6857999"/>
              <a:gd name="connsiteX420" fmla="*/ 11897386 w 12191997"/>
              <a:gd name="connsiteY420" fmla="*/ 6411359 h 6857999"/>
              <a:gd name="connsiteX421" fmla="*/ 11902333 w 12191997"/>
              <a:gd name="connsiteY421" fmla="*/ 6419407 h 6857999"/>
              <a:gd name="connsiteX422" fmla="*/ 11902333 w 12191997"/>
              <a:gd name="connsiteY422" fmla="*/ 6442887 h 6857999"/>
              <a:gd name="connsiteX423" fmla="*/ 11910529 w 12191997"/>
              <a:gd name="connsiteY423" fmla="*/ 6442887 h 6857999"/>
              <a:gd name="connsiteX424" fmla="*/ 11910529 w 12191997"/>
              <a:gd name="connsiteY424" fmla="*/ 6417192 h 6857999"/>
              <a:gd name="connsiteX425" fmla="*/ 11900487 w 12191997"/>
              <a:gd name="connsiteY425" fmla="*/ 6403901 h 6857999"/>
              <a:gd name="connsiteX426" fmla="*/ 11725419 w 12191997"/>
              <a:gd name="connsiteY426" fmla="*/ 6403901 h 6857999"/>
              <a:gd name="connsiteX427" fmla="*/ 11712276 w 12191997"/>
              <a:gd name="connsiteY427" fmla="*/ 6423985 h 6857999"/>
              <a:gd name="connsiteX428" fmla="*/ 11723869 w 12191997"/>
              <a:gd name="connsiteY428" fmla="*/ 6443404 h 6857999"/>
              <a:gd name="connsiteX429" fmla="*/ 11733911 w 12191997"/>
              <a:gd name="connsiteY429" fmla="*/ 6438752 h 6857999"/>
              <a:gd name="connsiteX430" fmla="*/ 11733911 w 12191997"/>
              <a:gd name="connsiteY430" fmla="*/ 6442666 h 6857999"/>
              <a:gd name="connsiteX431" fmla="*/ 11725346 w 12191997"/>
              <a:gd name="connsiteY431" fmla="*/ 6450345 h 6857999"/>
              <a:gd name="connsiteX432" fmla="*/ 11717150 w 12191997"/>
              <a:gd name="connsiteY432" fmla="*/ 6450345 h 6857999"/>
              <a:gd name="connsiteX433" fmla="*/ 11718257 w 12191997"/>
              <a:gd name="connsiteY433" fmla="*/ 6456326 h 6857999"/>
              <a:gd name="connsiteX434" fmla="*/ 11727044 w 12191997"/>
              <a:gd name="connsiteY434" fmla="*/ 6456842 h 6857999"/>
              <a:gd name="connsiteX435" fmla="*/ 11741959 w 12191997"/>
              <a:gd name="connsiteY435" fmla="*/ 6441484 h 6857999"/>
              <a:gd name="connsiteX436" fmla="*/ 11741959 w 12191997"/>
              <a:gd name="connsiteY436" fmla="*/ 6404566 h 6857999"/>
              <a:gd name="connsiteX437" fmla="*/ 11735314 w 12191997"/>
              <a:gd name="connsiteY437" fmla="*/ 6404566 h 6857999"/>
              <a:gd name="connsiteX438" fmla="*/ 11734501 w 12191997"/>
              <a:gd name="connsiteY438" fmla="*/ 6408848 h 6857999"/>
              <a:gd name="connsiteX439" fmla="*/ 11725419 w 12191997"/>
              <a:gd name="connsiteY439" fmla="*/ 6403901 h 6857999"/>
              <a:gd name="connsiteX440" fmla="*/ 11640802 w 12191997"/>
              <a:gd name="connsiteY440" fmla="*/ 6403901 h 6857999"/>
              <a:gd name="connsiteX441" fmla="*/ 11629579 w 12191997"/>
              <a:gd name="connsiteY441" fmla="*/ 6408996 h 6857999"/>
              <a:gd name="connsiteX442" fmla="*/ 11628766 w 12191997"/>
              <a:gd name="connsiteY442" fmla="*/ 6404566 h 6857999"/>
              <a:gd name="connsiteX443" fmla="*/ 11622047 w 12191997"/>
              <a:gd name="connsiteY443" fmla="*/ 6404566 h 6857999"/>
              <a:gd name="connsiteX444" fmla="*/ 11622047 w 12191997"/>
              <a:gd name="connsiteY444" fmla="*/ 6442887 h 6857999"/>
              <a:gd name="connsiteX445" fmla="*/ 11630169 w 12191997"/>
              <a:gd name="connsiteY445" fmla="*/ 6442887 h 6857999"/>
              <a:gd name="connsiteX446" fmla="*/ 11630169 w 12191997"/>
              <a:gd name="connsiteY446" fmla="*/ 6415567 h 6857999"/>
              <a:gd name="connsiteX447" fmla="*/ 11637701 w 12191997"/>
              <a:gd name="connsiteY447" fmla="*/ 6411359 h 6857999"/>
              <a:gd name="connsiteX448" fmla="*/ 11642648 w 12191997"/>
              <a:gd name="connsiteY448" fmla="*/ 6419407 h 6857999"/>
              <a:gd name="connsiteX449" fmla="*/ 11642648 w 12191997"/>
              <a:gd name="connsiteY449" fmla="*/ 6442887 h 6857999"/>
              <a:gd name="connsiteX450" fmla="*/ 11650770 w 12191997"/>
              <a:gd name="connsiteY450" fmla="*/ 6442887 h 6857999"/>
              <a:gd name="connsiteX451" fmla="*/ 11650770 w 12191997"/>
              <a:gd name="connsiteY451" fmla="*/ 6417192 h 6857999"/>
              <a:gd name="connsiteX452" fmla="*/ 11640802 w 12191997"/>
              <a:gd name="connsiteY452" fmla="*/ 6403901 h 6857999"/>
              <a:gd name="connsiteX453" fmla="*/ 11860320 w 12191997"/>
              <a:gd name="connsiteY453" fmla="*/ 6403827 h 6857999"/>
              <a:gd name="connsiteX454" fmla="*/ 11844593 w 12191997"/>
              <a:gd name="connsiteY454" fmla="*/ 6423837 h 6857999"/>
              <a:gd name="connsiteX455" fmla="*/ 11859434 w 12191997"/>
              <a:gd name="connsiteY455" fmla="*/ 6443404 h 6857999"/>
              <a:gd name="connsiteX456" fmla="*/ 11873537 w 12191997"/>
              <a:gd name="connsiteY456" fmla="*/ 6440598 h 6857999"/>
              <a:gd name="connsiteX457" fmla="*/ 11872060 w 12191997"/>
              <a:gd name="connsiteY457" fmla="*/ 6434765 h 6857999"/>
              <a:gd name="connsiteX458" fmla="*/ 11860615 w 12191997"/>
              <a:gd name="connsiteY458" fmla="*/ 6436685 h 6857999"/>
              <a:gd name="connsiteX459" fmla="*/ 11852862 w 12191997"/>
              <a:gd name="connsiteY459" fmla="*/ 6426200 h 6857999"/>
              <a:gd name="connsiteX460" fmla="*/ 11873980 w 12191997"/>
              <a:gd name="connsiteY460" fmla="*/ 6426200 h 6857999"/>
              <a:gd name="connsiteX461" fmla="*/ 11874201 w 12191997"/>
              <a:gd name="connsiteY461" fmla="*/ 6420662 h 6857999"/>
              <a:gd name="connsiteX462" fmla="*/ 11860320 w 12191997"/>
              <a:gd name="connsiteY462" fmla="*/ 6403827 h 6857999"/>
              <a:gd name="connsiteX463" fmla="*/ 11802579 w 12191997"/>
              <a:gd name="connsiteY463" fmla="*/ 6403827 h 6857999"/>
              <a:gd name="connsiteX464" fmla="*/ 11786852 w 12191997"/>
              <a:gd name="connsiteY464" fmla="*/ 6423837 h 6857999"/>
              <a:gd name="connsiteX465" fmla="*/ 11801693 w 12191997"/>
              <a:gd name="connsiteY465" fmla="*/ 6443404 h 6857999"/>
              <a:gd name="connsiteX466" fmla="*/ 11815796 w 12191997"/>
              <a:gd name="connsiteY466" fmla="*/ 6440598 h 6857999"/>
              <a:gd name="connsiteX467" fmla="*/ 11814319 w 12191997"/>
              <a:gd name="connsiteY467" fmla="*/ 6434765 h 6857999"/>
              <a:gd name="connsiteX468" fmla="*/ 11802875 w 12191997"/>
              <a:gd name="connsiteY468" fmla="*/ 6436685 h 6857999"/>
              <a:gd name="connsiteX469" fmla="*/ 11795122 w 12191997"/>
              <a:gd name="connsiteY469" fmla="*/ 6426200 h 6857999"/>
              <a:gd name="connsiteX470" fmla="*/ 11816239 w 12191997"/>
              <a:gd name="connsiteY470" fmla="*/ 6426200 h 6857999"/>
              <a:gd name="connsiteX471" fmla="*/ 11816461 w 12191997"/>
              <a:gd name="connsiteY471" fmla="*/ 6420662 h 6857999"/>
              <a:gd name="connsiteX472" fmla="*/ 11802579 w 12191997"/>
              <a:gd name="connsiteY472" fmla="*/ 6403827 h 6857999"/>
              <a:gd name="connsiteX473" fmla="*/ 11832483 w 12191997"/>
              <a:gd name="connsiteY473" fmla="*/ 6392530 h 6857999"/>
              <a:gd name="connsiteX474" fmla="*/ 11824435 w 12191997"/>
              <a:gd name="connsiteY474" fmla="*/ 6393712 h 6857999"/>
              <a:gd name="connsiteX475" fmla="*/ 11824435 w 12191997"/>
              <a:gd name="connsiteY475" fmla="*/ 6404566 h 6857999"/>
              <a:gd name="connsiteX476" fmla="*/ 11819193 w 12191997"/>
              <a:gd name="connsiteY476" fmla="*/ 6404566 h 6857999"/>
              <a:gd name="connsiteX477" fmla="*/ 11819193 w 12191997"/>
              <a:gd name="connsiteY477" fmla="*/ 6410990 h 6857999"/>
              <a:gd name="connsiteX478" fmla="*/ 11824435 w 12191997"/>
              <a:gd name="connsiteY478" fmla="*/ 6410990 h 6857999"/>
              <a:gd name="connsiteX479" fmla="*/ 11824435 w 12191997"/>
              <a:gd name="connsiteY479" fmla="*/ 6433879 h 6857999"/>
              <a:gd name="connsiteX480" fmla="*/ 11832779 w 12191997"/>
              <a:gd name="connsiteY480" fmla="*/ 6443478 h 6857999"/>
              <a:gd name="connsiteX481" fmla="*/ 11840089 w 12191997"/>
              <a:gd name="connsiteY481" fmla="*/ 6442370 h 6857999"/>
              <a:gd name="connsiteX482" fmla="*/ 11839572 w 12191997"/>
              <a:gd name="connsiteY482" fmla="*/ 6436094 h 6857999"/>
              <a:gd name="connsiteX483" fmla="*/ 11835880 w 12191997"/>
              <a:gd name="connsiteY483" fmla="*/ 6436463 h 6857999"/>
              <a:gd name="connsiteX484" fmla="*/ 11832483 w 12191997"/>
              <a:gd name="connsiteY484" fmla="*/ 6432402 h 6857999"/>
              <a:gd name="connsiteX485" fmla="*/ 11832483 w 12191997"/>
              <a:gd name="connsiteY485" fmla="*/ 6410990 h 6857999"/>
              <a:gd name="connsiteX486" fmla="*/ 11840089 w 12191997"/>
              <a:gd name="connsiteY486" fmla="*/ 6410990 h 6857999"/>
              <a:gd name="connsiteX487" fmla="*/ 11840089 w 12191997"/>
              <a:gd name="connsiteY487" fmla="*/ 6404566 h 6857999"/>
              <a:gd name="connsiteX488" fmla="*/ 11832483 w 12191997"/>
              <a:gd name="connsiteY488" fmla="*/ 6404566 h 6857999"/>
              <a:gd name="connsiteX489" fmla="*/ 11535067 w 12191997"/>
              <a:gd name="connsiteY489" fmla="*/ 6392530 h 6857999"/>
              <a:gd name="connsiteX490" fmla="*/ 11531449 w 12191997"/>
              <a:gd name="connsiteY490" fmla="*/ 6442887 h 6857999"/>
              <a:gd name="connsiteX491" fmla="*/ 11539497 w 12191997"/>
              <a:gd name="connsiteY491" fmla="*/ 6442887 h 6857999"/>
              <a:gd name="connsiteX492" fmla="*/ 11542008 w 12191997"/>
              <a:gd name="connsiteY492" fmla="*/ 6402867 h 6857999"/>
              <a:gd name="connsiteX493" fmla="*/ 11542082 w 12191997"/>
              <a:gd name="connsiteY493" fmla="*/ 6402867 h 6857999"/>
              <a:gd name="connsiteX494" fmla="*/ 11553526 w 12191997"/>
              <a:gd name="connsiteY494" fmla="*/ 6442887 h 6857999"/>
              <a:gd name="connsiteX495" fmla="*/ 11560541 w 12191997"/>
              <a:gd name="connsiteY495" fmla="*/ 6442887 h 6857999"/>
              <a:gd name="connsiteX496" fmla="*/ 11571986 w 12191997"/>
              <a:gd name="connsiteY496" fmla="*/ 6402867 h 6857999"/>
              <a:gd name="connsiteX497" fmla="*/ 11572059 w 12191997"/>
              <a:gd name="connsiteY497" fmla="*/ 6402867 h 6857999"/>
              <a:gd name="connsiteX498" fmla="*/ 11574570 w 12191997"/>
              <a:gd name="connsiteY498" fmla="*/ 6442887 h 6857999"/>
              <a:gd name="connsiteX499" fmla="*/ 11583135 w 12191997"/>
              <a:gd name="connsiteY499" fmla="*/ 6442887 h 6857999"/>
              <a:gd name="connsiteX500" fmla="*/ 11579517 w 12191997"/>
              <a:gd name="connsiteY500" fmla="*/ 6392530 h 6857999"/>
              <a:gd name="connsiteX501" fmla="*/ 11567703 w 12191997"/>
              <a:gd name="connsiteY501" fmla="*/ 6392530 h 6857999"/>
              <a:gd name="connsiteX502" fmla="*/ 11557661 w 12191997"/>
              <a:gd name="connsiteY502" fmla="*/ 6427381 h 6857999"/>
              <a:gd name="connsiteX503" fmla="*/ 11557587 w 12191997"/>
              <a:gd name="connsiteY503" fmla="*/ 6427381 h 6857999"/>
              <a:gd name="connsiteX504" fmla="*/ 11547398 w 12191997"/>
              <a:gd name="connsiteY504" fmla="*/ 6392530 h 6857999"/>
              <a:gd name="connsiteX505" fmla="*/ 11972331 w 12191997"/>
              <a:gd name="connsiteY505" fmla="*/ 6391570 h 6857999"/>
              <a:gd name="connsiteX506" fmla="*/ 11972331 w 12191997"/>
              <a:gd name="connsiteY506" fmla="*/ 6399249 h 6857999"/>
              <a:gd name="connsiteX507" fmla="*/ 11979198 w 12191997"/>
              <a:gd name="connsiteY507" fmla="*/ 6399249 h 6857999"/>
              <a:gd name="connsiteX508" fmla="*/ 11979198 w 12191997"/>
              <a:gd name="connsiteY508" fmla="*/ 6391570 h 6857999"/>
              <a:gd name="connsiteX509" fmla="*/ 11958597 w 12191997"/>
              <a:gd name="connsiteY509" fmla="*/ 6391570 h 6857999"/>
              <a:gd name="connsiteX510" fmla="*/ 11958597 w 12191997"/>
              <a:gd name="connsiteY510" fmla="*/ 6399249 h 6857999"/>
              <a:gd name="connsiteX511" fmla="*/ 11965464 w 12191997"/>
              <a:gd name="connsiteY511" fmla="*/ 6399249 h 6857999"/>
              <a:gd name="connsiteX512" fmla="*/ 11965464 w 12191997"/>
              <a:gd name="connsiteY512" fmla="*/ 6391570 h 6857999"/>
              <a:gd name="connsiteX513" fmla="*/ 11750893 w 12191997"/>
              <a:gd name="connsiteY513" fmla="*/ 6391570 h 6857999"/>
              <a:gd name="connsiteX514" fmla="*/ 11750893 w 12191997"/>
              <a:gd name="connsiteY514" fmla="*/ 6442887 h 6857999"/>
              <a:gd name="connsiteX515" fmla="*/ 11759015 w 12191997"/>
              <a:gd name="connsiteY515" fmla="*/ 6442887 h 6857999"/>
              <a:gd name="connsiteX516" fmla="*/ 11759015 w 12191997"/>
              <a:gd name="connsiteY516" fmla="*/ 6415567 h 6857999"/>
              <a:gd name="connsiteX517" fmla="*/ 11766547 w 12191997"/>
              <a:gd name="connsiteY517" fmla="*/ 6411359 h 6857999"/>
              <a:gd name="connsiteX518" fmla="*/ 11771494 w 12191997"/>
              <a:gd name="connsiteY518" fmla="*/ 6419407 h 6857999"/>
              <a:gd name="connsiteX519" fmla="*/ 11771494 w 12191997"/>
              <a:gd name="connsiteY519" fmla="*/ 6442887 h 6857999"/>
              <a:gd name="connsiteX520" fmla="*/ 11779690 w 12191997"/>
              <a:gd name="connsiteY520" fmla="*/ 6442887 h 6857999"/>
              <a:gd name="connsiteX521" fmla="*/ 11779690 w 12191997"/>
              <a:gd name="connsiteY521" fmla="*/ 6417192 h 6857999"/>
              <a:gd name="connsiteX522" fmla="*/ 11769648 w 12191997"/>
              <a:gd name="connsiteY522" fmla="*/ 6403901 h 6857999"/>
              <a:gd name="connsiteX523" fmla="*/ 11759015 w 12191997"/>
              <a:gd name="connsiteY523" fmla="*/ 6408553 h 6857999"/>
              <a:gd name="connsiteX524" fmla="*/ 11759015 w 12191997"/>
              <a:gd name="connsiteY524" fmla="*/ 6391570 h 6857999"/>
              <a:gd name="connsiteX525" fmla="*/ 11696770 w 12191997"/>
              <a:gd name="connsiteY525" fmla="*/ 6391570 h 6857999"/>
              <a:gd name="connsiteX526" fmla="*/ 11696770 w 12191997"/>
              <a:gd name="connsiteY526" fmla="*/ 6399914 h 6857999"/>
              <a:gd name="connsiteX527" fmla="*/ 11704892 w 12191997"/>
              <a:gd name="connsiteY527" fmla="*/ 6399914 h 6857999"/>
              <a:gd name="connsiteX528" fmla="*/ 11704892 w 12191997"/>
              <a:gd name="connsiteY528" fmla="*/ 6391570 h 6857999"/>
              <a:gd name="connsiteX529" fmla="*/ 11679566 w 12191997"/>
              <a:gd name="connsiteY529" fmla="*/ 6391496 h 6857999"/>
              <a:gd name="connsiteX530" fmla="*/ 11679566 w 12191997"/>
              <a:gd name="connsiteY530" fmla="*/ 6391570 h 6857999"/>
              <a:gd name="connsiteX531" fmla="*/ 11679566 w 12191997"/>
              <a:gd name="connsiteY531" fmla="*/ 6407962 h 6857999"/>
              <a:gd name="connsiteX532" fmla="*/ 11671149 w 12191997"/>
              <a:gd name="connsiteY532" fmla="*/ 6403827 h 6857999"/>
              <a:gd name="connsiteX533" fmla="*/ 11658006 w 12191997"/>
              <a:gd name="connsiteY533" fmla="*/ 6423984 h 6857999"/>
              <a:gd name="connsiteX534" fmla="*/ 11669598 w 12191997"/>
              <a:gd name="connsiteY534" fmla="*/ 6443477 h 6857999"/>
              <a:gd name="connsiteX535" fmla="*/ 11680231 w 12191997"/>
              <a:gd name="connsiteY535" fmla="*/ 6438383 h 6857999"/>
              <a:gd name="connsiteX536" fmla="*/ 11681043 w 12191997"/>
              <a:gd name="connsiteY536" fmla="*/ 6442813 h 6857999"/>
              <a:gd name="connsiteX537" fmla="*/ 11687762 w 12191997"/>
              <a:gd name="connsiteY537" fmla="*/ 6442813 h 6857999"/>
              <a:gd name="connsiteX538" fmla="*/ 11687762 w 12191997"/>
              <a:gd name="connsiteY538" fmla="*/ 6391496 h 6857999"/>
              <a:gd name="connsiteX539" fmla="*/ 11947005 w 12191997"/>
              <a:gd name="connsiteY539" fmla="*/ 6388543 h 6857999"/>
              <a:gd name="connsiteX540" fmla="*/ 11936151 w 12191997"/>
              <a:gd name="connsiteY540" fmla="*/ 6400209 h 6857999"/>
              <a:gd name="connsiteX541" fmla="*/ 11936151 w 12191997"/>
              <a:gd name="connsiteY541" fmla="*/ 6404640 h 6857999"/>
              <a:gd name="connsiteX542" fmla="*/ 11930908 w 12191997"/>
              <a:gd name="connsiteY542" fmla="*/ 6404640 h 6857999"/>
              <a:gd name="connsiteX543" fmla="*/ 11930908 w 12191997"/>
              <a:gd name="connsiteY543" fmla="*/ 6411063 h 6857999"/>
              <a:gd name="connsiteX544" fmla="*/ 11936151 w 12191997"/>
              <a:gd name="connsiteY544" fmla="*/ 6411063 h 6857999"/>
              <a:gd name="connsiteX545" fmla="*/ 11936151 w 12191997"/>
              <a:gd name="connsiteY545" fmla="*/ 6442961 h 6857999"/>
              <a:gd name="connsiteX546" fmla="*/ 11944199 w 12191997"/>
              <a:gd name="connsiteY546" fmla="*/ 6442961 h 6857999"/>
              <a:gd name="connsiteX547" fmla="*/ 11944199 w 12191997"/>
              <a:gd name="connsiteY547" fmla="*/ 6411063 h 6857999"/>
              <a:gd name="connsiteX548" fmla="*/ 11950697 w 12191997"/>
              <a:gd name="connsiteY548" fmla="*/ 6411063 h 6857999"/>
              <a:gd name="connsiteX549" fmla="*/ 11950697 w 12191997"/>
              <a:gd name="connsiteY549" fmla="*/ 6404566 h 6857999"/>
              <a:gd name="connsiteX550" fmla="*/ 11944199 w 12191997"/>
              <a:gd name="connsiteY550" fmla="*/ 6404566 h 6857999"/>
              <a:gd name="connsiteX551" fmla="*/ 11944199 w 12191997"/>
              <a:gd name="connsiteY551" fmla="*/ 6400135 h 6857999"/>
              <a:gd name="connsiteX552" fmla="*/ 11948408 w 12191997"/>
              <a:gd name="connsiteY552" fmla="*/ 6394819 h 6857999"/>
              <a:gd name="connsiteX553" fmla="*/ 11951730 w 12191997"/>
              <a:gd name="connsiteY553" fmla="*/ 6395115 h 6857999"/>
              <a:gd name="connsiteX554" fmla="*/ 11952247 w 12191997"/>
              <a:gd name="connsiteY554" fmla="*/ 6389134 h 6857999"/>
              <a:gd name="connsiteX555" fmla="*/ 11947005 w 12191997"/>
              <a:gd name="connsiteY555" fmla="*/ 6388543 h 6857999"/>
              <a:gd name="connsiteX556" fmla="*/ 11174889 w 12191997"/>
              <a:gd name="connsiteY556" fmla="*/ 6357310 h 6857999"/>
              <a:gd name="connsiteX557" fmla="*/ 11129332 w 12191997"/>
              <a:gd name="connsiteY557" fmla="*/ 6402794 h 6857999"/>
              <a:gd name="connsiteX558" fmla="*/ 11129332 w 12191997"/>
              <a:gd name="connsiteY558" fmla="*/ 6423246 h 6857999"/>
              <a:gd name="connsiteX559" fmla="*/ 11195269 w 12191997"/>
              <a:gd name="connsiteY559" fmla="*/ 6357310 h 6857999"/>
              <a:gd name="connsiteX560" fmla="*/ 11129258 w 12191997"/>
              <a:gd name="connsiteY560" fmla="*/ 6357310 h 6857999"/>
              <a:gd name="connsiteX561" fmla="*/ 11129184 w 12191997"/>
              <a:gd name="connsiteY561" fmla="*/ 6382488 h 6857999"/>
              <a:gd name="connsiteX562" fmla="*/ 11154437 w 12191997"/>
              <a:gd name="connsiteY562" fmla="*/ 6357310 h 6857999"/>
              <a:gd name="connsiteX563" fmla="*/ 11277375 w 12191997"/>
              <a:gd name="connsiteY563" fmla="*/ 6296025 h 6857999"/>
              <a:gd name="connsiteX564" fmla="*/ 11068047 w 12191997"/>
              <a:gd name="connsiteY564" fmla="*/ 6505353 h 6857999"/>
              <a:gd name="connsiteX565" fmla="*/ 11078237 w 12191997"/>
              <a:gd name="connsiteY565" fmla="*/ 6515543 h 6857999"/>
              <a:gd name="connsiteX566" fmla="*/ 11129332 w 12191997"/>
              <a:gd name="connsiteY566" fmla="*/ 6464448 h 6857999"/>
              <a:gd name="connsiteX567" fmla="*/ 11129332 w 12191997"/>
              <a:gd name="connsiteY567" fmla="*/ 6484901 h 6857999"/>
              <a:gd name="connsiteX568" fmla="*/ 11088500 w 12191997"/>
              <a:gd name="connsiteY568" fmla="*/ 6525733 h 6857999"/>
              <a:gd name="connsiteX569" fmla="*/ 11098689 w 12191997"/>
              <a:gd name="connsiteY569" fmla="*/ 6535922 h 6857999"/>
              <a:gd name="connsiteX570" fmla="*/ 11129332 w 12191997"/>
              <a:gd name="connsiteY570" fmla="*/ 6505280 h 6857999"/>
              <a:gd name="connsiteX571" fmla="*/ 11129332 w 12191997"/>
              <a:gd name="connsiteY571" fmla="*/ 6525733 h 6857999"/>
              <a:gd name="connsiteX572" fmla="*/ 11108879 w 12191997"/>
              <a:gd name="connsiteY572" fmla="*/ 6546185 h 6857999"/>
              <a:gd name="connsiteX573" fmla="*/ 11119069 w 12191997"/>
              <a:gd name="connsiteY573" fmla="*/ 6556375 h 6857999"/>
              <a:gd name="connsiteX574" fmla="*/ 11129258 w 12191997"/>
              <a:gd name="connsiteY574" fmla="*/ 6546185 h 6857999"/>
              <a:gd name="connsiteX575" fmla="*/ 11129258 w 12191997"/>
              <a:gd name="connsiteY575" fmla="*/ 6581775 h 6857999"/>
              <a:gd name="connsiteX576" fmla="*/ 11136863 w 12191997"/>
              <a:gd name="connsiteY576" fmla="*/ 6574170 h 6857999"/>
              <a:gd name="connsiteX577" fmla="*/ 11147053 w 12191997"/>
              <a:gd name="connsiteY577" fmla="*/ 6584359 h 6857999"/>
              <a:gd name="connsiteX578" fmla="*/ 11129332 w 12191997"/>
              <a:gd name="connsiteY578" fmla="*/ 6602228 h 6857999"/>
              <a:gd name="connsiteX579" fmla="*/ 11129332 w 12191997"/>
              <a:gd name="connsiteY579" fmla="*/ 6622681 h 6857999"/>
              <a:gd name="connsiteX580" fmla="*/ 11157316 w 12191997"/>
              <a:gd name="connsiteY580" fmla="*/ 6594696 h 6857999"/>
              <a:gd name="connsiteX581" fmla="*/ 11167506 w 12191997"/>
              <a:gd name="connsiteY581" fmla="*/ 6604886 h 6857999"/>
              <a:gd name="connsiteX582" fmla="*/ 11129332 w 12191997"/>
              <a:gd name="connsiteY582" fmla="*/ 6643134 h 6857999"/>
              <a:gd name="connsiteX583" fmla="*/ 11129332 w 12191997"/>
              <a:gd name="connsiteY583" fmla="*/ 6653323 h 6857999"/>
              <a:gd name="connsiteX584" fmla="*/ 11139521 w 12191997"/>
              <a:gd name="connsiteY584" fmla="*/ 6653323 h 6857999"/>
              <a:gd name="connsiteX585" fmla="*/ 11177769 w 12191997"/>
              <a:gd name="connsiteY585" fmla="*/ 6615076 h 6857999"/>
              <a:gd name="connsiteX586" fmla="*/ 11187959 w 12191997"/>
              <a:gd name="connsiteY586" fmla="*/ 6625265 h 6857999"/>
              <a:gd name="connsiteX587" fmla="*/ 11159900 w 12191997"/>
              <a:gd name="connsiteY587" fmla="*/ 6653249 h 6857999"/>
              <a:gd name="connsiteX588" fmla="*/ 11180353 w 12191997"/>
              <a:gd name="connsiteY588" fmla="*/ 6653249 h 6857999"/>
              <a:gd name="connsiteX589" fmla="*/ 11198148 w 12191997"/>
              <a:gd name="connsiteY589" fmla="*/ 6635455 h 6857999"/>
              <a:gd name="connsiteX590" fmla="*/ 11208338 w 12191997"/>
              <a:gd name="connsiteY590" fmla="*/ 6645644 h 6857999"/>
              <a:gd name="connsiteX591" fmla="*/ 11200732 w 12191997"/>
              <a:gd name="connsiteY591" fmla="*/ 6653249 h 6857999"/>
              <a:gd name="connsiteX592" fmla="*/ 11236322 w 12191997"/>
              <a:gd name="connsiteY592" fmla="*/ 6653249 h 6857999"/>
              <a:gd name="connsiteX593" fmla="*/ 11226132 w 12191997"/>
              <a:gd name="connsiteY593" fmla="*/ 6663439 h 6857999"/>
              <a:gd name="connsiteX594" fmla="*/ 11236322 w 12191997"/>
              <a:gd name="connsiteY594" fmla="*/ 6673628 h 6857999"/>
              <a:gd name="connsiteX595" fmla="*/ 11256775 w 12191997"/>
              <a:gd name="connsiteY595" fmla="*/ 6653176 h 6857999"/>
              <a:gd name="connsiteX596" fmla="*/ 11277228 w 12191997"/>
              <a:gd name="connsiteY596" fmla="*/ 6653176 h 6857999"/>
              <a:gd name="connsiteX597" fmla="*/ 11246585 w 12191997"/>
              <a:gd name="connsiteY597" fmla="*/ 6683818 h 6857999"/>
              <a:gd name="connsiteX598" fmla="*/ 11256775 w 12191997"/>
              <a:gd name="connsiteY598" fmla="*/ 6694007 h 6857999"/>
              <a:gd name="connsiteX599" fmla="*/ 11297681 w 12191997"/>
              <a:gd name="connsiteY599" fmla="*/ 6653102 h 6857999"/>
              <a:gd name="connsiteX600" fmla="*/ 11318134 w 12191997"/>
              <a:gd name="connsiteY600" fmla="*/ 6653102 h 6857999"/>
              <a:gd name="connsiteX601" fmla="*/ 11267038 w 12191997"/>
              <a:gd name="connsiteY601" fmla="*/ 6704197 h 6857999"/>
              <a:gd name="connsiteX602" fmla="*/ 11277228 w 12191997"/>
              <a:gd name="connsiteY602" fmla="*/ 6714387 h 6857999"/>
              <a:gd name="connsiteX603" fmla="*/ 11486556 w 12191997"/>
              <a:gd name="connsiteY603" fmla="*/ 6505058 h 6857999"/>
              <a:gd name="connsiteX604" fmla="*/ 11476441 w 12191997"/>
              <a:gd name="connsiteY604" fmla="*/ 6495090 h 6857999"/>
              <a:gd name="connsiteX605" fmla="*/ 11425345 w 12191997"/>
              <a:gd name="connsiteY605" fmla="*/ 6546185 h 6857999"/>
              <a:gd name="connsiteX606" fmla="*/ 11425345 w 12191997"/>
              <a:gd name="connsiteY606" fmla="*/ 6525733 h 6857999"/>
              <a:gd name="connsiteX607" fmla="*/ 11466177 w 12191997"/>
              <a:gd name="connsiteY607" fmla="*/ 6484827 h 6857999"/>
              <a:gd name="connsiteX608" fmla="*/ 11455988 w 12191997"/>
              <a:gd name="connsiteY608" fmla="*/ 6474637 h 6857999"/>
              <a:gd name="connsiteX609" fmla="*/ 11425345 w 12191997"/>
              <a:gd name="connsiteY609" fmla="*/ 6505280 h 6857999"/>
              <a:gd name="connsiteX610" fmla="*/ 11425345 w 12191997"/>
              <a:gd name="connsiteY610" fmla="*/ 6484827 h 6857999"/>
              <a:gd name="connsiteX611" fmla="*/ 11445798 w 12191997"/>
              <a:gd name="connsiteY611" fmla="*/ 6464374 h 6857999"/>
              <a:gd name="connsiteX612" fmla="*/ 11435609 w 12191997"/>
              <a:gd name="connsiteY612" fmla="*/ 6454184 h 6857999"/>
              <a:gd name="connsiteX613" fmla="*/ 11425419 w 12191997"/>
              <a:gd name="connsiteY613" fmla="*/ 6464374 h 6857999"/>
              <a:gd name="connsiteX614" fmla="*/ 11425419 w 12191997"/>
              <a:gd name="connsiteY614" fmla="*/ 6428784 h 6857999"/>
              <a:gd name="connsiteX615" fmla="*/ 11417814 w 12191997"/>
              <a:gd name="connsiteY615" fmla="*/ 6436390 h 6857999"/>
              <a:gd name="connsiteX616" fmla="*/ 11407624 w 12191997"/>
              <a:gd name="connsiteY616" fmla="*/ 6426200 h 6857999"/>
              <a:gd name="connsiteX617" fmla="*/ 11425419 w 12191997"/>
              <a:gd name="connsiteY617" fmla="*/ 6408405 h 6857999"/>
              <a:gd name="connsiteX618" fmla="*/ 11425419 w 12191997"/>
              <a:gd name="connsiteY618" fmla="*/ 6387952 h 6857999"/>
              <a:gd name="connsiteX619" fmla="*/ 11397435 w 12191997"/>
              <a:gd name="connsiteY619" fmla="*/ 6415937 h 6857999"/>
              <a:gd name="connsiteX620" fmla="*/ 11387245 w 12191997"/>
              <a:gd name="connsiteY620" fmla="*/ 6405747 h 6857999"/>
              <a:gd name="connsiteX621" fmla="*/ 11425493 w 12191997"/>
              <a:gd name="connsiteY621" fmla="*/ 6367499 h 6857999"/>
              <a:gd name="connsiteX622" fmla="*/ 11425493 w 12191997"/>
              <a:gd name="connsiteY622" fmla="*/ 6357310 h 6857999"/>
              <a:gd name="connsiteX623" fmla="*/ 11415303 w 12191997"/>
              <a:gd name="connsiteY623" fmla="*/ 6357310 h 6857999"/>
              <a:gd name="connsiteX624" fmla="*/ 11377056 w 12191997"/>
              <a:gd name="connsiteY624" fmla="*/ 6395558 h 6857999"/>
              <a:gd name="connsiteX625" fmla="*/ 11366866 w 12191997"/>
              <a:gd name="connsiteY625" fmla="*/ 6385368 h 6857999"/>
              <a:gd name="connsiteX626" fmla="*/ 11394924 w 12191997"/>
              <a:gd name="connsiteY626" fmla="*/ 6357310 h 6857999"/>
              <a:gd name="connsiteX627" fmla="*/ 11374471 w 12191997"/>
              <a:gd name="connsiteY627" fmla="*/ 6357310 h 6857999"/>
              <a:gd name="connsiteX628" fmla="*/ 11356677 w 12191997"/>
              <a:gd name="connsiteY628" fmla="*/ 6375105 h 6857999"/>
              <a:gd name="connsiteX629" fmla="*/ 11346487 w 12191997"/>
              <a:gd name="connsiteY629" fmla="*/ 6364915 h 6857999"/>
              <a:gd name="connsiteX630" fmla="*/ 11353797 w 12191997"/>
              <a:gd name="connsiteY630" fmla="*/ 6357310 h 6857999"/>
              <a:gd name="connsiteX631" fmla="*/ 11318207 w 12191997"/>
              <a:gd name="connsiteY631" fmla="*/ 6357310 h 6857999"/>
              <a:gd name="connsiteX632" fmla="*/ 11328397 w 12191997"/>
              <a:gd name="connsiteY632" fmla="*/ 6347120 h 6857999"/>
              <a:gd name="connsiteX633" fmla="*/ 11318207 w 12191997"/>
              <a:gd name="connsiteY633" fmla="*/ 6336931 h 6857999"/>
              <a:gd name="connsiteX634" fmla="*/ 11297755 w 12191997"/>
              <a:gd name="connsiteY634" fmla="*/ 6357310 h 6857999"/>
              <a:gd name="connsiteX635" fmla="*/ 11277302 w 12191997"/>
              <a:gd name="connsiteY635" fmla="*/ 6357310 h 6857999"/>
              <a:gd name="connsiteX636" fmla="*/ 11307944 w 12191997"/>
              <a:gd name="connsiteY636" fmla="*/ 6326667 h 6857999"/>
              <a:gd name="connsiteX637" fmla="*/ 11297755 w 12191997"/>
              <a:gd name="connsiteY637" fmla="*/ 6316478 h 6857999"/>
              <a:gd name="connsiteX638" fmla="*/ 11256923 w 12191997"/>
              <a:gd name="connsiteY638" fmla="*/ 6357310 h 6857999"/>
              <a:gd name="connsiteX639" fmla="*/ 11236470 w 12191997"/>
              <a:gd name="connsiteY639" fmla="*/ 6357310 h 6857999"/>
              <a:gd name="connsiteX640" fmla="*/ 11287565 w 12191997"/>
              <a:gd name="connsiteY640" fmla="*/ 6306215 h 6857999"/>
              <a:gd name="connsiteX641" fmla="*/ 0 w 12191997"/>
              <a:gd name="connsiteY641" fmla="*/ 0 h 6857999"/>
              <a:gd name="connsiteX642" fmla="*/ 12191997 w 12191997"/>
              <a:gd name="connsiteY642" fmla="*/ 0 h 6857999"/>
              <a:gd name="connsiteX643" fmla="*/ 12191997 w 12191997"/>
              <a:gd name="connsiteY643" fmla="*/ 6857999 h 6857999"/>
              <a:gd name="connsiteX644" fmla="*/ 0 w 12191997"/>
              <a:gd name="connsiteY64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</a:cxnLst>
            <a:rect l="l" t="t" r="r" b="b"/>
            <a:pathLst>
              <a:path w="12191997" h="6857999">
                <a:moveTo>
                  <a:pt x="11425345" y="6628071"/>
                </a:moveTo>
                <a:lnTo>
                  <a:pt x="11400167" y="6653249"/>
                </a:lnTo>
                <a:lnTo>
                  <a:pt x="11425271" y="6653249"/>
                </a:lnTo>
                <a:close/>
                <a:moveTo>
                  <a:pt x="11425271" y="6587313"/>
                </a:moveTo>
                <a:lnTo>
                  <a:pt x="11359261" y="6653249"/>
                </a:lnTo>
                <a:lnTo>
                  <a:pt x="11379714" y="6653249"/>
                </a:lnTo>
                <a:lnTo>
                  <a:pt x="11425271" y="6607766"/>
                </a:lnTo>
                <a:close/>
                <a:moveTo>
                  <a:pt x="11891109" y="6579485"/>
                </a:moveTo>
                <a:cubicBezTo>
                  <a:pt x="11892881" y="6579485"/>
                  <a:pt x="11895097" y="6580593"/>
                  <a:pt x="11898198" y="6583694"/>
                </a:cubicBezTo>
                <a:lnTo>
                  <a:pt x="11898198" y="6600012"/>
                </a:lnTo>
                <a:cubicBezTo>
                  <a:pt x="11895097" y="6602892"/>
                  <a:pt x="11892660" y="6604221"/>
                  <a:pt x="11890740" y="6604221"/>
                </a:cubicBezTo>
                <a:cubicBezTo>
                  <a:pt x="11887048" y="6604221"/>
                  <a:pt x="11884833" y="6599790"/>
                  <a:pt x="11884833" y="6591964"/>
                </a:cubicBezTo>
                <a:cubicBezTo>
                  <a:pt x="11884833" y="6583915"/>
                  <a:pt x="11887491" y="6579485"/>
                  <a:pt x="11891109" y="6579485"/>
                </a:cubicBezTo>
                <a:close/>
                <a:moveTo>
                  <a:pt x="11795638" y="6579485"/>
                </a:moveTo>
                <a:cubicBezTo>
                  <a:pt x="11797631" y="6579485"/>
                  <a:pt x="11799847" y="6580888"/>
                  <a:pt x="11802726" y="6583546"/>
                </a:cubicBezTo>
                <a:lnTo>
                  <a:pt x="11802726" y="6600012"/>
                </a:lnTo>
                <a:cubicBezTo>
                  <a:pt x="11799699" y="6602744"/>
                  <a:pt x="11797336" y="6604221"/>
                  <a:pt x="11795269" y="6604221"/>
                </a:cubicBezTo>
                <a:cubicBezTo>
                  <a:pt x="11791577" y="6604221"/>
                  <a:pt x="11789362" y="6599790"/>
                  <a:pt x="11789362" y="6591964"/>
                </a:cubicBezTo>
                <a:cubicBezTo>
                  <a:pt x="11789362" y="6583915"/>
                  <a:pt x="11792020" y="6579485"/>
                  <a:pt x="11795638" y="6579485"/>
                </a:cubicBezTo>
                <a:close/>
                <a:moveTo>
                  <a:pt x="11930834" y="6579264"/>
                </a:moveTo>
                <a:cubicBezTo>
                  <a:pt x="11934600" y="6579338"/>
                  <a:pt x="11936741" y="6583842"/>
                  <a:pt x="11936741" y="6591668"/>
                </a:cubicBezTo>
                <a:cubicBezTo>
                  <a:pt x="11936741" y="6599717"/>
                  <a:pt x="11934157" y="6604147"/>
                  <a:pt x="11930538" y="6604147"/>
                </a:cubicBezTo>
                <a:cubicBezTo>
                  <a:pt x="11928545" y="6604147"/>
                  <a:pt x="11926256" y="6602744"/>
                  <a:pt x="11923450" y="6600012"/>
                </a:cubicBezTo>
                <a:lnTo>
                  <a:pt x="11923450" y="6583546"/>
                </a:lnTo>
                <a:cubicBezTo>
                  <a:pt x="11926330" y="6580814"/>
                  <a:pt x="11928840" y="6579264"/>
                  <a:pt x="11930834" y="6579264"/>
                </a:cubicBezTo>
                <a:close/>
                <a:moveTo>
                  <a:pt x="11667456" y="6579264"/>
                </a:moveTo>
                <a:cubicBezTo>
                  <a:pt x="11671296" y="6579338"/>
                  <a:pt x="11673363" y="6583842"/>
                  <a:pt x="11673363" y="6591668"/>
                </a:cubicBezTo>
                <a:cubicBezTo>
                  <a:pt x="11673363" y="6599717"/>
                  <a:pt x="11670779" y="6604147"/>
                  <a:pt x="11667161" y="6604147"/>
                </a:cubicBezTo>
                <a:cubicBezTo>
                  <a:pt x="11665168" y="6604147"/>
                  <a:pt x="11662879" y="6602744"/>
                  <a:pt x="11660073" y="6599790"/>
                </a:cubicBezTo>
                <a:lnTo>
                  <a:pt x="11660073" y="6583546"/>
                </a:lnTo>
                <a:cubicBezTo>
                  <a:pt x="11662952" y="6580814"/>
                  <a:pt x="11665611" y="6579264"/>
                  <a:pt x="11667456" y="6579264"/>
                </a:cubicBezTo>
                <a:close/>
                <a:moveTo>
                  <a:pt x="11547397" y="6579042"/>
                </a:moveTo>
                <a:cubicBezTo>
                  <a:pt x="11553156" y="6579042"/>
                  <a:pt x="11555150" y="6584063"/>
                  <a:pt x="11555150" y="6591742"/>
                </a:cubicBezTo>
                <a:cubicBezTo>
                  <a:pt x="11555150" y="6599200"/>
                  <a:pt x="11553156" y="6604368"/>
                  <a:pt x="11547323" y="6604368"/>
                </a:cubicBezTo>
                <a:cubicBezTo>
                  <a:pt x="11541490" y="6604368"/>
                  <a:pt x="11539570" y="6599421"/>
                  <a:pt x="11539570" y="6591742"/>
                </a:cubicBezTo>
                <a:cubicBezTo>
                  <a:pt x="11539570" y="6584285"/>
                  <a:pt x="11541564" y="6579042"/>
                  <a:pt x="11547397" y="6579042"/>
                </a:cubicBezTo>
                <a:close/>
                <a:moveTo>
                  <a:pt x="11760713" y="6578599"/>
                </a:moveTo>
                <a:cubicBezTo>
                  <a:pt x="11765512" y="6578599"/>
                  <a:pt x="11767211" y="6582660"/>
                  <a:pt x="11767211" y="6587607"/>
                </a:cubicBezTo>
                <a:lnTo>
                  <a:pt x="11767211" y="6588050"/>
                </a:lnTo>
                <a:lnTo>
                  <a:pt x="11753846" y="6588050"/>
                </a:lnTo>
                <a:cubicBezTo>
                  <a:pt x="11753994" y="6583251"/>
                  <a:pt x="11755840" y="6578599"/>
                  <a:pt x="11760713" y="6578599"/>
                </a:cubicBezTo>
                <a:close/>
                <a:moveTo>
                  <a:pt x="11702382" y="6578599"/>
                </a:moveTo>
                <a:cubicBezTo>
                  <a:pt x="11707181" y="6578599"/>
                  <a:pt x="11708879" y="6582660"/>
                  <a:pt x="11708879" y="6587607"/>
                </a:cubicBezTo>
                <a:lnTo>
                  <a:pt x="11708879" y="6588050"/>
                </a:lnTo>
                <a:lnTo>
                  <a:pt x="11695515" y="6588050"/>
                </a:lnTo>
                <a:cubicBezTo>
                  <a:pt x="11695662" y="6583251"/>
                  <a:pt x="11697508" y="6578599"/>
                  <a:pt x="11702382" y="6578599"/>
                </a:cubicBezTo>
                <a:close/>
                <a:moveTo>
                  <a:pt x="11741072" y="6572028"/>
                </a:moveTo>
                <a:cubicBezTo>
                  <a:pt x="11738119" y="6572028"/>
                  <a:pt x="11736568" y="6572766"/>
                  <a:pt x="11732064" y="6577639"/>
                </a:cubicBezTo>
                <a:lnTo>
                  <a:pt x="11731326" y="6572692"/>
                </a:lnTo>
                <a:lnTo>
                  <a:pt x="11724459" y="6572692"/>
                </a:lnTo>
                <a:lnTo>
                  <a:pt x="11724459" y="6611014"/>
                </a:lnTo>
                <a:lnTo>
                  <a:pt x="11732581" y="6611014"/>
                </a:lnTo>
                <a:lnTo>
                  <a:pt x="11732581" y="6584580"/>
                </a:lnTo>
                <a:cubicBezTo>
                  <a:pt x="11735682" y="6581626"/>
                  <a:pt x="11737380" y="6580371"/>
                  <a:pt x="11740334" y="6580371"/>
                </a:cubicBezTo>
                <a:lnTo>
                  <a:pt x="11742697" y="6580371"/>
                </a:lnTo>
                <a:lnTo>
                  <a:pt x="11742697" y="6572028"/>
                </a:lnTo>
                <a:close/>
                <a:moveTo>
                  <a:pt x="11933492" y="6571954"/>
                </a:moveTo>
                <a:cubicBezTo>
                  <a:pt x="11930391" y="6571954"/>
                  <a:pt x="11927659" y="6573061"/>
                  <a:pt x="11922859" y="6577049"/>
                </a:cubicBezTo>
                <a:lnTo>
                  <a:pt x="11922047" y="6572618"/>
                </a:lnTo>
                <a:lnTo>
                  <a:pt x="11915328" y="6572618"/>
                </a:lnTo>
                <a:lnTo>
                  <a:pt x="11915328" y="6624895"/>
                </a:lnTo>
                <a:lnTo>
                  <a:pt x="11923450" y="6625043"/>
                </a:lnTo>
                <a:lnTo>
                  <a:pt x="11923450" y="6607469"/>
                </a:lnTo>
                <a:cubicBezTo>
                  <a:pt x="11927142" y="6610571"/>
                  <a:pt x="11929209" y="6611604"/>
                  <a:pt x="11931868" y="6611604"/>
                </a:cubicBezTo>
                <a:cubicBezTo>
                  <a:pt x="11939399" y="6611678"/>
                  <a:pt x="11945084" y="6604738"/>
                  <a:pt x="11945084" y="6591447"/>
                </a:cubicBezTo>
                <a:cubicBezTo>
                  <a:pt x="11945084" y="6578895"/>
                  <a:pt x="11940433" y="6571954"/>
                  <a:pt x="11933492" y="6571954"/>
                </a:cubicBezTo>
                <a:close/>
                <a:moveTo>
                  <a:pt x="11889854" y="6571954"/>
                </a:moveTo>
                <a:cubicBezTo>
                  <a:pt x="11882397" y="6571954"/>
                  <a:pt x="11876711" y="6578821"/>
                  <a:pt x="11876711" y="6592111"/>
                </a:cubicBezTo>
                <a:cubicBezTo>
                  <a:pt x="11876711" y="6604664"/>
                  <a:pt x="11881363" y="6611604"/>
                  <a:pt x="11888304" y="6611604"/>
                </a:cubicBezTo>
                <a:cubicBezTo>
                  <a:pt x="11891479" y="6611604"/>
                  <a:pt x="11894137" y="6610497"/>
                  <a:pt x="11898936" y="6606510"/>
                </a:cubicBezTo>
                <a:lnTo>
                  <a:pt x="11899748" y="6610940"/>
                </a:lnTo>
                <a:lnTo>
                  <a:pt x="11906394" y="6610940"/>
                </a:lnTo>
                <a:lnTo>
                  <a:pt x="11906394" y="6572618"/>
                </a:lnTo>
                <a:lnTo>
                  <a:pt x="11899748" y="6572618"/>
                </a:lnTo>
                <a:lnTo>
                  <a:pt x="11898936" y="6576901"/>
                </a:lnTo>
                <a:cubicBezTo>
                  <a:pt x="11894801" y="6572618"/>
                  <a:pt x="11892069" y="6571954"/>
                  <a:pt x="11889854" y="6571954"/>
                </a:cubicBezTo>
                <a:close/>
                <a:moveTo>
                  <a:pt x="11829529" y="6571954"/>
                </a:moveTo>
                <a:cubicBezTo>
                  <a:pt x="11822367" y="6571954"/>
                  <a:pt x="11817568" y="6576384"/>
                  <a:pt x="11817568" y="6582660"/>
                </a:cubicBezTo>
                <a:cubicBezTo>
                  <a:pt x="11817568" y="6587460"/>
                  <a:pt x="11819783" y="6591078"/>
                  <a:pt x="11826280" y="6594400"/>
                </a:cubicBezTo>
                <a:cubicBezTo>
                  <a:pt x="11831597" y="6597280"/>
                  <a:pt x="11832483" y="6598535"/>
                  <a:pt x="11832483" y="6600898"/>
                </a:cubicBezTo>
                <a:cubicBezTo>
                  <a:pt x="11832483" y="6603039"/>
                  <a:pt x="11831227" y="6604885"/>
                  <a:pt x="11827462" y="6604885"/>
                </a:cubicBezTo>
                <a:cubicBezTo>
                  <a:pt x="11825247" y="6604885"/>
                  <a:pt x="11822736" y="6604221"/>
                  <a:pt x="11819856" y="6602670"/>
                </a:cubicBezTo>
                <a:lnTo>
                  <a:pt x="11817346" y="6608725"/>
                </a:lnTo>
                <a:cubicBezTo>
                  <a:pt x="11820743" y="6610645"/>
                  <a:pt x="11823844" y="6611604"/>
                  <a:pt x="11828274" y="6611604"/>
                </a:cubicBezTo>
                <a:cubicBezTo>
                  <a:pt x="11835805" y="6611531"/>
                  <a:pt x="11840826" y="6607543"/>
                  <a:pt x="11840826" y="6600381"/>
                </a:cubicBezTo>
                <a:cubicBezTo>
                  <a:pt x="11840826" y="6595582"/>
                  <a:pt x="11838759" y="6592185"/>
                  <a:pt x="11831966" y="6588567"/>
                </a:cubicBezTo>
                <a:cubicBezTo>
                  <a:pt x="11826650" y="6585688"/>
                  <a:pt x="11825616" y="6584506"/>
                  <a:pt x="11825616" y="6582070"/>
                </a:cubicBezTo>
                <a:cubicBezTo>
                  <a:pt x="11825616" y="6579928"/>
                  <a:pt x="11827093" y="6578451"/>
                  <a:pt x="11830120" y="6578451"/>
                </a:cubicBezTo>
                <a:cubicBezTo>
                  <a:pt x="11832557" y="6578451"/>
                  <a:pt x="11835067" y="6579485"/>
                  <a:pt x="11837282" y="6580445"/>
                </a:cubicBezTo>
                <a:lnTo>
                  <a:pt x="11839645" y="6574538"/>
                </a:lnTo>
                <a:cubicBezTo>
                  <a:pt x="11836691" y="6572914"/>
                  <a:pt x="11833295" y="6571954"/>
                  <a:pt x="11829529" y="6571954"/>
                </a:cubicBezTo>
                <a:close/>
                <a:moveTo>
                  <a:pt x="11583725" y="6571954"/>
                </a:moveTo>
                <a:cubicBezTo>
                  <a:pt x="11574865" y="6571954"/>
                  <a:pt x="11569031" y="6578599"/>
                  <a:pt x="11569031" y="6592038"/>
                </a:cubicBezTo>
                <a:cubicBezTo>
                  <a:pt x="11569031" y="6607100"/>
                  <a:pt x="11575012" y="6611531"/>
                  <a:pt x="11582839" y="6611531"/>
                </a:cubicBezTo>
                <a:cubicBezTo>
                  <a:pt x="11587269" y="6611531"/>
                  <a:pt x="11590444" y="6610201"/>
                  <a:pt x="11593029" y="6608725"/>
                </a:cubicBezTo>
                <a:lnTo>
                  <a:pt x="11590961" y="6602227"/>
                </a:lnTo>
                <a:cubicBezTo>
                  <a:pt x="11588894" y="6603113"/>
                  <a:pt x="11586974" y="6603999"/>
                  <a:pt x="11584390" y="6603999"/>
                </a:cubicBezTo>
                <a:cubicBezTo>
                  <a:pt x="11580698" y="6603999"/>
                  <a:pt x="11577375" y="6601341"/>
                  <a:pt x="11577375" y="6591742"/>
                </a:cubicBezTo>
                <a:cubicBezTo>
                  <a:pt x="11577375" y="6582291"/>
                  <a:pt x="11580624" y="6579338"/>
                  <a:pt x="11584833" y="6579338"/>
                </a:cubicBezTo>
                <a:cubicBezTo>
                  <a:pt x="11586974" y="6579338"/>
                  <a:pt x="11589041" y="6580224"/>
                  <a:pt x="11590666" y="6581110"/>
                </a:cubicBezTo>
                <a:lnTo>
                  <a:pt x="11592659" y="6574464"/>
                </a:lnTo>
                <a:cubicBezTo>
                  <a:pt x="11590149" y="6572988"/>
                  <a:pt x="11586900" y="6571954"/>
                  <a:pt x="11583725" y="6571954"/>
                </a:cubicBezTo>
                <a:close/>
                <a:moveTo>
                  <a:pt x="11547397" y="6571954"/>
                </a:moveTo>
                <a:cubicBezTo>
                  <a:pt x="11536322" y="6571954"/>
                  <a:pt x="11531153" y="6579854"/>
                  <a:pt x="11531153" y="6591890"/>
                </a:cubicBezTo>
                <a:cubicBezTo>
                  <a:pt x="11531153" y="6605919"/>
                  <a:pt x="11536469" y="6611531"/>
                  <a:pt x="11546880" y="6611531"/>
                </a:cubicBezTo>
                <a:lnTo>
                  <a:pt x="11547102" y="6611531"/>
                </a:lnTo>
                <a:cubicBezTo>
                  <a:pt x="11558251" y="6611531"/>
                  <a:pt x="11563420" y="6603630"/>
                  <a:pt x="11563420" y="6591594"/>
                </a:cubicBezTo>
                <a:cubicBezTo>
                  <a:pt x="11563420" y="6577565"/>
                  <a:pt x="11558104" y="6571954"/>
                  <a:pt x="11547619" y="6571954"/>
                </a:cubicBezTo>
                <a:close/>
                <a:moveTo>
                  <a:pt x="11761377" y="6571880"/>
                </a:moveTo>
                <a:cubicBezTo>
                  <a:pt x="11751557" y="6571880"/>
                  <a:pt x="11745650" y="6578525"/>
                  <a:pt x="11745650" y="6591890"/>
                </a:cubicBezTo>
                <a:cubicBezTo>
                  <a:pt x="11745650" y="6605550"/>
                  <a:pt x="11750006" y="6611457"/>
                  <a:pt x="11760491" y="6611457"/>
                </a:cubicBezTo>
                <a:cubicBezTo>
                  <a:pt x="11765143" y="6611531"/>
                  <a:pt x="11769573" y="6610645"/>
                  <a:pt x="11774594" y="6608651"/>
                </a:cubicBezTo>
                <a:lnTo>
                  <a:pt x="11773118" y="6602818"/>
                </a:lnTo>
                <a:cubicBezTo>
                  <a:pt x="11769057" y="6603999"/>
                  <a:pt x="11764552" y="6604738"/>
                  <a:pt x="11761673" y="6604738"/>
                </a:cubicBezTo>
                <a:cubicBezTo>
                  <a:pt x="11756209" y="6604738"/>
                  <a:pt x="11753920" y="6601636"/>
                  <a:pt x="11753920" y="6594253"/>
                </a:cubicBezTo>
                <a:lnTo>
                  <a:pt x="11775037" y="6594253"/>
                </a:lnTo>
                <a:cubicBezTo>
                  <a:pt x="11775185" y="6592554"/>
                  <a:pt x="11775259" y="6590265"/>
                  <a:pt x="11775259" y="6588715"/>
                </a:cubicBezTo>
                <a:cubicBezTo>
                  <a:pt x="11775259" y="6577713"/>
                  <a:pt x="11769795" y="6571880"/>
                  <a:pt x="11761377" y="6571880"/>
                </a:cubicBezTo>
                <a:close/>
                <a:moveTo>
                  <a:pt x="11703046" y="6571880"/>
                </a:moveTo>
                <a:cubicBezTo>
                  <a:pt x="11693226" y="6571880"/>
                  <a:pt x="11687319" y="6578525"/>
                  <a:pt x="11687319" y="6591890"/>
                </a:cubicBezTo>
                <a:cubicBezTo>
                  <a:pt x="11687319" y="6605550"/>
                  <a:pt x="11691675" y="6611457"/>
                  <a:pt x="11702160" y="6611457"/>
                </a:cubicBezTo>
                <a:cubicBezTo>
                  <a:pt x="11706738" y="6611531"/>
                  <a:pt x="11711242" y="6610645"/>
                  <a:pt x="11716263" y="6608651"/>
                </a:cubicBezTo>
                <a:lnTo>
                  <a:pt x="11714786" y="6602818"/>
                </a:lnTo>
                <a:cubicBezTo>
                  <a:pt x="11710725" y="6603999"/>
                  <a:pt x="11706221" y="6604738"/>
                  <a:pt x="11703341" y="6604738"/>
                </a:cubicBezTo>
                <a:cubicBezTo>
                  <a:pt x="11697877" y="6604738"/>
                  <a:pt x="11695588" y="6601636"/>
                  <a:pt x="11695588" y="6594253"/>
                </a:cubicBezTo>
                <a:lnTo>
                  <a:pt x="11716706" y="6594253"/>
                </a:lnTo>
                <a:cubicBezTo>
                  <a:pt x="11716854" y="6592554"/>
                  <a:pt x="11716927" y="6590265"/>
                  <a:pt x="11716927" y="6588715"/>
                </a:cubicBezTo>
                <a:cubicBezTo>
                  <a:pt x="11716927" y="6577713"/>
                  <a:pt x="11711463" y="6571880"/>
                  <a:pt x="11703046" y="6571880"/>
                </a:cubicBezTo>
                <a:close/>
                <a:moveTo>
                  <a:pt x="11847767" y="6559697"/>
                </a:moveTo>
                <a:lnTo>
                  <a:pt x="11847767" y="6611014"/>
                </a:lnTo>
                <a:lnTo>
                  <a:pt x="11855889" y="6611014"/>
                </a:lnTo>
                <a:lnTo>
                  <a:pt x="11855889" y="6591964"/>
                </a:lnTo>
                <a:lnTo>
                  <a:pt x="11855963" y="6591964"/>
                </a:lnTo>
                <a:lnTo>
                  <a:pt x="11866595" y="6611014"/>
                </a:lnTo>
                <a:lnTo>
                  <a:pt x="11876268" y="6611014"/>
                </a:lnTo>
                <a:lnTo>
                  <a:pt x="11876268" y="6610940"/>
                </a:lnTo>
                <a:lnTo>
                  <a:pt x="11863642" y="6589306"/>
                </a:lnTo>
                <a:lnTo>
                  <a:pt x="11874275" y="6572618"/>
                </a:lnTo>
                <a:lnTo>
                  <a:pt x="11865193" y="6572618"/>
                </a:lnTo>
                <a:lnTo>
                  <a:pt x="11855963" y="6588567"/>
                </a:lnTo>
                <a:lnTo>
                  <a:pt x="11855889" y="6588567"/>
                </a:lnTo>
                <a:lnTo>
                  <a:pt x="11855889" y="6559697"/>
                </a:lnTo>
                <a:close/>
                <a:moveTo>
                  <a:pt x="11651951" y="6559697"/>
                </a:moveTo>
                <a:lnTo>
                  <a:pt x="11651951" y="6611014"/>
                </a:lnTo>
                <a:lnTo>
                  <a:pt x="11658522" y="6611014"/>
                </a:lnTo>
                <a:lnTo>
                  <a:pt x="11659408" y="6606731"/>
                </a:lnTo>
                <a:cubicBezTo>
                  <a:pt x="11663174" y="6610497"/>
                  <a:pt x="11665611" y="6611678"/>
                  <a:pt x="11668490" y="6611678"/>
                </a:cubicBezTo>
                <a:cubicBezTo>
                  <a:pt x="11676022" y="6611678"/>
                  <a:pt x="11681707" y="6604738"/>
                  <a:pt x="11681707" y="6591447"/>
                </a:cubicBezTo>
                <a:cubicBezTo>
                  <a:pt x="11681707" y="6578895"/>
                  <a:pt x="11677055" y="6571954"/>
                  <a:pt x="11670115" y="6571954"/>
                </a:cubicBezTo>
                <a:cubicBezTo>
                  <a:pt x="11666792" y="6571954"/>
                  <a:pt x="11664134" y="6573209"/>
                  <a:pt x="11660073" y="6576606"/>
                </a:cubicBezTo>
                <a:lnTo>
                  <a:pt x="11660073" y="6559697"/>
                </a:lnTo>
                <a:close/>
                <a:moveTo>
                  <a:pt x="11598271" y="6559697"/>
                </a:moveTo>
                <a:lnTo>
                  <a:pt x="11598271" y="6611014"/>
                </a:lnTo>
                <a:lnTo>
                  <a:pt x="11606393" y="6611014"/>
                </a:lnTo>
                <a:lnTo>
                  <a:pt x="11606393" y="6583694"/>
                </a:lnTo>
                <a:cubicBezTo>
                  <a:pt x="11609420" y="6580888"/>
                  <a:pt x="11611783" y="6579485"/>
                  <a:pt x="11613925" y="6579485"/>
                </a:cubicBezTo>
                <a:cubicBezTo>
                  <a:pt x="11617469" y="6579485"/>
                  <a:pt x="11618872" y="6583177"/>
                  <a:pt x="11618872" y="6587533"/>
                </a:cubicBezTo>
                <a:lnTo>
                  <a:pt x="11618872" y="6611014"/>
                </a:lnTo>
                <a:lnTo>
                  <a:pt x="11627068" y="6611014"/>
                </a:lnTo>
                <a:lnTo>
                  <a:pt x="11627068" y="6610940"/>
                </a:lnTo>
                <a:lnTo>
                  <a:pt x="11627068" y="6585244"/>
                </a:lnTo>
                <a:cubicBezTo>
                  <a:pt x="11627068" y="6576606"/>
                  <a:pt x="11623007" y="6571954"/>
                  <a:pt x="11617026" y="6571954"/>
                </a:cubicBezTo>
                <a:cubicBezTo>
                  <a:pt x="11613260" y="6571954"/>
                  <a:pt x="11610897" y="6572914"/>
                  <a:pt x="11606393" y="6576606"/>
                </a:cubicBezTo>
                <a:lnTo>
                  <a:pt x="11606393" y="6559697"/>
                </a:lnTo>
                <a:close/>
                <a:moveTo>
                  <a:pt x="11802800" y="6559623"/>
                </a:moveTo>
                <a:lnTo>
                  <a:pt x="11802800" y="6576015"/>
                </a:lnTo>
                <a:cubicBezTo>
                  <a:pt x="11799108" y="6572766"/>
                  <a:pt x="11796967" y="6571880"/>
                  <a:pt x="11794383" y="6571880"/>
                </a:cubicBezTo>
                <a:cubicBezTo>
                  <a:pt x="11786925" y="6571880"/>
                  <a:pt x="11781240" y="6578747"/>
                  <a:pt x="11781240" y="6592038"/>
                </a:cubicBezTo>
                <a:cubicBezTo>
                  <a:pt x="11781240" y="6604590"/>
                  <a:pt x="11785891" y="6611531"/>
                  <a:pt x="11792832" y="6611531"/>
                </a:cubicBezTo>
                <a:cubicBezTo>
                  <a:pt x="11795933" y="6611531"/>
                  <a:pt x="11798665" y="6610423"/>
                  <a:pt x="11803465" y="6606436"/>
                </a:cubicBezTo>
                <a:lnTo>
                  <a:pt x="11804277" y="6610866"/>
                </a:lnTo>
                <a:lnTo>
                  <a:pt x="11810922" y="6610866"/>
                </a:lnTo>
                <a:lnTo>
                  <a:pt x="11810922" y="6559623"/>
                </a:lnTo>
                <a:close/>
                <a:moveTo>
                  <a:pt x="11932532" y="6495459"/>
                </a:moveTo>
                <a:cubicBezTo>
                  <a:pt x="11934526" y="6495459"/>
                  <a:pt x="11936741" y="6496862"/>
                  <a:pt x="11939621" y="6499520"/>
                </a:cubicBezTo>
                <a:lnTo>
                  <a:pt x="11939621" y="6515986"/>
                </a:lnTo>
                <a:cubicBezTo>
                  <a:pt x="11936667" y="6518718"/>
                  <a:pt x="11934231" y="6520195"/>
                  <a:pt x="11932163" y="6520195"/>
                </a:cubicBezTo>
                <a:cubicBezTo>
                  <a:pt x="11928471" y="6520195"/>
                  <a:pt x="11926256" y="6515764"/>
                  <a:pt x="11926256" y="6507938"/>
                </a:cubicBezTo>
                <a:cubicBezTo>
                  <a:pt x="11926256" y="6499889"/>
                  <a:pt x="11928914" y="6495459"/>
                  <a:pt x="11932532" y="6495459"/>
                </a:cubicBezTo>
                <a:close/>
                <a:moveTo>
                  <a:pt x="11895392" y="6495459"/>
                </a:moveTo>
                <a:cubicBezTo>
                  <a:pt x="11897386" y="6495459"/>
                  <a:pt x="11899601" y="6496862"/>
                  <a:pt x="11902481" y="6499520"/>
                </a:cubicBezTo>
                <a:lnTo>
                  <a:pt x="11902481" y="6515986"/>
                </a:lnTo>
                <a:cubicBezTo>
                  <a:pt x="11899527" y="6518718"/>
                  <a:pt x="11897091" y="6520195"/>
                  <a:pt x="11895023" y="6520195"/>
                </a:cubicBezTo>
                <a:cubicBezTo>
                  <a:pt x="11891331" y="6520195"/>
                  <a:pt x="11889116" y="6515764"/>
                  <a:pt x="11889116" y="6507938"/>
                </a:cubicBezTo>
                <a:cubicBezTo>
                  <a:pt x="11889116" y="6499889"/>
                  <a:pt x="11891774" y="6495459"/>
                  <a:pt x="11895392" y="6495459"/>
                </a:cubicBezTo>
                <a:close/>
                <a:moveTo>
                  <a:pt x="11705631" y="6495459"/>
                </a:moveTo>
                <a:cubicBezTo>
                  <a:pt x="11707403" y="6495459"/>
                  <a:pt x="11709618" y="6496567"/>
                  <a:pt x="11712719" y="6499668"/>
                </a:cubicBezTo>
                <a:lnTo>
                  <a:pt x="11712719" y="6515986"/>
                </a:lnTo>
                <a:cubicBezTo>
                  <a:pt x="11709618" y="6518866"/>
                  <a:pt x="11707181" y="6520195"/>
                  <a:pt x="11705262" y="6520195"/>
                </a:cubicBezTo>
                <a:cubicBezTo>
                  <a:pt x="11701570" y="6520195"/>
                  <a:pt x="11699355" y="6515764"/>
                  <a:pt x="11699355" y="6507938"/>
                </a:cubicBezTo>
                <a:cubicBezTo>
                  <a:pt x="11699355" y="6499889"/>
                  <a:pt x="11702013" y="6495459"/>
                  <a:pt x="11705631" y="6495459"/>
                </a:cubicBezTo>
                <a:close/>
                <a:moveTo>
                  <a:pt x="11573241" y="6495459"/>
                </a:moveTo>
                <a:cubicBezTo>
                  <a:pt x="11575013" y="6495459"/>
                  <a:pt x="11577228" y="6496567"/>
                  <a:pt x="11580329" y="6499668"/>
                </a:cubicBezTo>
                <a:lnTo>
                  <a:pt x="11580329" y="6515986"/>
                </a:lnTo>
                <a:cubicBezTo>
                  <a:pt x="11577154" y="6518866"/>
                  <a:pt x="11574791" y="6520195"/>
                  <a:pt x="11572871" y="6520195"/>
                </a:cubicBezTo>
                <a:cubicBezTo>
                  <a:pt x="11569180" y="6520195"/>
                  <a:pt x="11566964" y="6515764"/>
                  <a:pt x="11566964" y="6507938"/>
                </a:cubicBezTo>
                <a:cubicBezTo>
                  <a:pt x="11566964" y="6499889"/>
                  <a:pt x="11569623" y="6495459"/>
                  <a:pt x="11573241" y="6495459"/>
                </a:cubicBezTo>
                <a:close/>
                <a:moveTo>
                  <a:pt x="11847546" y="6488519"/>
                </a:moveTo>
                <a:lnTo>
                  <a:pt x="11858400" y="6527283"/>
                </a:lnTo>
                <a:cubicBezTo>
                  <a:pt x="11856923" y="6531049"/>
                  <a:pt x="11853748" y="6533190"/>
                  <a:pt x="11850647" y="6534741"/>
                </a:cubicBezTo>
                <a:lnTo>
                  <a:pt x="11854265" y="6540795"/>
                </a:lnTo>
                <a:cubicBezTo>
                  <a:pt x="11862018" y="6537251"/>
                  <a:pt x="11867556" y="6531344"/>
                  <a:pt x="11870214" y="6521007"/>
                </a:cubicBezTo>
                <a:lnTo>
                  <a:pt x="11878631" y="6488592"/>
                </a:lnTo>
                <a:lnTo>
                  <a:pt x="11869919" y="6488592"/>
                </a:lnTo>
                <a:lnTo>
                  <a:pt x="11865119" y="6509931"/>
                </a:lnTo>
                <a:lnTo>
                  <a:pt x="11863568" y="6518423"/>
                </a:lnTo>
                <a:lnTo>
                  <a:pt x="11863495" y="6518423"/>
                </a:lnTo>
                <a:lnTo>
                  <a:pt x="11862239" y="6511408"/>
                </a:lnTo>
                <a:lnTo>
                  <a:pt x="11856554" y="6488519"/>
                </a:lnTo>
                <a:close/>
                <a:moveTo>
                  <a:pt x="11801028" y="6487928"/>
                </a:moveTo>
                <a:cubicBezTo>
                  <a:pt x="11793866" y="6487928"/>
                  <a:pt x="11789067" y="6492358"/>
                  <a:pt x="11789067" y="6498634"/>
                </a:cubicBezTo>
                <a:cubicBezTo>
                  <a:pt x="11789067" y="6503434"/>
                  <a:pt x="11791282" y="6507052"/>
                  <a:pt x="11797780" y="6510374"/>
                </a:cubicBezTo>
                <a:cubicBezTo>
                  <a:pt x="11803096" y="6513254"/>
                  <a:pt x="11803982" y="6514509"/>
                  <a:pt x="11803982" y="6516872"/>
                </a:cubicBezTo>
                <a:cubicBezTo>
                  <a:pt x="11803982" y="6519013"/>
                  <a:pt x="11802727" y="6520859"/>
                  <a:pt x="11798961" y="6520859"/>
                </a:cubicBezTo>
                <a:cubicBezTo>
                  <a:pt x="11796746" y="6520859"/>
                  <a:pt x="11794235" y="6520195"/>
                  <a:pt x="11791356" y="6518644"/>
                </a:cubicBezTo>
                <a:lnTo>
                  <a:pt x="11788845" y="6524699"/>
                </a:lnTo>
                <a:cubicBezTo>
                  <a:pt x="11792242" y="6526619"/>
                  <a:pt x="11795343" y="6527578"/>
                  <a:pt x="11799773" y="6527578"/>
                </a:cubicBezTo>
                <a:cubicBezTo>
                  <a:pt x="11807231" y="6527505"/>
                  <a:pt x="11812326" y="6523517"/>
                  <a:pt x="11812326" y="6516355"/>
                </a:cubicBezTo>
                <a:cubicBezTo>
                  <a:pt x="11812326" y="6511556"/>
                  <a:pt x="11810258" y="6508159"/>
                  <a:pt x="11803465" y="6504541"/>
                </a:cubicBezTo>
                <a:cubicBezTo>
                  <a:pt x="11798149" y="6501662"/>
                  <a:pt x="11797115" y="6500480"/>
                  <a:pt x="11797115" y="6498044"/>
                </a:cubicBezTo>
                <a:cubicBezTo>
                  <a:pt x="11797115" y="6495902"/>
                  <a:pt x="11798592" y="6494425"/>
                  <a:pt x="11801619" y="6494425"/>
                </a:cubicBezTo>
                <a:cubicBezTo>
                  <a:pt x="11804056" y="6494425"/>
                  <a:pt x="11806566" y="6495459"/>
                  <a:pt x="11808781" y="6496419"/>
                </a:cubicBezTo>
                <a:lnTo>
                  <a:pt x="11811144" y="6490512"/>
                </a:lnTo>
                <a:cubicBezTo>
                  <a:pt x="11808117" y="6488888"/>
                  <a:pt x="11804794" y="6487928"/>
                  <a:pt x="11801028" y="6487928"/>
                </a:cubicBezTo>
                <a:close/>
                <a:moveTo>
                  <a:pt x="11773709" y="6487928"/>
                </a:moveTo>
                <a:cubicBezTo>
                  <a:pt x="11766546" y="6487928"/>
                  <a:pt x="11761747" y="6492358"/>
                  <a:pt x="11761747" y="6498634"/>
                </a:cubicBezTo>
                <a:cubicBezTo>
                  <a:pt x="11761747" y="6503434"/>
                  <a:pt x="11763962" y="6507052"/>
                  <a:pt x="11770460" y="6510374"/>
                </a:cubicBezTo>
                <a:cubicBezTo>
                  <a:pt x="11775776" y="6513254"/>
                  <a:pt x="11776662" y="6514509"/>
                  <a:pt x="11776662" y="6516872"/>
                </a:cubicBezTo>
                <a:cubicBezTo>
                  <a:pt x="11776662" y="6519013"/>
                  <a:pt x="11775407" y="6520859"/>
                  <a:pt x="11771641" y="6520859"/>
                </a:cubicBezTo>
                <a:cubicBezTo>
                  <a:pt x="11769426" y="6520859"/>
                  <a:pt x="11766916" y="6520195"/>
                  <a:pt x="11764036" y="6518644"/>
                </a:cubicBezTo>
                <a:lnTo>
                  <a:pt x="11761525" y="6524699"/>
                </a:lnTo>
                <a:cubicBezTo>
                  <a:pt x="11764922" y="6526619"/>
                  <a:pt x="11768023" y="6527578"/>
                  <a:pt x="11772453" y="6527578"/>
                </a:cubicBezTo>
                <a:cubicBezTo>
                  <a:pt x="11779911" y="6527505"/>
                  <a:pt x="11785006" y="6523517"/>
                  <a:pt x="11785006" y="6516355"/>
                </a:cubicBezTo>
                <a:cubicBezTo>
                  <a:pt x="11785006" y="6511556"/>
                  <a:pt x="11782938" y="6508159"/>
                  <a:pt x="11776145" y="6504541"/>
                </a:cubicBezTo>
                <a:cubicBezTo>
                  <a:pt x="11770829" y="6501662"/>
                  <a:pt x="11769795" y="6500480"/>
                  <a:pt x="11769795" y="6498044"/>
                </a:cubicBezTo>
                <a:cubicBezTo>
                  <a:pt x="11769795" y="6495902"/>
                  <a:pt x="11771272" y="6494425"/>
                  <a:pt x="11774299" y="6494425"/>
                </a:cubicBezTo>
                <a:cubicBezTo>
                  <a:pt x="11776736" y="6494425"/>
                  <a:pt x="11779246" y="6495459"/>
                  <a:pt x="11781462" y="6496419"/>
                </a:cubicBezTo>
                <a:lnTo>
                  <a:pt x="11783824" y="6490512"/>
                </a:lnTo>
                <a:cubicBezTo>
                  <a:pt x="11780871" y="6488888"/>
                  <a:pt x="11777474" y="6487928"/>
                  <a:pt x="11773709" y="6487928"/>
                </a:cubicBezTo>
                <a:close/>
                <a:moveTo>
                  <a:pt x="11704375" y="6487928"/>
                </a:moveTo>
                <a:cubicBezTo>
                  <a:pt x="11696918" y="6487928"/>
                  <a:pt x="11691232" y="6494795"/>
                  <a:pt x="11691232" y="6508085"/>
                </a:cubicBezTo>
                <a:cubicBezTo>
                  <a:pt x="11691232" y="6520638"/>
                  <a:pt x="11695884" y="6527578"/>
                  <a:pt x="11702825" y="6527578"/>
                </a:cubicBezTo>
                <a:cubicBezTo>
                  <a:pt x="11706000" y="6527578"/>
                  <a:pt x="11708658" y="6526471"/>
                  <a:pt x="11713457" y="6522484"/>
                </a:cubicBezTo>
                <a:lnTo>
                  <a:pt x="11714270" y="6526914"/>
                </a:lnTo>
                <a:lnTo>
                  <a:pt x="11720915" y="6526914"/>
                </a:lnTo>
                <a:lnTo>
                  <a:pt x="11720915" y="6488592"/>
                </a:lnTo>
                <a:lnTo>
                  <a:pt x="11714270" y="6488592"/>
                </a:lnTo>
                <a:lnTo>
                  <a:pt x="11713457" y="6492875"/>
                </a:lnTo>
                <a:cubicBezTo>
                  <a:pt x="11709323" y="6488592"/>
                  <a:pt x="11706591" y="6487928"/>
                  <a:pt x="11704375" y="6487928"/>
                </a:cubicBezTo>
                <a:close/>
                <a:moveTo>
                  <a:pt x="11616140" y="6487928"/>
                </a:moveTo>
                <a:cubicBezTo>
                  <a:pt x="11612448" y="6487928"/>
                  <a:pt x="11609938" y="6488888"/>
                  <a:pt x="11604991" y="6493023"/>
                </a:cubicBezTo>
                <a:lnTo>
                  <a:pt x="11604178" y="6488592"/>
                </a:lnTo>
                <a:lnTo>
                  <a:pt x="11597459" y="6488592"/>
                </a:lnTo>
                <a:lnTo>
                  <a:pt x="11597459" y="6526914"/>
                </a:lnTo>
                <a:lnTo>
                  <a:pt x="11605581" y="6526914"/>
                </a:lnTo>
                <a:lnTo>
                  <a:pt x="11605581" y="6499594"/>
                </a:lnTo>
                <a:cubicBezTo>
                  <a:pt x="11608535" y="6496788"/>
                  <a:pt x="11610971" y="6495385"/>
                  <a:pt x="11613039" y="6495385"/>
                </a:cubicBezTo>
                <a:cubicBezTo>
                  <a:pt x="11616583" y="6495385"/>
                  <a:pt x="11617838" y="6499077"/>
                  <a:pt x="11617838" y="6503434"/>
                </a:cubicBezTo>
                <a:lnTo>
                  <a:pt x="11617838" y="6526914"/>
                </a:lnTo>
                <a:lnTo>
                  <a:pt x="11625813" y="6526914"/>
                </a:lnTo>
                <a:lnTo>
                  <a:pt x="11625813" y="6499594"/>
                </a:lnTo>
                <a:cubicBezTo>
                  <a:pt x="11628766" y="6496788"/>
                  <a:pt x="11631129" y="6495385"/>
                  <a:pt x="11633270" y="6495385"/>
                </a:cubicBezTo>
                <a:cubicBezTo>
                  <a:pt x="11636741" y="6495385"/>
                  <a:pt x="11638070" y="6499077"/>
                  <a:pt x="11638070" y="6503434"/>
                </a:cubicBezTo>
                <a:lnTo>
                  <a:pt x="11638070" y="6526914"/>
                </a:lnTo>
                <a:lnTo>
                  <a:pt x="11646192" y="6526914"/>
                </a:lnTo>
                <a:lnTo>
                  <a:pt x="11646192" y="6501219"/>
                </a:lnTo>
                <a:cubicBezTo>
                  <a:pt x="11646192" y="6492580"/>
                  <a:pt x="11642278" y="6487928"/>
                  <a:pt x="11636371" y="6487928"/>
                </a:cubicBezTo>
                <a:cubicBezTo>
                  <a:pt x="11632606" y="6487928"/>
                  <a:pt x="11630243" y="6488814"/>
                  <a:pt x="11624484" y="6493392"/>
                </a:cubicBezTo>
                <a:cubicBezTo>
                  <a:pt x="11622933" y="6490069"/>
                  <a:pt x="11620053" y="6487928"/>
                  <a:pt x="11616140" y="6487928"/>
                </a:cubicBezTo>
                <a:close/>
                <a:moveTo>
                  <a:pt x="11571912" y="6487928"/>
                </a:moveTo>
                <a:cubicBezTo>
                  <a:pt x="11564454" y="6487928"/>
                  <a:pt x="11558768" y="6494795"/>
                  <a:pt x="11558768" y="6508085"/>
                </a:cubicBezTo>
                <a:cubicBezTo>
                  <a:pt x="11558768" y="6520638"/>
                  <a:pt x="11563420" y="6527578"/>
                  <a:pt x="11570361" y="6527578"/>
                </a:cubicBezTo>
                <a:cubicBezTo>
                  <a:pt x="11573536" y="6527578"/>
                  <a:pt x="11576194" y="6526471"/>
                  <a:pt x="11580994" y="6522484"/>
                </a:cubicBezTo>
                <a:lnTo>
                  <a:pt x="11581806" y="6526914"/>
                </a:lnTo>
                <a:lnTo>
                  <a:pt x="11588451" y="6526914"/>
                </a:lnTo>
                <a:lnTo>
                  <a:pt x="11588451" y="6488592"/>
                </a:lnTo>
                <a:lnTo>
                  <a:pt x="11581806" y="6488592"/>
                </a:lnTo>
                <a:lnTo>
                  <a:pt x="11580994" y="6492875"/>
                </a:lnTo>
                <a:cubicBezTo>
                  <a:pt x="11576859" y="6488592"/>
                  <a:pt x="11574127" y="6487928"/>
                  <a:pt x="11571912" y="6487928"/>
                </a:cubicBezTo>
                <a:close/>
                <a:moveTo>
                  <a:pt x="11542598" y="6487928"/>
                </a:moveTo>
                <a:cubicBezTo>
                  <a:pt x="11535436" y="6487928"/>
                  <a:pt x="11530637" y="6492358"/>
                  <a:pt x="11530637" y="6498634"/>
                </a:cubicBezTo>
                <a:cubicBezTo>
                  <a:pt x="11530637" y="6503434"/>
                  <a:pt x="11532852" y="6507052"/>
                  <a:pt x="11539349" y="6510374"/>
                </a:cubicBezTo>
                <a:cubicBezTo>
                  <a:pt x="11544666" y="6513254"/>
                  <a:pt x="11545552" y="6514509"/>
                  <a:pt x="11545552" y="6516872"/>
                </a:cubicBezTo>
                <a:cubicBezTo>
                  <a:pt x="11545552" y="6519013"/>
                  <a:pt x="11544296" y="6520859"/>
                  <a:pt x="11540531" y="6520859"/>
                </a:cubicBezTo>
                <a:cubicBezTo>
                  <a:pt x="11538316" y="6520859"/>
                  <a:pt x="11535805" y="6520195"/>
                  <a:pt x="11532925" y="6518644"/>
                </a:cubicBezTo>
                <a:lnTo>
                  <a:pt x="11530415" y="6524699"/>
                </a:lnTo>
                <a:cubicBezTo>
                  <a:pt x="11533812" y="6526619"/>
                  <a:pt x="11536913" y="6527578"/>
                  <a:pt x="11541343" y="6527578"/>
                </a:cubicBezTo>
                <a:cubicBezTo>
                  <a:pt x="11548800" y="6527505"/>
                  <a:pt x="11553895" y="6523517"/>
                  <a:pt x="11553895" y="6516355"/>
                </a:cubicBezTo>
                <a:cubicBezTo>
                  <a:pt x="11553895" y="6511556"/>
                  <a:pt x="11551828" y="6508159"/>
                  <a:pt x="11545035" y="6504541"/>
                </a:cubicBezTo>
                <a:cubicBezTo>
                  <a:pt x="11539719" y="6501662"/>
                  <a:pt x="11538685" y="6500480"/>
                  <a:pt x="11538685" y="6498044"/>
                </a:cubicBezTo>
                <a:cubicBezTo>
                  <a:pt x="11538685" y="6495902"/>
                  <a:pt x="11540162" y="6494425"/>
                  <a:pt x="11543189" y="6494425"/>
                </a:cubicBezTo>
                <a:cubicBezTo>
                  <a:pt x="11545625" y="6494425"/>
                  <a:pt x="11548136" y="6495459"/>
                  <a:pt x="11550351" y="6496419"/>
                </a:cubicBezTo>
                <a:lnTo>
                  <a:pt x="11552714" y="6490512"/>
                </a:lnTo>
                <a:cubicBezTo>
                  <a:pt x="11549760" y="6488888"/>
                  <a:pt x="11546364" y="6487928"/>
                  <a:pt x="11542598" y="6487928"/>
                </a:cubicBezTo>
                <a:close/>
                <a:moveTo>
                  <a:pt x="11655126" y="6475670"/>
                </a:moveTo>
                <a:lnTo>
                  <a:pt x="11655126" y="6526987"/>
                </a:lnTo>
                <a:lnTo>
                  <a:pt x="11663248" y="6526987"/>
                </a:lnTo>
                <a:lnTo>
                  <a:pt x="11663248" y="6499667"/>
                </a:lnTo>
                <a:cubicBezTo>
                  <a:pt x="11666202" y="6496861"/>
                  <a:pt x="11668638" y="6495458"/>
                  <a:pt x="11670779" y="6495458"/>
                </a:cubicBezTo>
                <a:cubicBezTo>
                  <a:pt x="11674324" y="6495458"/>
                  <a:pt x="11675727" y="6499150"/>
                  <a:pt x="11675727" y="6503507"/>
                </a:cubicBezTo>
                <a:lnTo>
                  <a:pt x="11675727" y="6526987"/>
                </a:lnTo>
                <a:lnTo>
                  <a:pt x="11683923" y="6526987"/>
                </a:lnTo>
                <a:lnTo>
                  <a:pt x="11683923" y="6526913"/>
                </a:lnTo>
                <a:lnTo>
                  <a:pt x="11683923" y="6501218"/>
                </a:lnTo>
                <a:cubicBezTo>
                  <a:pt x="11683923" y="6492579"/>
                  <a:pt x="11679861" y="6487927"/>
                  <a:pt x="11673881" y="6487927"/>
                </a:cubicBezTo>
                <a:cubicBezTo>
                  <a:pt x="11670115" y="6487927"/>
                  <a:pt x="11667752" y="6488887"/>
                  <a:pt x="11663248" y="6492579"/>
                </a:cubicBezTo>
                <a:lnTo>
                  <a:pt x="11663248" y="6475670"/>
                </a:lnTo>
                <a:close/>
                <a:moveTo>
                  <a:pt x="11939621" y="6475597"/>
                </a:moveTo>
                <a:lnTo>
                  <a:pt x="11939621" y="6491989"/>
                </a:lnTo>
                <a:cubicBezTo>
                  <a:pt x="11935929" y="6488814"/>
                  <a:pt x="11933788" y="6487854"/>
                  <a:pt x="11931203" y="6487854"/>
                </a:cubicBezTo>
                <a:cubicBezTo>
                  <a:pt x="11923746" y="6487854"/>
                  <a:pt x="11918060" y="6494721"/>
                  <a:pt x="11918060" y="6508012"/>
                </a:cubicBezTo>
                <a:cubicBezTo>
                  <a:pt x="11918060" y="6520564"/>
                  <a:pt x="11922712" y="6527505"/>
                  <a:pt x="11929653" y="6527505"/>
                </a:cubicBezTo>
                <a:cubicBezTo>
                  <a:pt x="11932754" y="6527505"/>
                  <a:pt x="11935486" y="6526397"/>
                  <a:pt x="11940285" y="6522410"/>
                </a:cubicBezTo>
                <a:lnTo>
                  <a:pt x="11941098" y="6526840"/>
                </a:lnTo>
                <a:lnTo>
                  <a:pt x="11947743" y="6526840"/>
                </a:lnTo>
                <a:lnTo>
                  <a:pt x="11947743" y="6475597"/>
                </a:lnTo>
                <a:close/>
                <a:moveTo>
                  <a:pt x="11902481" y="6475597"/>
                </a:moveTo>
                <a:lnTo>
                  <a:pt x="11902481" y="6491989"/>
                </a:lnTo>
                <a:cubicBezTo>
                  <a:pt x="11898789" y="6488814"/>
                  <a:pt x="11896648" y="6487854"/>
                  <a:pt x="11894063" y="6487854"/>
                </a:cubicBezTo>
                <a:cubicBezTo>
                  <a:pt x="11886606" y="6487854"/>
                  <a:pt x="11880920" y="6494721"/>
                  <a:pt x="11880920" y="6508012"/>
                </a:cubicBezTo>
                <a:cubicBezTo>
                  <a:pt x="11880920" y="6520564"/>
                  <a:pt x="11885572" y="6527505"/>
                  <a:pt x="11892513" y="6527505"/>
                </a:cubicBezTo>
                <a:cubicBezTo>
                  <a:pt x="11895614" y="6527505"/>
                  <a:pt x="11898346" y="6526397"/>
                  <a:pt x="11903145" y="6522410"/>
                </a:cubicBezTo>
                <a:lnTo>
                  <a:pt x="11903957" y="6526840"/>
                </a:lnTo>
                <a:lnTo>
                  <a:pt x="11910603" y="6526840"/>
                </a:lnTo>
                <a:lnTo>
                  <a:pt x="11910603" y="6475597"/>
                </a:lnTo>
                <a:close/>
                <a:moveTo>
                  <a:pt x="11819192" y="6475597"/>
                </a:moveTo>
                <a:lnTo>
                  <a:pt x="11819192" y="6526914"/>
                </a:lnTo>
                <a:lnTo>
                  <a:pt x="11827314" y="6526914"/>
                </a:lnTo>
                <a:lnTo>
                  <a:pt x="11827314" y="6507864"/>
                </a:lnTo>
                <a:lnTo>
                  <a:pt x="11827388" y="6507864"/>
                </a:lnTo>
                <a:lnTo>
                  <a:pt x="11838021" y="6526914"/>
                </a:lnTo>
                <a:lnTo>
                  <a:pt x="11847693" y="6526914"/>
                </a:lnTo>
                <a:lnTo>
                  <a:pt x="11835067" y="6505280"/>
                </a:lnTo>
                <a:lnTo>
                  <a:pt x="11845700" y="6488592"/>
                </a:lnTo>
                <a:lnTo>
                  <a:pt x="11836618" y="6488592"/>
                </a:lnTo>
                <a:lnTo>
                  <a:pt x="11827388" y="6504467"/>
                </a:lnTo>
                <a:lnTo>
                  <a:pt x="11827314" y="6504467"/>
                </a:lnTo>
                <a:lnTo>
                  <a:pt x="11827314" y="6475597"/>
                </a:lnTo>
                <a:close/>
                <a:moveTo>
                  <a:pt x="11746980" y="6475597"/>
                </a:moveTo>
                <a:lnTo>
                  <a:pt x="11746980" y="6526914"/>
                </a:lnTo>
                <a:lnTo>
                  <a:pt x="11755102" y="6526914"/>
                </a:lnTo>
                <a:lnTo>
                  <a:pt x="11755102" y="6475597"/>
                </a:lnTo>
                <a:close/>
                <a:moveTo>
                  <a:pt x="11729849" y="6475597"/>
                </a:moveTo>
                <a:lnTo>
                  <a:pt x="11729849" y="6526914"/>
                </a:lnTo>
                <a:lnTo>
                  <a:pt x="11737971" y="6526914"/>
                </a:lnTo>
                <a:lnTo>
                  <a:pt x="11737971" y="6475597"/>
                </a:lnTo>
                <a:close/>
                <a:moveTo>
                  <a:pt x="11711021" y="6475597"/>
                </a:moveTo>
                <a:lnTo>
                  <a:pt x="11711021" y="6483276"/>
                </a:lnTo>
                <a:lnTo>
                  <a:pt x="11717888" y="6483276"/>
                </a:lnTo>
                <a:lnTo>
                  <a:pt x="11717888" y="6475597"/>
                </a:lnTo>
                <a:close/>
                <a:moveTo>
                  <a:pt x="11697287" y="6475597"/>
                </a:moveTo>
                <a:lnTo>
                  <a:pt x="11697287" y="6483276"/>
                </a:lnTo>
                <a:lnTo>
                  <a:pt x="11704154" y="6483276"/>
                </a:lnTo>
                <a:lnTo>
                  <a:pt x="11704154" y="6475597"/>
                </a:lnTo>
                <a:close/>
                <a:moveTo>
                  <a:pt x="11726748" y="6411359"/>
                </a:moveTo>
                <a:cubicBezTo>
                  <a:pt x="11728742" y="6411359"/>
                  <a:pt x="11730957" y="6412762"/>
                  <a:pt x="11733837" y="6415567"/>
                </a:cubicBezTo>
                <a:lnTo>
                  <a:pt x="11733837" y="6431738"/>
                </a:lnTo>
                <a:cubicBezTo>
                  <a:pt x="11730883" y="6434544"/>
                  <a:pt x="11728373" y="6436020"/>
                  <a:pt x="11726379" y="6436020"/>
                </a:cubicBezTo>
                <a:cubicBezTo>
                  <a:pt x="11722687" y="6436020"/>
                  <a:pt x="11720472" y="6431516"/>
                  <a:pt x="11720472" y="6423763"/>
                </a:cubicBezTo>
                <a:cubicBezTo>
                  <a:pt x="11720472" y="6415789"/>
                  <a:pt x="11723130" y="6411359"/>
                  <a:pt x="11726748" y="6411359"/>
                </a:cubicBezTo>
                <a:close/>
                <a:moveTo>
                  <a:pt x="11672478" y="6411358"/>
                </a:moveTo>
                <a:cubicBezTo>
                  <a:pt x="11674472" y="6411358"/>
                  <a:pt x="11676687" y="6412761"/>
                  <a:pt x="11679566" y="6415419"/>
                </a:cubicBezTo>
                <a:lnTo>
                  <a:pt x="11679566" y="6431885"/>
                </a:lnTo>
                <a:cubicBezTo>
                  <a:pt x="11676613" y="6434617"/>
                  <a:pt x="11674176" y="6436094"/>
                  <a:pt x="11672109" y="6436094"/>
                </a:cubicBezTo>
                <a:cubicBezTo>
                  <a:pt x="11668417" y="6436094"/>
                  <a:pt x="11666202" y="6431663"/>
                  <a:pt x="11666202" y="6423837"/>
                </a:cubicBezTo>
                <a:cubicBezTo>
                  <a:pt x="11666202" y="6415788"/>
                  <a:pt x="11668860" y="6411358"/>
                  <a:pt x="11672478" y="6411358"/>
                </a:cubicBezTo>
                <a:close/>
                <a:moveTo>
                  <a:pt x="11968935" y="6410990"/>
                </a:moveTo>
                <a:cubicBezTo>
                  <a:pt x="11974694" y="6410990"/>
                  <a:pt x="11976687" y="6416010"/>
                  <a:pt x="11976687" y="6423690"/>
                </a:cubicBezTo>
                <a:cubicBezTo>
                  <a:pt x="11976687" y="6431147"/>
                  <a:pt x="11974694" y="6436316"/>
                  <a:pt x="11968861" y="6436316"/>
                </a:cubicBezTo>
                <a:cubicBezTo>
                  <a:pt x="11963028" y="6436316"/>
                  <a:pt x="11961108" y="6431369"/>
                  <a:pt x="11961108" y="6423690"/>
                </a:cubicBezTo>
                <a:cubicBezTo>
                  <a:pt x="11961108" y="6416232"/>
                  <a:pt x="11963101" y="6410990"/>
                  <a:pt x="11968935" y="6410990"/>
                </a:cubicBezTo>
                <a:close/>
                <a:moveTo>
                  <a:pt x="11859655" y="6410473"/>
                </a:moveTo>
                <a:cubicBezTo>
                  <a:pt x="11864455" y="6410473"/>
                  <a:pt x="11866153" y="6414534"/>
                  <a:pt x="11866153" y="6419481"/>
                </a:cubicBezTo>
                <a:lnTo>
                  <a:pt x="11866153" y="6419998"/>
                </a:lnTo>
                <a:lnTo>
                  <a:pt x="11852789" y="6419998"/>
                </a:lnTo>
                <a:cubicBezTo>
                  <a:pt x="11852936" y="6415198"/>
                  <a:pt x="11854782" y="6410473"/>
                  <a:pt x="11859655" y="6410473"/>
                </a:cubicBezTo>
                <a:close/>
                <a:moveTo>
                  <a:pt x="11801915" y="6410473"/>
                </a:moveTo>
                <a:cubicBezTo>
                  <a:pt x="11806714" y="6410473"/>
                  <a:pt x="11808412" y="6414534"/>
                  <a:pt x="11808412" y="6419481"/>
                </a:cubicBezTo>
                <a:lnTo>
                  <a:pt x="11808412" y="6419998"/>
                </a:lnTo>
                <a:lnTo>
                  <a:pt x="11795048" y="6419998"/>
                </a:lnTo>
                <a:cubicBezTo>
                  <a:pt x="11795196" y="6415198"/>
                  <a:pt x="11797041" y="6410473"/>
                  <a:pt x="11801915" y="6410473"/>
                </a:cubicBezTo>
                <a:close/>
                <a:moveTo>
                  <a:pt x="11696771" y="6404566"/>
                </a:moveTo>
                <a:lnTo>
                  <a:pt x="11696771" y="6442887"/>
                </a:lnTo>
                <a:lnTo>
                  <a:pt x="11704893" y="6442887"/>
                </a:lnTo>
                <a:lnTo>
                  <a:pt x="11704893" y="6404566"/>
                </a:lnTo>
                <a:close/>
                <a:moveTo>
                  <a:pt x="11586162" y="6404492"/>
                </a:moveTo>
                <a:lnTo>
                  <a:pt x="11597016" y="6443256"/>
                </a:lnTo>
                <a:cubicBezTo>
                  <a:pt x="11595540" y="6447022"/>
                  <a:pt x="11592365" y="6449163"/>
                  <a:pt x="11589264" y="6450714"/>
                </a:cubicBezTo>
                <a:lnTo>
                  <a:pt x="11592882" y="6456769"/>
                </a:lnTo>
                <a:cubicBezTo>
                  <a:pt x="11600634" y="6453224"/>
                  <a:pt x="11606172" y="6447391"/>
                  <a:pt x="11608904" y="6436980"/>
                </a:cubicBezTo>
                <a:lnTo>
                  <a:pt x="11617322" y="6404566"/>
                </a:lnTo>
                <a:lnTo>
                  <a:pt x="11608535" y="6404566"/>
                </a:lnTo>
                <a:lnTo>
                  <a:pt x="11603736" y="6425905"/>
                </a:lnTo>
                <a:lnTo>
                  <a:pt x="11602185" y="6434396"/>
                </a:lnTo>
                <a:lnTo>
                  <a:pt x="11602111" y="6434396"/>
                </a:lnTo>
                <a:lnTo>
                  <a:pt x="11600856" y="6427381"/>
                </a:lnTo>
                <a:lnTo>
                  <a:pt x="11595171" y="6404492"/>
                </a:lnTo>
                <a:close/>
                <a:moveTo>
                  <a:pt x="12008807" y="6403901"/>
                </a:moveTo>
                <a:cubicBezTo>
                  <a:pt x="12005853" y="6403901"/>
                  <a:pt x="12004303" y="6404640"/>
                  <a:pt x="11999798" y="6409513"/>
                </a:cubicBezTo>
                <a:lnTo>
                  <a:pt x="11999060" y="6404566"/>
                </a:lnTo>
                <a:lnTo>
                  <a:pt x="11992267" y="6404566"/>
                </a:lnTo>
                <a:lnTo>
                  <a:pt x="11992267" y="6442887"/>
                </a:lnTo>
                <a:lnTo>
                  <a:pt x="12000389" y="6442887"/>
                </a:lnTo>
                <a:lnTo>
                  <a:pt x="12000389" y="6416453"/>
                </a:lnTo>
                <a:cubicBezTo>
                  <a:pt x="12003490" y="6413500"/>
                  <a:pt x="12005189" y="6412245"/>
                  <a:pt x="12008142" y="6412245"/>
                </a:cubicBezTo>
                <a:lnTo>
                  <a:pt x="12010431" y="6412245"/>
                </a:lnTo>
                <a:lnTo>
                  <a:pt x="12010431" y="6403901"/>
                </a:lnTo>
                <a:close/>
                <a:moveTo>
                  <a:pt x="11969008" y="6403901"/>
                </a:moveTo>
                <a:cubicBezTo>
                  <a:pt x="11957933" y="6403901"/>
                  <a:pt x="11952764" y="6411802"/>
                  <a:pt x="11952764" y="6423837"/>
                </a:cubicBezTo>
                <a:cubicBezTo>
                  <a:pt x="11952764" y="6437866"/>
                  <a:pt x="11958080" y="6443478"/>
                  <a:pt x="11968491" y="6443478"/>
                </a:cubicBezTo>
                <a:lnTo>
                  <a:pt x="11968713" y="6443478"/>
                </a:lnTo>
                <a:cubicBezTo>
                  <a:pt x="11979789" y="6443478"/>
                  <a:pt x="11984957" y="6435577"/>
                  <a:pt x="11984957" y="6423542"/>
                </a:cubicBezTo>
                <a:cubicBezTo>
                  <a:pt x="11984957" y="6409513"/>
                  <a:pt x="11979641" y="6403901"/>
                  <a:pt x="11969230" y="6403901"/>
                </a:cubicBezTo>
                <a:close/>
                <a:moveTo>
                  <a:pt x="11900487" y="6403901"/>
                </a:moveTo>
                <a:cubicBezTo>
                  <a:pt x="11896722" y="6403901"/>
                  <a:pt x="11894211" y="6404861"/>
                  <a:pt x="11889264" y="6408996"/>
                </a:cubicBezTo>
                <a:lnTo>
                  <a:pt x="11888452" y="6404566"/>
                </a:lnTo>
                <a:lnTo>
                  <a:pt x="11881733" y="6404566"/>
                </a:lnTo>
                <a:lnTo>
                  <a:pt x="11881733" y="6442887"/>
                </a:lnTo>
                <a:lnTo>
                  <a:pt x="11889855" y="6442887"/>
                </a:lnTo>
                <a:lnTo>
                  <a:pt x="11889855" y="6415567"/>
                </a:lnTo>
                <a:cubicBezTo>
                  <a:pt x="11892808" y="6412762"/>
                  <a:pt x="11895245" y="6411359"/>
                  <a:pt x="11897386" y="6411359"/>
                </a:cubicBezTo>
                <a:cubicBezTo>
                  <a:pt x="11900857" y="6411359"/>
                  <a:pt x="11902333" y="6415051"/>
                  <a:pt x="11902333" y="6419407"/>
                </a:cubicBezTo>
                <a:lnTo>
                  <a:pt x="11902333" y="6442887"/>
                </a:lnTo>
                <a:lnTo>
                  <a:pt x="11910529" y="6442887"/>
                </a:lnTo>
                <a:lnTo>
                  <a:pt x="11910529" y="6417192"/>
                </a:lnTo>
                <a:cubicBezTo>
                  <a:pt x="11910529" y="6408553"/>
                  <a:pt x="11906468" y="6403901"/>
                  <a:pt x="11900487" y="6403901"/>
                </a:cubicBezTo>
                <a:close/>
                <a:moveTo>
                  <a:pt x="11725419" y="6403901"/>
                </a:moveTo>
                <a:cubicBezTo>
                  <a:pt x="11717962" y="6403901"/>
                  <a:pt x="11712276" y="6410768"/>
                  <a:pt x="11712276" y="6423985"/>
                </a:cubicBezTo>
                <a:cubicBezTo>
                  <a:pt x="11712276" y="6436390"/>
                  <a:pt x="11716928" y="6443404"/>
                  <a:pt x="11723869" y="6443404"/>
                </a:cubicBezTo>
                <a:cubicBezTo>
                  <a:pt x="11727191" y="6443404"/>
                  <a:pt x="11729850" y="6442223"/>
                  <a:pt x="11733911" y="6438752"/>
                </a:cubicBezTo>
                <a:lnTo>
                  <a:pt x="11733911" y="6442666"/>
                </a:lnTo>
                <a:cubicBezTo>
                  <a:pt x="11733911" y="6447317"/>
                  <a:pt x="11732508" y="6450345"/>
                  <a:pt x="11725346" y="6450345"/>
                </a:cubicBezTo>
                <a:lnTo>
                  <a:pt x="11717150" y="6450345"/>
                </a:lnTo>
                <a:lnTo>
                  <a:pt x="11718257" y="6456326"/>
                </a:lnTo>
                <a:cubicBezTo>
                  <a:pt x="11720620" y="6456695"/>
                  <a:pt x="11723869" y="6456842"/>
                  <a:pt x="11727044" y="6456842"/>
                </a:cubicBezTo>
                <a:cubicBezTo>
                  <a:pt x="11735092" y="6456842"/>
                  <a:pt x="11741959" y="6453151"/>
                  <a:pt x="11741959" y="6441484"/>
                </a:cubicBezTo>
                <a:lnTo>
                  <a:pt x="11741959" y="6404566"/>
                </a:lnTo>
                <a:lnTo>
                  <a:pt x="11735314" y="6404566"/>
                </a:lnTo>
                <a:lnTo>
                  <a:pt x="11734501" y="6408848"/>
                </a:lnTo>
                <a:cubicBezTo>
                  <a:pt x="11730588" y="6404935"/>
                  <a:pt x="11728078" y="6403901"/>
                  <a:pt x="11725419" y="6403901"/>
                </a:cubicBezTo>
                <a:close/>
                <a:moveTo>
                  <a:pt x="11640802" y="6403901"/>
                </a:moveTo>
                <a:cubicBezTo>
                  <a:pt x="11637036" y="6403901"/>
                  <a:pt x="11634526" y="6404861"/>
                  <a:pt x="11629579" y="6408996"/>
                </a:cubicBezTo>
                <a:lnTo>
                  <a:pt x="11628766" y="6404566"/>
                </a:lnTo>
                <a:lnTo>
                  <a:pt x="11622047" y="6404566"/>
                </a:lnTo>
                <a:lnTo>
                  <a:pt x="11622047" y="6442887"/>
                </a:lnTo>
                <a:lnTo>
                  <a:pt x="11630169" y="6442887"/>
                </a:lnTo>
                <a:lnTo>
                  <a:pt x="11630169" y="6415567"/>
                </a:lnTo>
                <a:cubicBezTo>
                  <a:pt x="11633123" y="6412762"/>
                  <a:pt x="11635559" y="6411359"/>
                  <a:pt x="11637701" y="6411359"/>
                </a:cubicBezTo>
                <a:cubicBezTo>
                  <a:pt x="11641245" y="6411359"/>
                  <a:pt x="11642648" y="6415051"/>
                  <a:pt x="11642648" y="6419407"/>
                </a:cubicBezTo>
                <a:lnTo>
                  <a:pt x="11642648" y="6442887"/>
                </a:lnTo>
                <a:lnTo>
                  <a:pt x="11650770" y="6442887"/>
                </a:lnTo>
                <a:lnTo>
                  <a:pt x="11650770" y="6417192"/>
                </a:lnTo>
                <a:cubicBezTo>
                  <a:pt x="11650770" y="6408553"/>
                  <a:pt x="11646709" y="6403901"/>
                  <a:pt x="11640802" y="6403901"/>
                </a:cubicBezTo>
                <a:close/>
                <a:moveTo>
                  <a:pt x="11860320" y="6403827"/>
                </a:moveTo>
                <a:cubicBezTo>
                  <a:pt x="11850500" y="6403827"/>
                  <a:pt x="11844593" y="6410473"/>
                  <a:pt x="11844593" y="6423837"/>
                </a:cubicBezTo>
                <a:cubicBezTo>
                  <a:pt x="11844593" y="6437497"/>
                  <a:pt x="11848949" y="6443404"/>
                  <a:pt x="11859434" y="6443404"/>
                </a:cubicBezTo>
                <a:cubicBezTo>
                  <a:pt x="11864086" y="6443478"/>
                  <a:pt x="11868590" y="6442592"/>
                  <a:pt x="11873537" y="6440598"/>
                </a:cubicBezTo>
                <a:lnTo>
                  <a:pt x="11872060" y="6434765"/>
                </a:lnTo>
                <a:cubicBezTo>
                  <a:pt x="11867999" y="6435946"/>
                  <a:pt x="11863495" y="6436685"/>
                  <a:pt x="11860615" y="6436685"/>
                </a:cubicBezTo>
                <a:cubicBezTo>
                  <a:pt x="11855151" y="6436685"/>
                  <a:pt x="11852862" y="6433584"/>
                  <a:pt x="11852862" y="6426200"/>
                </a:cubicBezTo>
                <a:lnTo>
                  <a:pt x="11873980" y="6426200"/>
                </a:lnTo>
                <a:cubicBezTo>
                  <a:pt x="11874128" y="6424502"/>
                  <a:pt x="11874201" y="6422213"/>
                  <a:pt x="11874201" y="6420662"/>
                </a:cubicBezTo>
                <a:cubicBezTo>
                  <a:pt x="11874201" y="6409660"/>
                  <a:pt x="11868737" y="6403827"/>
                  <a:pt x="11860320" y="6403827"/>
                </a:cubicBezTo>
                <a:close/>
                <a:moveTo>
                  <a:pt x="11802579" y="6403827"/>
                </a:moveTo>
                <a:cubicBezTo>
                  <a:pt x="11792759" y="6403827"/>
                  <a:pt x="11786852" y="6410473"/>
                  <a:pt x="11786852" y="6423837"/>
                </a:cubicBezTo>
                <a:cubicBezTo>
                  <a:pt x="11786852" y="6437497"/>
                  <a:pt x="11791208" y="6443404"/>
                  <a:pt x="11801693" y="6443404"/>
                </a:cubicBezTo>
                <a:cubicBezTo>
                  <a:pt x="11806345" y="6443478"/>
                  <a:pt x="11810849" y="6442592"/>
                  <a:pt x="11815796" y="6440598"/>
                </a:cubicBezTo>
                <a:lnTo>
                  <a:pt x="11814319" y="6434765"/>
                </a:lnTo>
                <a:cubicBezTo>
                  <a:pt x="11810258" y="6435946"/>
                  <a:pt x="11805754" y="6436685"/>
                  <a:pt x="11802875" y="6436685"/>
                </a:cubicBezTo>
                <a:cubicBezTo>
                  <a:pt x="11797411" y="6436685"/>
                  <a:pt x="11795122" y="6433584"/>
                  <a:pt x="11795122" y="6426200"/>
                </a:cubicBezTo>
                <a:lnTo>
                  <a:pt x="11816239" y="6426200"/>
                </a:lnTo>
                <a:cubicBezTo>
                  <a:pt x="11816387" y="6424502"/>
                  <a:pt x="11816461" y="6422213"/>
                  <a:pt x="11816461" y="6420662"/>
                </a:cubicBezTo>
                <a:cubicBezTo>
                  <a:pt x="11816461" y="6409660"/>
                  <a:pt x="11810997" y="6403827"/>
                  <a:pt x="11802579" y="6403827"/>
                </a:cubicBezTo>
                <a:close/>
                <a:moveTo>
                  <a:pt x="11832483" y="6392530"/>
                </a:moveTo>
                <a:lnTo>
                  <a:pt x="11824435" y="6393712"/>
                </a:lnTo>
                <a:lnTo>
                  <a:pt x="11824435" y="6404566"/>
                </a:lnTo>
                <a:lnTo>
                  <a:pt x="11819193" y="6404566"/>
                </a:lnTo>
                <a:lnTo>
                  <a:pt x="11819193" y="6410990"/>
                </a:lnTo>
                <a:lnTo>
                  <a:pt x="11824435" y="6410990"/>
                </a:lnTo>
                <a:lnTo>
                  <a:pt x="11824435" y="6433879"/>
                </a:lnTo>
                <a:cubicBezTo>
                  <a:pt x="11824435" y="6441632"/>
                  <a:pt x="11828127" y="6443478"/>
                  <a:pt x="11832779" y="6443478"/>
                </a:cubicBezTo>
                <a:cubicBezTo>
                  <a:pt x="11835289" y="6443478"/>
                  <a:pt x="11838095" y="6442961"/>
                  <a:pt x="11840089" y="6442370"/>
                </a:cubicBezTo>
                <a:lnTo>
                  <a:pt x="11839572" y="6436094"/>
                </a:lnTo>
                <a:cubicBezTo>
                  <a:pt x="11838169" y="6436316"/>
                  <a:pt x="11836914" y="6436463"/>
                  <a:pt x="11835880" y="6436463"/>
                </a:cubicBezTo>
                <a:cubicBezTo>
                  <a:pt x="11833148" y="6436463"/>
                  <a:pt x="11832483" y="6435503"/>
                  <a:pt x="11832483" y="6432402"/>
                </a:cubicBezTo>
                <a:lnTo>
                  <a:pt x="11832483" y="6410990"/>
                </a:lnTo>
                <a:lnTo>
                  <a:pt x="11840089" y="6410990"/>
                </a:lnTo>
                <a:lnTo>
                  <a:pt x="11840089" y="6404566"/>
                </a:lnTo>
                <a:lnTo>
                  <a:pt x="11832483" y="6404566"/>
                </a:lnTo>
                <a:close/>
                <a:moveTo>
                  <a:pt x="11535067" y="6392530"/>
                </a:moveTo>
                <a:lnTo>
                  <a:pt x="11531449" y="6442887"/>
                </a:lnTo>
                <a:lnTo>
                  <a:pt x="11539497" y="6442887"/>
                </a:lnTo>
                <a:lnTo>
                  <a:pt x="11542008" y="6402867"/>
                </a:lnTo>
                <a:lnTo>
                  <a:pt x="11542082" y="6402867"/>
                </a:lnTo>
                <a:lnTo>
                  <a:pt x="11553526" y="6442887"/>
                </a:lnTo>
                <a:lnTo>
                  <a:pt x="11560541" y="6442887"/>
                </a:lnTo>
                <a:lnTo>
                  <a:pt x="11571986" y="6402867"/>
                </a:lnTo>
                <a:lnTo>
                  <a:pt x="11572059" y="6402867"/>
                </a:lnTo>
                <a:lnTo>
                  <a:pt x="11574570" y="6442887"/>
                </a:lnTo>
                <a:lnTo>
                  <a:pt x="11583135" y="6442887"/>
                </a:lnTo>
                <a:lnTo>
                  <a:pt x="11579517" y="6392530"/>
                </a:lnTo>
                <a:lnTo>
                  <a:pt x="11567703" y="6392530"/>
                </a:lnTo>
                <a:lnTo>
                  <a:pt x="11557661" y="6427381"/>
                </a:lnTo>
                <a:lnTo>
                  <a:pt x="11557587" y="6427381"/>
                </a:lnTo>
                <a:lnTo>
                  <a:pt x="11547398" y="6392530"/>
                </a:lnTo>
                <a:close/>
                <a:moveTo>
                  <a:pt x="11972331" y="6391570"/>
                </a:moveTo>
                <a:lnTo>
                  <a:pt x="11972331" y="6399249"/>
                </a:lnTo>
                <a:lnTo>
                  <a:pt x="11979198" y="6399249"/>
                </a:lnTo>
                <a:lnTo>
                  <a:pt x="11979198" y="6391570"/>
                </a:lnTo>
                <a:close/>
                <a:moveTo>
                  <a:pt x="11958597" y="6391570"/>
                </a:moveTo>
                <a:lnTo>
                  <a:pt x="11958597" y="6399249"/>
                </a:lnTo>
                <a:lnTo>
                  <a:pt x="11965464" y="6399249"/>
                </a:lnTo>
                <a:lnTo>
                  <a:pt x="11965464" y="6391570"/>
                </a:lnTo>
                <a:close/>
                <a:moveTo>
                  <a:pt x="11750893" y="6391570"/>
                </a:moveTo>
                <a:lnTo>
                  <a:pt x="11750893" y="6442887"/>
                </a:lnTo>
                <a:lnTo>
                  <a:pt x="11759015" y="6442887"/>
                </a:lnTo>
                <a:lnTo>
                  <a:pt x="11759015" y="6415567"/>
                </a:lnTo>
                <a:cubicBezTo>
                  <a:pt x="11761969" y="6412762"/>
                  <a:pt x="11764405" y="6411359"/>
                  <a:pt x="11766547" y="6411359"/>
                </a:cubicBezTo>
                <a:cubicBezTo>
                  <a:pt x="11770017" y="6411359"/>
                  <a:pt x="11771494" y="6415051"/>
                  <a:pt x="11771494" y="6419407"/>
                </a:cubicBezTo>
                <a:lnTo>
                  <a:pt x="11771494" y="6442887"/>
                </a:lnTo>
                <a:lnTo>
                  <a:pt x="11779690" y="6442887"/>
                </a:lnTo>
                <a:lnTo>
                  <a:pt x="11779690" y="6417192"/>
                </a:lnTo>
                <a:cubicBezTo>
                  <a:pt x="11779690" y="6408553"/>
                  <a:pt x="11775629" y="6403901"/>
                  <a:pt x="11769648" y="6403901"/>
                </a:cubicBezTo>
                <a:cubicBezTo>
                  <a:pt x="11765882" y="6403901"/>
                  <a:pt x="11763519" y="6404861"/>
                  <a:pt x="11759015" y="6408553"/>
                </a:cubicBezTo>
                <a:lnTo>
                  <a:pt x="11759015" y="6391570"/>
                </a:lnTo>
                <a:close/>
                <a:moveTo>
                  <a:pt x="11696770" y="6391570"/>
                </a:moveTo>
                <a:lnTo>
                  <a:pt x="11696770" y="6399914"/>
                </a:lnTo>
                <a:lnTo>
                  <a:pt x="11704892" y="6399914"/>
                </a:lnTo>
                <a:lnTo>
                  <a:pt x="11704892" y="6391570"/>
                </a:lnTo>
                <a:close/>
                <a:moveTo>
                  <a:pt x="11679566" y="6391496"/>
                </a:moveTo>
                <a:lnTo>
                  <a:pt x="11679566" y="6391570"/>
                </a:lnTo>
                <a:lnTo>
                  <a:pt x="11679566" y="6407962"/>
                </a:lnTo>
                <a:cubicBezTo>
                  <a:pt x="11675875" y="6404713"/>
                  <a:pt x="11673733" y="6403827"/>
                  <a:pt x="11671149" y="6403827"/>
                </a:cubicBezTo>
                <a:cubicBezTo>
                  <a:pt x="11663691" y="6403827"/>
                  <a:pt x="11658006" y="6410694"/>
                  <a:pt x="11658006" y="6423984"/>
                </a:cubicBezTo>
                <a:cubicBezTo>
                  <a:pt x="11658006" y="6436537"/>
                  <a:pt x="11662658" y="6443477"/>
                  <a:pt x="11669598" y="6443477"/>
                </a:cubicBezTo>
                <a:cubicBezTo>
                  <a:pt x="11672700" y="6443477"/>
                  <a:pt x="11675432" y="6442370"/>
                  <a:pt x="11680231" y="6438383"/>
                </a:cubicBezTo>
                <a:lnTo>
                  <a:pt x="11681043" y="6442813"/>
                </a:lnTo>
                <a:lnTo>
                  <a:pt x="11687762" y="6442813"/>
                </a:lnTo>
                <a:lnTo>
                  <a:pt x="11687762" y="6391496"/>
                </a:lnTo>
                <a:close/>
                <a:moveTo>
                  <a:pt x="11947005" y="6388543"/>
                </a:moveTo>
                <a:cubicBezTo>
                  <a:pt x="11939547" y="6388543"/>
                  <a:pt x="11936151" y="6392530"/>
                  <a:pt x="11936151" y="6400209"/>
                </a:cubicBezTo>
                <a:lnTo>
                  <a:pt x="11936151" y="6404640"/>
                </a:lnTo>
                <a:lnTo>
                  <a:pt x="11930908" y="6404640"/>
                </a:lnTo>
                <a:lnTo>
                  <a:pt x="11930908" y="6411063"/>
                </a:lnTo>
                <a:lnTo>
                  <a:pt x="11936151" y="6411063"/>
                </a:lnTo>
                <a:lnTo>
                  <a:pt x="11936151" y="6442961"/>
                </a:lnTo>
                <a:lnTo>
                  <a:pt x="11944199" y="6442961"/>
                </a:lnTo>
                <a:lnTo>
                  <a:pt x="11944199" y="6411063"/>
                </a:lnTo>
                <a:lnTo>
                  <a:pt x="11950697" y="6411063"/>
                </a:lnTo>
                <a:lnTo>
                  <a:pt x="11950697" y="6404566"/>
                </a:lnTo>
                <a:lnTo>
                  <a:pt x="11944199" y="6404566"/>
                </a:lnTo>
                <a:lnTo>
                  <a:pt x="11944199" y="6400135"/>
                </a:lnTo>
                <a:cubicBezTo>
                  <a:pt x="11944199" y="6396591"/>
                  <a:pt x="11945233" y="6394819"/>
                  <a:pt x="11948408" y="6394819"/>
                </a:cubicBezTo>
                <a:cubicBezTo>
                  <a:pt x="11949441" y="6394819"/>
                  <a:pt x="11950771" y="6394967"/>
                  <a:pt x="11951730" y="6395115"/>
                </a:cubicBezTo>
                <a:lnTo>
                  <a:pt x="11952247" y="6389134"/>
                </a:lnTo>
                <a:cubicBezTo>
                  <a:pt x="11950623" y="6388691"/>
                  <a:pt x="11948998" y="6388543"/>
                  <a:pt x="11947005" y="6388543"/>
                </a:cubicBezTo>
                <a:close/>
                <a:moveTo>
                  <a:pt x="11174889" y="6357310"/>
                </a:moveTo>
                <a:lnTo>
                  <a:pt x="11129332" y="6402794"/>
                </a:lnTo>
                <a:lnTo>
                  <a:pt x="11129332" y="6423246"/>
                </a:lnTo>
                <a:lnTo>
                  <a:pt x="11195269" y="6357310"/>
                </a:lnTo>
                <a:close/>
                <a:moveTo>
                  <a:pt x="11129258" y="6357310"/>
                </a:moveTo>
                <a:lnTo>
                  <a:pt x="11129184" y="6382488"/>
                </a:lnTo>
                <a:lnTo>
                  <a:pt x="11154437" y="6357310"/>
                </a:lnTo>
                <a:close/>
                <a:moveTo>
                  <a:pt x="11277375" y="6296025"/>
                </a:moveTo>
                <a:lnTo>
                  <a:pt x="11068047" y="6505353"/>
                </a:lnTo>
                <a:lnTo>
                  <a:pt x="11078237" y="6515543"/>
                </a:lnTo>
                <a:lnTo>
                  <a:pt x="11129332" y="6464448"/>
                </a:lnTo>
                <a:lnTo>
                  <a:pt x="11129332" y="6484901"/>
                </a:lnTo>
                <a:lnTo>
                  <a:pt x="11088500" y="6525733"/>
                </a:lnTo>
                <a:lnTo>
                  <a:pt x="11098689" y="6535922"/>
                </a:lnTo>
                <a:lnTo>
                  <a:pt x="11129332" y="6505280"/>
                </a:lnTo>
                <a:lnTo>
                  <a:pt x="11129332" y="6525733"/>
                </a:lnTo>
                <a:lnTo>
                  <a:pt x="11108879" y="6546185"/>
                </a:lnTo>
                <a:lnTo>
                  <a:pt x="11119069" y="6556375"/>
                </a:lnTo>
                <a:lnTo>
                  <a:pt x="11129258" y="6546185"/>
                </a:lnTo>
                <a:lnTo>
                  <a:pt x="11129258" y="6581775"/>
                </a:lnTo>
                <a:lnTo>
                  <a:pt x="11136863" y="6574170"/>
                </a:lnTo>
                <a:lnTo>
                  <a:pt x="11147053" y="6584359"/>
                </a:lnTo>
                <a:lnTo>
                  <a:pt x="11129332" y="6602228"/>
                </a:lnTo>
                <a:lnTo>
                  <a:pt x="11129332" y="6622681"/>
                </a:lnTo>
                <a:lnTo>
                  <a:pt x="11157316" y="6594696"/>
                </a:lnTo>
                <a:lnTo>
                  <a:pt x="11167506" y="6604886"/>
                </a:lnTo>
                <a:lnTo>
                  <a:pt x="11129332" y="6643134"/>
                </a:lnTo>
                <a:lnTo>
                  <a:pt x="11129332" y="6653323"/>
                </a:lnTo>
                <a:lnTo>
                  <a:pt x="11139521" y="6653323"/>
                </a:lnTo>
                <a:lnTo>
                  <a:pt x="11177769" y="6615076"/>
                </a:lnTo>
                <a:lnTo>
                  <a:pt x="11187959" y="6625265"/>
                </a:lnTo>
                <a:lnTo>
                  <a:pt x="11159900" y="6653249"/>
                </a:lnTo>
                <a:lnTo>
                  <a:pt x="11180353" y="6653249"/>
                </a:lnTo>
                <a:lnTo>
                  <a:pt x="11198148" y="6635455"/>
                </a:lnTo>
                <a:lnTo>
                  <a:pt x="11208338" y="6645644"/>
                </a:lnTo>
                <a:lnTo>
                  <a:pt x="11200732" y="6653249"/>
                </a:lnTo>
                <a:lnTo>
                  <a:pt x="11236322" y="6653249"/>
                </a:lnTo>
                <a:lnTo>
                  <a:pt x="11226132" y="6663439"/>
                </a:lnTo>
                <a:lnTo>
                  <a:pt x="11236322" y="6673628"/>
                </a:lnTo>
                <a:lnTo>
                  <a:pt x="11256775" y="6653176"/>
                </a:lnTo>
                <a:lnTo>
                  <a:pt x="11277228" y="6653176"/>
                </a:lnTo>
                <a:lnTo>
                  <a:pt x="11246585" y="6683818"/>
                </a:lnTo>
                <a:lnTo>
                  <a:pt x="11256775" y="6694007"/>
                </a:lnTo>
                <a:lnTo>
                  <a:pt x="11297681" y="6653102"/>
                </a:lnTo>
                <a:lnTo>
                  <a:pt x="11318134" y="6653102"/>
                </a:lnTo>
                <a:lnTo>
                  <a:pt x="11267038" y="6704197"/>
                </a:lnTo>
                <a:lnTo>
                  <a:pt x="11277228" y="6714387"/>
                </a:lnTo>
                <a:lnTo>
                  <a:pt x="11486556" y="6505058"/>
                </a:lnTo>
                <a:lnTo>
                  <a:pt x="11476441" y="6495090"/>
                </a:lnTo>
                <a:lnTo>
                  <a:pt x="11425345" y="6546185"/>
                </a:lnTo>
                <a:lnTo>
                  <a:pt x="11425345" y="6525733"/>
                </a:lnTo>
                <a:lnTo>
                  <a:pt x="11466177" y="6484827"/>
                </a:lnTo>
                <a:lnTo>
                  <a:pt x="11455988" y="6474637"/>
                </a:lnTo>
                <a:lnTo>
                  <a:pt x="11425345" y="6505280"/>
                </a:lnTo>
                <a:lnTo>
                  <a:pt x="11425345" y="6484827"/>
                </a:lnTo>
                <a:lnTo>
                  <a:pt x="11445798" y="6464374"/>
                </a:lnTo>
                <a:lnTo>
                  <a:pt x="11435609" y="6454184"/>
                </a:lnTo>
                <a:lnTo>
                  <a:pt x="11425419" y="6464374"/>
                </a:lnTo>
                <a:lnTo>
                  <a:pt x="11425419" y="6428784"/>
                </a:lnTo>
                <a:lnTo>
                  <a:pt x="11417814" y="6436390"/>
                </a:lnTo>
                <a:lnTo>
                  <a:pt x="11407624" y="6426200"/>
                </a:lnTo>
                <a:lnTo>
                  <a:pt x="11425419" y="6408405"/>
                </a:lnTo>
                <a:lnTo>
                  <a:pt x="11425419" y="6387952"/>
                </a:lnTo>
                <a:lnTo>
                  <a:pt x="11397435" y="6415937"/>
                </a:lnTo>
                <a:lnTo>
                  <a:pt x="11387245" y="6405747"/>
                </a:lnTo>
                <a:lnTo>
                  <a:pt x="11425493" y="6367499"/>
                </a:lnTo>
                <a:lnTo>
                  <a:pt x="11425493" y="6357310"/>
                </a:lnTo>
                <a:lnTo>
                  <a:pt x="11415303" y="6357310"/>
                </a:lnTo>
                <a:lnTo>
                  <a:pt x="11377056" y="6395558"/>
                </a:lnTo>
                <a:lnTo>
                  <a:pt x="11366866" y="6385368"/>
                </a:lnTo>
                <a:lnTo>
                  <a:pt x="11394924" y="6357310"/>
                </a:lnTo>
                <a:lnTo>
                  <a:pt x="11374471" y="6357310"/>
                </a:lnTo>
                <a:lnTo>
                  <a:pt x="11356677" y="6375105"/>
                </a:lnTo>
                <a:lnTo>
                  <a:pt x="11346487" y="6364915"/>
                </a:lnTo>
                <a:lnTo>
                  <a:pt x="11353797" y="6357310"/>
                </a:lnTo>
                <a:lnTo>
                  <a:pt x="11318207" y="6357310"/>
                </a:lnTo>
                <a:lnTo>
                  <a:pt x="11328397" y="6347120"/>
                </a:lnTo>
                <a:lnTo>
                  <a:pt x="11318207" y="6336931"/>
                </a:lnTo>
                <a:lnTo>
                  <a:pt x="11297755" y="6357310"/>
                </a:lnTo>
                <a:lnTo>
                  <a:pt x="11277302" y="6357310"/>
                </a:lnTo>
                <a:lnTo>
                  <a:pt x="11307944" y="6326667"/>
                </a:lnTo>
                <a:lnTo>
                  <a:pt x="11297755" y="6316478"/>
                </a:lnTo>
                <a:lnTo>
                  <a:pt x="11256923" y="6357310"/>
                </a:lnTo>
                <a:lnTo>
                  <a:pt x="11236470" y="6357310"/>
                </a:lnTo>
                <a:lnTo>
                  <a:pt x="11287565" y="6306215"/>
                </a:lnTo>
                <a:close/>
                <a:moveTo>
                  <a:pt x="0" y="0"/>
                </a:moveTo>
                <a:lnTo>
                  <a:pt x="12191997" y="0"/>
                </a:lnTo>
                <a:lnTo>
                  <a:pt x="12191997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>
            <a:noAutofit/>
          </a:bodyPr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2" name="Rektangel 1" descr="TagShapePrint">
            <a:extLst>
              <a:ext uri="{FF2B5EF4-FFF2-40B4-BE49-F238E27FC236}">
                <a16:creationId xmlns:a16="http://schemas.microsoft.com/office/drawing/2014/main" id="{D2624664-E304-43C3-94AF-7C6457527487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3" name="Bildobjekt 8" descr="MSB Logotyp vit">
            <a:extLst>
              <a:ext uri="{FF2B5EF4-FFF2-40B4-BE49-F238E27FC236}">
                <a16:creationId xmlns:a16="http://schemas.microsoft.com/office/drawing/2014/main" id="{3BEDA2BE-24C7-D20D-C43E-85B89F8EB54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49" y="6296026"/>
            <a:ext cx="942384" cy="418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09529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-logo-vit-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-form: Shape 9">
            <a:extLst>
              <a:ext uri="{FF2B5EF4-FFF2-40B4-BE49-F238E27FC236}">
                <a16:creationId xmlns:a16="http://schemas.microsoft.com/office/drawing/2014/main" id="{6408D4F4-90C5-8AB6-3CC4-7DCFF56C1431}"/>
              </a:ext>
            </a:extLst>
          </p:cNvPr>
          <p:cNvSpPr>
            <a:spLocks noGrp="1"/>
          </p:cNvSpPr>
          <p:nvPr>
            <p:ph type="pic" idx="1" hasCustomPrompt="1"/>
            <p:custDataLst>
              <p:tags r:id="rId1"/>
            </p:custDataLst>
          </p:nvPr>
        </p:nvSpPr>
        <p:spPr>
          <a:xfrm>
            <a:off x="0" y="0"/>
            <a:ext cx="12192000" cy="6857999"/>
          </a:xfrm>
          <a:custGeom>
            <a:avLst/>
            <a:gdLst>
              <a:gd name="connsiteX0" fmla="*/ 0 w 12192000"/>
              <a:gd name="connsiteY0" fmla="*/ 0 h 6857999"/>
              <a:gd name="connsiteX1" fmla="*/ 12192000 w 12192000"/>
              <a:gd name="connsiteY1" fmla="*/ 0 h 6857999"/>
              <a:gd name="connsiteX2" fmla="*/ 12192000 w 12192000"/>
              <a:gd name="connsiteY2" fmla="*/ 5955910 h 6857999"/>
              <a:gd name="connsiteX3" fmla="*/ 12191996 w 12192000"/>
              <a:gd name="connsiteY3" fmla="*/ 5955910 h 6857999"/>
              <a:gd name="connsiteX4" fmla="*/ 10593060 w 12192000"/>
              <a:gd name="connsiteY4" fmla="*/ 6765767 h 6857999"/>
              <a:gd name="connsiteX5" fmla="*/ 10584762 w 12192000"/>
              <a:gd name="connsiteY5" fmla="*/ 6857999 h 6857999"/>
              <a:gd name="connsiteX6" fmla="*/ 0 w 12192000"/>
              <a:gd name="connsiteY6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857999">
                <a:moveTo>
                  <a:pt x="0" y="0"/>
                </a:moveTo>
                <a:lnTo>
                  <a:pt x="12192000" y="0"/>
                </a:lnTo>
                <a:lnTo>
                  <a:pt x="12192000" y="5955910"/>
                </a:lnTo>
                <a:lnTo>
                  <a:pt x="12191996" y="5955910"/>
                </a:lnTo>
                <a:cubicBezTo>
                  <a:pt x="11359823" y="5955910"/>
                  <a:pt x="10675366" y="6310882"/>
                  <a:pt x="10593060" y="6765767"/>
                </a:cubicBezTo>
                <a:lnTo>
                  <a:pt x="10584762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/>
              <a:t>Klicka på ikonen för att lägga till en bild</a:t>
            </a:r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4D010190-EDD4-48A5-B350-2AB1DBEFAA41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6" name="Bildobjekt 8" descr="MSB Logotyp">
            <a:extLst>
              <a:ext uri="{FF2B5EF4-FFF2-40B4-BE49-F238E27FC236}">
                <a16:creationId xmlns:a16="http://schemas.microsoft.com/office/drawing/2014/main" id="{687BC4ED-3533-CDF8-0013-D0BF4C95BBC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128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-logo-grå-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A45B24C-6B33-6318-ECD0-6703F2815253}"/>
              </a:ext>
            </a:extLst>
          </p:cNvPr>
          <p:cNvSpPr/>
          <p:nvPr userDrawn="1"/>
        </p:nvSpPr>
        <p:spPr>
          <a:xfrm>
            <a:off x="10445262" y="5739618"/>
            <a:ext cx="1746738" cy="111838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-form: Shape 9">
            <a:extLst>
              <a:ext uri="{FF2B5EF4-FFF2-40B4-BE49-F238E27FC236}">
                <a16:creationId xmlns:a16="http://schemas.microsoft.com/office/drawing/2014/main" id="{6408D4F4-90C5-8AB6-3CC4-7DCFF56C1431}"/>
              </a:ext>
            </a:extLst>
          </p:cNvPr>
          <p:cNvSpPr>
            <a:spLocks noGrp="1"/>
          </p:cNvSpPr>
          <p:nvPr>
            <p:ph type="pic" idx="1" hasCustomPrompt="1"/>
            <p:custDataLst>
              <p:tags r:id="rId1"/>
            </p:custDataLst>
          </p:nvPr>
        </p:nvSpPr>
        <p:spPr>
          <a:xfrm>
            <a:off x="0" y="0"/>
            <a:ext cx="12192000" cy="6857999"/>
          </a:xfrm>
          <a:custGeom>
            <a:avLst/>
            <a:gdLst>
              <a:gd name="connsiteX0" fmla="*/ 0 w 12192000"/>
              <a:gd name="connsiteY0" fmla="*/ 0 h 6857999"/>
              <a:gd name="connsiteX1" fmla="*/ 12192000 w 12192000"/>
              <a:gd name="connsiteY1" fmla="*/ 0 h 6857999"/>
              <a:gd name="connsiteX2" fmla="*/ 12192000 w 12192000"/>
              <a:gd name="connsiteY2" fmla="*/ 5955910 h 6857999"/>
              <a:gd name="connsiteX3" fmla="*/ 12191996 w 12192000"/>
              <a:gd name="connsiteY3" fmla="*/ 5955910 h 6857999"/>
              <a:gd name="connsiteX4" fmla="*/ 10593060 w 12192000"/>
              <a:gd name="connsiteY4" fmla="*/ 6765767 h 6857999"/>
              <a:gd name="connsiteX5" fmla="*/ 10584762 w 12192000"/>
              <a:gd name="connsiteY5" fmla="*/ 6857999 h 6857999"/>
              <a:gd name="connsiteX6" fmla="*/ 0 w 12192000"/>
              <a:gd name="connsiteY6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857999">
                <a:moveTo>
                  <a:pt x="0" y="0"/>
                </a:moveTo>
                <a:lnTo>
                  <a:pt x="12192000" y="0"/>
                </a:lnTo>
                <a:lnTo>
                  <a:pt x="12192000" y="5955910"/>
                </a:lnTo>
                <a:lnTo>
                  <a:pt x="12191996" y="5955910"/>
                </a:lnTo>
                <a:cubicBezTo>
                  <a:pt x="11359823" y="5955910"/>
                  <a:pt x="10675366" y="6310882"/>
                  <a:pt x="10593060" y="6765767"/>
                </a:cubicBezTo>
                <a:lnTo>
                  <a:pt x="10584762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7F7F7"/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dirty="0"/>
              <a:t>Klicka på ikonen för att lägga till en bild</a:t>
            </a:r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4D010190-EDD4-48A5-B350-2AB1DBEFAA41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pic>
        <p:nvPicPr>
          <p:cNvPr id="6" name="Bildobjekt 8" descr="MSB Logotyp">
            <a:extLst>
              <a:ext uri="{FF2B5EF4-FFF2-40B4-BE49-F238E27FC236}">
                <a16:creationId xmlns:a16="http://schemas.microsoft.com/office/drawing/2014/main" id="{687BC4ED-3533-CDF8-0013-D0BF4C95BBC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81290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Endast rubrik och sidhuvud/sidf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 descr="TagShapePrint">
            <a:extLst>
              <a:ext uri="{FF2B5EF4-FFF2-40B4-BE49-F238E27FC236}">
                <a16:creationId xmlns:a16="http://schemas.microsoft.com/office/drawing/2014/main" id="{C44C2790-902A-4C19-85E0-C370F3EBD17A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Rubrik 1">
            <a:extLst>
              <a:ext uri="{FF2B5EF4-FFF2-40B4-BE49-F238E27FC236}">
                <a16:creationId xmlns:a16="http://schemas.microsoft.com/office/drawing/2014/main" id="{10A3CC36-20E0-8564-614B-DB0D1792040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211243" y="674596"/>
            <a:ext cx="9769513" cy="516224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pc="200" baseline="0">
                <a:solidFill>
                  <a:srgbClr val="43433E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42E336C9-81F8-5152-B656-3C4F83B440E7}"/>
              </a:ext>
            </a:extLst>
          </p:cNvPr>
          <p:cNvSpPr/>
          <p:nvPr userDrawn="1"/>
        </p:nvSpPr>
        <p:spPr>
          <a:xfrm>
            <a:off x="5232400" y="5892800"/>
            <a:ext cx="1308100" cy="419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1EB7832-66CF-AAB8-1D20-DE40BFE75D3D}"/>
              </a:ext>
            </a:extLst>
          </p:cNvPr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225974" y="231728"/>
            <a:ext cx="5870026" cy="2769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sv-SE" sz="1200" kern="1200" spc="200" baseline="0">
                <a:solidFill>
                  <a:srgbClr val="43433E"/>
                </a:solidFill>
                <a:effectLst/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9663917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dast rubrik och sidhuv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4D234E2D-D23F-4A27-A025-571352EBCD41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56DB1072-6A2E-6F69-B2DA-3A9909E735E8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211243" y="674596"/>
            <a:ext cx="9725698" cy="516224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pc="200" baseline="0">
                <a:solidFill>
                  <a:srgbClr val="43433E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2" name="Platshållare för text 2">
            <a:extLst>
              <a:ext uri="{FF2B5EF4-FFF2-40B4-BE49-F238E27FC236}">
                <a16:creationId xmlns:a16="http://schemas.microsoft.com/office/drawing/2014/main" id="{2B86E423-08F7-DD1D-A229-99EF983B46DF}"/>
              </a:ext>
            </a:extLst>
          </p:cNvPr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225974" y="231728"/>
            <a:ext cx="5870026" cy="2769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sv-SE" sz="1200" kern="1200" spc="200" baseline="0">
                <a:solidFill>
                  <a:srgbClr val="43433E"/>
                </a:solidFill>
                <a:effectLst/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9093032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Rubrikbild">
    <p:bg>
      <p:bgPr>
        <a:solidFill>
          <a:srgbClr val="4343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 7">
            <a:extLst>
              <a:ext uri="{FF2B5EF4-FFF2-40B4-BE49-F238E27FC236}">
                <a16:creationId xmlns:a16="http://schemas.microsoft.com/office/drawing/2014/main" id="{2775F66F-94B4-38FC-E3D4-EE0640B5EB4F}"/>
              </a:ext>
            </a:extLst>
          </p:cNvPr>
          <p:cNvSpPr/>
          <p:nvPr/>
        </p:nvSpPr>
        <p:spPr>
          <a:xfrm>
            <a:off x="-27990" y="723310"/>
            <a:ext cx="1681750" cy="417227"/>
          </a:xfrm>
          <a:custGeom>
            <a:avLst/>
            <a:gdLst>
              <a:gd name="connsiteX0" fmla="*/ 0 w 1657197"/>
              <a:gd name="connsiteY0" fmla="*/ 0 h 417227"/>
              <a:gd name="connsiteX1" fmla="*/ 1449208 w 1657197"/>
              <a:gd name="connsiteY1" fmla="*/ 0 h 417227"/>
              <a:gd name="connsiteX2" fmla="*/ 1657198 w 1657197"/>
              <a:gd name="connsiteY2" fmla="*/ 208588 h 417227"/>
              <a:gd name="connsiteX3" fmla="*/ 1449208 w 1657197"/>
              <a:gd name="connsiteY3" fmla="*/ 417228 h 417227"/>
              <a:gd name="connsiteX4" fmla="*/ 0 w 1657197"/>
              <a:gd name="connsiteY4" fmla="*/ 417228 h 417227"/>
              <a:gd name="connsiteX5" fmla="*/ 0 w 1657197"/>
              <a:gd name="connsiteY5" fmla="*/ 0 h 417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57197" h="417227">
                <a:moveTo>
                  <a:pt x="0" y="0"/>
                </a:moveTo>
                <a:lnTo>
                  <a:pt x="1449208" y="0"/>
                </a:lnTo>
                <a:lnTo>
                  <a:pt x="1657198" y="208588"/>
                </a:lnTo>
                <a:lnTo>
                  <a:pt x="1449208" y="417228"/>
                </a:lnTo>
                <a:lnTo>
                  <a:pt x="0" y="417228"/>
                </a:lnTo>
                <a:lnTo>
                  <a:pt x="0" y="0"/>
                </a:lnTo>
                <a:close/>
              </a:path>
            </a:pathLst>
          </a:custGeom>
          <a:solidFill>
            <a:srgbClr val="43433D"/>
          </a:solidFill>
          <a:ln w="2540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628B7B89-8798-91F4-DD39-740AFA51D94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3063813"/>
            <a:ext cx="9144000" cy="730374"/>
          </a:xfrm>
          <a:prstGeom prst="rect">
            <a:avLst/>
          </a:prstGeom>
        </p:spPr>
        <p:txBody>
          <a:bodyPr anchor="b"/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Namn på presentation</a:t>
            </a:r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CE747B5F-7AF9-7221-D486-4BC302C6DA0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2592615"/>
            <a:ext cx="9144000" cy="47119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Gemensamma grunder</a:t>
            </a: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0CFDE584-BA30-1EE3-E783-08F2E0127BE2}"/>
              </a:ext>
            </a:extLst>
          </p:cNvPr>
          <p:cNvSpPr/>
          <p:nvPr/>
        </p:nvSpPr>
        <p:spPr>
          <a:xfrm>
            <a:off x="0" y="6088827"/>
            <a:ext cx="12192000" cy="76917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5" name="Bildobjekt 4" descr="MSB Logotyp">
            <a:extLst>
              <a:ext uri="{FF2B5EF4-FFF2-40B4-BE49-F238E27FC236}">
                <a16:creationId xmlns:a16="http://schemas.microsoft.com/office/drawing/2014/main" id="{CC357C05-C182-1754-70E5-118F6FB02FEB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  <p:sp>
        <p:nvSpPr>
          <p:cNvPr id="4" name="Platshållare för text 13">
            <a:extLst>
              <a:ext uri="{FF2B5EF4-FFF2-40B4-BE49-F238E27FC236}">
                <a16:creationId xmlns:a16="http://schemas.microsoft.com/office/drawing/2014/main" id="{0DB10B92-0F72-9F9A-14B7-6B0D2111C6A0}"/>
              </a:ext>
            </a:extLst>
          </p:cNvPr>
          <p:cNvSpPr txBox="1">
            <a:spLocks/>
          </p:cNvSpPr>
          <p:nvPr/>
        </p:nvSpPr>
        <p:spPr>
          <a:xfrm>
            <a:off x="11432" y="723311"/>
            <a:ext cx="1636712" cy="414894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b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Gemensamma grunder</a:t>
            </a:r>
          </a:p>
        </p:txBody>
      </p:sp>
    </p:spTree>
    <p:extLst>
      <p:ext uri="{BB962C8B-B14F-4D97-AF65-F5344CB8AC3E}">
        <p14:creationId xmlns:p14="http://schemas.microsoft.com/office/powerpoint/2010/main" val="19235033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1050">
          <p15:clr>
            <a:srgbClr val="FBAE40"/>
          </p15:clr>
        </p15:guide>
        <p15:guide id="3" pos="914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535B1B-6056-4CED-8443-F504A14CA1D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50843" y="479892"/>
            <a:ext cx="10517206" cy="5162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Rektangel 2" descr="TagShapePrint">
            <a:extLst>
              <a:ext uri="{FF2B5EF4-FFF2-40B4-BE49-F238E27FC236}">
                <a16:creationId xmlns:a16="http://schemas.microsoft.com/office/drawing/2014/main" id="{4D234E2D-D23F-4A27-A025-571352EBCD41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343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 descr="TagShapePrint">
            <a:extLst>
              <a:ext uri="{FF2B5EF4-FFF2-40B4-BE49-F238E27FC236}">
                <a16:creationId xmlns:a16="http://schemas.microsoft.com/office/drawing/2014/main" id="{D2624664-E304-43C3-94AF-7C6457527487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136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CFCF07-ECDA-4640-B5C3-2D28D1E5348B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7293162" y="1140736"/>
            <a:ext cx="4001936" cy="943824"/>
          </a:xfrm>
        </p:spPr>
        <p:txBody>
          <a:bodyPr anchor="b"/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82F77A-2646-4218-A4A9-F18D71B677DD}"/>
              </a:ext>
            </a:extLst>
          </p:cNvPr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0" y="0"/>
            <a:ext cx="6096000" cy="6857999"/>
          </a:xfrm>
          <a:solidFill>
            <a:srgbClr val="F7F7F7"/>
          </a:solidFill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071BAF5-9712-4804-B086-916A4B24192D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7293162" y="2258402"/>
            <a:ext cx="4002087" cy="3833813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4D010190-EDD4-48A5-B350-2AB1DBEFAA41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739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å, rubrik och innehåll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960810-8C01-47CE-B39D-C931C2B8EC4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73388" y="1108423"/>
            <a:ext cx="8580582" cy="96639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B2EE45-8107-4DF6-B7D2-B3F80F43CEF7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773388" y="2265119"/>
            <a:ext cx="8580582" cy="360152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0563D0BB-A7F6-4376-899B-98FBF764D891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195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rå, avsnittsrubrik">
    <p:bg>
      <p:bgPr>
        <a:solidFill>
          <a:srgbClr val="E4E4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835B8C-07AB-41CC-9E71-C4867F754040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774800" y="1368000"/>
            <a:ext cx="8582400" cy="1273968"/>
          </a:xfrm>
        </p:spPr>
        <p:txBody>
          <a:bodyPr anchor="b"/>
          <a:lstStyle>
            <a:lvl1pPr>
              <a:defRPr sz="4000">
                <a:solidFill>
                  <a:srgbClr val="000000"/>
                </a:solidFill>
              </a:defRPr>
            </a:lvl1pPr>
          </a:lstStyle>
          <a:p>
            <a:r>
              <a:rPr lang="sv-SE" dirty="0"/>
              <a:t>Klicka här för att skriva 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C714B15-840F-4937-81D0-04D9058592A4}"/>
              </a:ext>
            </a:extLst>
          </p:cNvPr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774800" y="2673745"/>
            <a:ext cx="8582400" cy="633743"/>
          </a:xfrm>
        </p:spPr>
        <p:txBody>
          <a:bodyPr/>
          <a:lstStyle>
            <a:lvl1pPr marL="0" indent="0">
              <a:buNone/>
              <a:defRPr sz="2400">
                <a:solidFill>
                  <a:srgbClr val="00000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Rektangel 3" descr="TagShapePrint">
            <a:extLst>
              <a:ext uri="{FF2B5EF4-FFF2-40B4-BE49-F238E27FC236}">
                <a16:creationId xmlns:a16="http://schemas.microsoft.com/office/drawing/2014/main" id="{696F1378-E97B-4E02-B8F4-8472610D4ECC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341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tags" Target="../tags/tag1.xml"/><Relationship Id="rId55" Type="http://schemas.openxmlformats.org/officeDocument/2006/relationships/tags" Target="../tags/tag6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tags" Target="../tags/tag4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tags" Target="../tags/tag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image" Target="../media/image1.png"/><Relationship Id="rId8" Type="http://schemas.openxmlformats.org/officeDocument/2006/relationships/slideLayout" Target="../slideLayouts/slideLayout8.xml"/><Relationship Id="rId51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F1D9020-1940-49A2-BFA3-95584FEA93EC}"/>
              </a:ext>
            </a:extLst>
          </p:cNvPr>
          <p:cNvSpPr>
            <a:spLocks noGrp="1"/>
          </p:cNvSpPr>
          <p:nvPr>
            <p:ph type="title"/>
            <p:custDataLst>
              <p:tags r:id="rId50"/>
            </p:custDataLst>
          </p:nvPr>
        </p:nvSpPr>
        <p:spPr>
          <a:xfrm>
            <a:off x="1773388" y="1108423"/>
            <a:ext cx="8580582" cy="96639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40A15B8-FBB7-4178-991C-E12627728F18}"/>
              </a:ext>
            </a:extLst>
          </p:cNvPr>
          <p:cNvSpPr>
            <a:spLocks noGrp="1"/>
          </p:cNvSpPr>
          <p:nvPr>
            <p:ph type="body" idx="1"/>
            <p:custDataLst>
              <p:tags r:id="rId51"/>
            </p:custDataLst>
          </p:nvPr>
        </p:nvSpPr>
        <p:spPr>
          <a:xfrm>
            <a:off x="1773388" y="2265119"/>
            <a:ext cx="8580582" cy="36015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F95B3C8-56E1-4799-9EF1-0E2899D19799}"/>
              </a:ext>
            </a:extLst>
          </p:cNvPr>
          <p:cNvSpPr>
            <a:spLocks noGrp="1"/>
          </p:cNvSpPr>
          <p:nvPr>
            <p:ph type="dt" sz="half" idx="2"/>
            <p:custDataLst>
              <p:tags r:id="rId52"/>
            </p:custDataLst>
          </p:nvPr>
        </p:nvSpPr>
        <p:spPr>
          <a:xfrm>
            <a:off x="838200" y="6356350"/>
            <a:ext cx="14186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898989"/>
                </a:solidFill>
              </a:defRPr>
            </a:lvl1pPr>
          </a:lstStyle>
          <a:p>
            <a:fld id="{EBE9B6F4-6F0E-449D-99C3-FA3961AAF713}" type="datetimeFigureOut">
              <a:rPr lang="sv-SE" smtClean="0"/>
              <a:pPr/>
              <a:t>2024-11-14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0C6C383-6118-42A0-9B5E-5FFE17808E4C}"/>
              </a:ext>
            </a:extLst>
          </p:cNvPr>
          <p:cNvSpPr>
            <a:spLocks noGrp="1"/>
          </p:cNvSpPr>
          <p:nvPr>
            <p:ph type="ftr" sz="quarter" idx="3"/>
            <p:custDataLst>
              <p:tags r:id="rId53"/>
            </p:custDataLst>
          </p:nvPr>
        </p:nvSpPr>
        <p:spPr>
          <a:xfrm>
            <a:off x="4038600" y="6356350"/>
            <a:ext cx="17007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EB2F42B-D68C-4430-95CE-B474C2F44049}"/>
              </a:ext>
            </a:extLst>
          </p:cNvPr>
          <p:cNvSpPr>
            <a:spLocks noGrp="1"/>
          </p:cNvSpPr>
          <p:nvPr>
            <p:ph type="sldNum" sz="quarter" idx="4"/>
            <p:custDataLst>
              <p:tags r:id="rId54"/>
            </p:custDataLst>
          </p:nvPr>
        </p:nvSpPr>
        <p:spPr>
          <a:xfrm>
            <a:off x="8182706" y="6356350"/>
            <a:ext cx="3872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B56B4F8C-CEC5-4B2C-9C29-5300068510B6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9" name="Bildobjekt 8" descr="MSB Logotyp">
            <a:extLst>
              <a:ext uri="{FF2B5EF4-FFF2-40B4-BE49-F238E27FC236}">
                <a16:creationId xmlns:a16="http://schemas.microsoft.com/office/drawing/2014/main" id="{C61C71E5-2BEA-4EE5-8908-79C24C365760}"/>
              </a:ext>
            </a:extLst>
          </p:cNvPr>
          <p:cNvPicPr>
            <a:picLocks noChangeAspect="1"/>
          </p:cNvPicPr>
          <p:nvPr/>
        </p:nvPicPr>
        <p:blipFill>
          <a:blip r:embed="rId5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50" y="6296026"/>
            <a:ext cx="952500" cy="422519"/>
          </a:xfrm>
          <a:prstGeom prst="rect">
            <a:avLst/>
          </a:prstGeom>
        </p:spPr>
      </p:pic>
      <p:sp>
        <p:nvSpPr>
          <p:cNvPr id="7" name="Rektangel 6" descr="TagShapePrint">
            <a:extLst>
              <a:ext uri="{FF2B5EF4-FFF2-40B4-BE49-F238E27FC236}">
                <a16:creationId xmlns:a16="http://schemas.microsoft.com/office/drawing/2014/main" id="{7ACF45BF-8B57-4982-89CE-41EEE824F538}"/>
              </a:ext>
            </a:extLst>
          </p:cNvPr>
          <p:cNvSpPr/>
          <p:nvPr userDrawn="1">
            <p:custDataLst>
              <p:tags r:id="rId5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259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  <p:sldLayoutId id="2147483726" r:id="rId18"/>
    <p:sldLayoutId id="2147483727" r:id="rId19"/>
    <p:sldLayoutId id="2147483728" r:id="rId20"/>
    <p:sldLayoutId id="2147483729" r:id="rId21"/>
    <p:sldLayoutId id="2147483730" r:id="rId22"/>
    <p:sldLayoutId id="2147483731" r:id="rId23"/>
    <p:sldLayoutId id="2147483732" r:id="rId24"/>
    <p:sldLayoutId id="2147483733" r:id="rId25"/>
    <p:sldLayoutId id="2147483734" r:id="rId26"/>
    <p:sldLayoutId id="2147483735" r:id="rId27"/>
    <p:sldLayoutId id="2147483736" r:id="rId28"/>
    <p:sldLayoutId id="2147483737" r:id="rId29"/>
    <p:sldLayoutId id="2147483738" r:id="rId30"/>
    <p:sldLayoutId id="2147483739" r:id="rId31"/>
    <p:sldLayoutId id="2147483740" r:id="rId32"/>
    <p:sldLayoutId id="2147483741" r:id="rId33"/>
    <p:sldLayoutId id="2147483742" r:id="rId34"/>
    <p:sldLayoutId id="2147483743" r:id="rId35"/>
    <p:sldLayoutId id="2147483744" r:id="rId36"/>
    <p:sldLayoutId id="2147483745" r:id="rId37"/>
    <p:sldLayoutId id="2147483746" r:id="rId38"/>
    <p:sldLayoutId id="2147483747" r:id="rId39"/>
    <p:sldLayoutId id="2147483748" r:id="rId40"/>
    <p:sldLayoutId id="2147483749" r:id="rId41"/>
    <p:sldLayoutId id="2147483750" r:id="rId42"/>
    <p:sldLayoutId id="2147483751" r:id="rId43"/>
    <p:sldLayoutId id="2147483752" r:id="rId44"/>
    <p:sldLayoutId id="2147483753" r:id="rId45"/>
    <p:sldLayoutId id="2147483754" r:id="rId46"/>
    <p:sldLayoutId id="2147483755" r:id="rId47"/>
    <p:sldLayoutId id="2147483756" r:id="rId4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0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rgbClr val="000000"/>
          </a:solidFill>
          <a:latin typeface="+mn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0000"/>
          </a:solidFill>
          <a:latin typeface="+mn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000000"/>
          </a:solidFill>
          <a:latin typeface="+mn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rgbClr val="000000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13" Type="http://schemas.openxmlformats.org/officeDocument/2006/relationships/image" Target="../media/image14.png"/><Relationship Id="rId18" Type="http://schemas.openxmlformats.org/officeDocument/2006/relationships/image" Target="../media/image19.sv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17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7.svg"/><Relationship Id="rId20" Type="http://schemas.openxmlformats.org/officeDocument/2006/relationships/image" Target="../media/image21.svg"/><Relationship Id="rId1" Type="http://schemas.openxmlformats.org/officeDocument/2006/relationships/slideLayout" Target="../slideLayouts/slideLayout47.xml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24" Type="http://schemas.openxmlformats.org/officeDocument/2006/relationships/image" Target="../media/image25.sv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10" Type="http://schemas.openxmlformats.org/officeDocument/2006/relationships/image" Target="../media/image11.svg"/><Relationship Id="rId19" Type="http://schemas.openxmlformats.org/officeDocument/2006/relationships/image" Target="../media/image20.png"/><Relationship Id="rId4" Type="http://schemas.openxmlformats.org/officeDocument/2006/relationships/image" Target="../media/image5.svg"/><Relationship Id="rId9" Type="http://schemas.openxmlformats.org/officeDocument/2006/relationships/image" Target="../media/image10.png"/><Relationship Id="rId14" Type="http://schemas.openxmlformats.org/officeDocument/2006/relationships/image" Target="../media/image15.svg"/><Relationship Id="rId22" Type="http://schemas.openxmlformats.org/officeDocument/2006/relationships/image" Target="../media/image23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13" Type="http://schemas.openxmlformats.org/officeDocument/2006/relationships/image" Target="../media/image14.png"/><Relationship Id="rId18" Type="http://schemas.openxmlformats.org/officeDocument/2006/relationships/image" Target="../media/image19.svg"/><Relationship Id="rId26" Type="http://schemas.openxmlformats.org/officeDocument/2006/relationships/image" Target="../media/image22.png"/><Relationship Id="rId3" Type="http://schemas.openxmlformats.org/officeDocument/2006/relationships/image" Target="../media/image4.png"/><Relationship Id="rId21" Type="http://schemas.openxmlformats.org/officeDocument/2006/relationships/image" Target="../media/image2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17" Type="http://schemas.openxmlformats.org/officeDocument/2006/relationships/image" Target="../media/image18.png"/><Relationship Id="rId25" Type="http://schemas.openxmlformats.org/officeDocument/2006/relationships/image" Target="../media/image30.sv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27.svg"/><Relationship Id="rId20" Type="http://schemas.openxmlformats.org/officeDocument/2006/relationships/image" Target="../media/image21.svg"/><Relationship Id="rId1" Type="http://schemas.openxmlformats.org/officeDocument/2006/relationships/slideLayout" Target="../slideLayouts/slideLayout47.xml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24" Type="http://schemas.openxmlformats.org/officeDocument/2006/relationships/image" Target="../media/image29.png"/><Relationship Id="rId5" Type="http://schemas.openxmlformats.org/officeDocument/2006/relationships/image" Target="../media/image6.png"/><Relationship Id="rId15" Type="http://schemas.openxmlformats.org/officeDocument/2006/relationships/image" Target="../media/image26.png"/><Relationship Id="rId23" Type="http://schemas.openxmlformats.org/officeDocument/2006/relationships/image" Target="../media/image28.png"/><Relationship Id="rId10" Type="http://schemas.openxmlformats.org/officeDocument/2006/relationships/image" Target="../media/image11.svg"/><Relationship Id="rId19" Type="http://schemas.openxmlformats.org/officeDocument/2006/relationships/image" Target="../media/image20.png"/><Relationship Id="rId4" Type="http://schemas.openxmlformats.org/officeDocument/2006/relationships/image" Target="../media/image5.svg"/><Relationship Id="rId9" Type="http://schemas.openxmlformats.org/officeDocument/2006/relationships/image" Target="../media/image10.png"/><Relationship Id="rId14" Type="http://schemas.openxmlformats.org/officeDocument/2006/relationships/image" Target="../media/image15.svg"/><Relationship Id="rId22" Type="http://schemas.openxmlformats.org/officeDocument/2006/relationships/image" Target="../media/image25.svg"/><Relationship Id="rId27" Type="http://schemas.openxmlformats.org/officeDocument/2006/relationships/image" Target="../media/image23.sv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343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AD66C94-5C68-4472-9A06-053706F822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Illustrationer över författningsstyrda rapporteringsvägar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AA15297-20CB-468B-8433-A21EFD32BA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3210" y="2035054"/>
            <a:ext cx="9144000" cy="471198"/>
          </a:xfrm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0974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dhuvud">
            <a:extLst>
              <a:ext uri="{FF2B5EF4-FFF2-40B4-BE49-F238E27FC236}">
                <a16:creationId xmlns:a16="http://schemas.microsoft.com/office/drawing/2014/main" id="{6D7D8177-AE0B-DCF8-B377-6A9292C870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94437" y="852867"/>
            <a:ext cx="9628698" cy="144952"/>
          </a:xfrm>
        </p:spPr>
        <p:txBody>
          <a:bodyPr/>
          <a:lstStyle/>
          <a:p>
            <a:r>
              <a:rPr lang="sv-SE" sz="1800" dirty="0"/>
              <a:t>Rapportering – Fredstida krissituationer och extraordinära händelser </a:t>
            </a:r>
          </a:p>
        </p:txBody>
      </p:sp>
      <p:sp>
        <p:nvSpPr>
          <p:cNvPr id="4" name="Rubrik"/>
          <p:cNvSpPr>
            <a:spLocks noGrp="1"/>
          </p:cNvSpPr>
          <p:nvPr>
            <p:ph type="title"/>
          </p:nvPr>
        </p:nvSpPr>
        <p:spPr>
          <a:xfrm>
            <a:off x="1967061" y="359873"/>
            <a:ext cx="8995268" cy="516224"/>
          </a:xfrm>
        </p:spPr>
        <p:txBody>
          <a:bodyPr/>
          <a:lstStyle/>
          <a:p>
            <a:r>
              <a:rPr lang="sv-SE" dirty="0"/>
              <a:t>FÖRFATTNINGSSTYRD RAPPORTERING</a:t>
            </a:r>
          </a:p>
        </p:txBody>
      </p:sp>
      <p:sp>
        <p:nvSpPr>
          <p:cNvPr id="131" name="A-pil">
            <a:extLst>
              <a:ext uri="{FF2B5EF4-FFF2-40B4-BE49-F238E27FC236}">
                <a16:creationId xmlns:a16="http://schemas.microsoft.com/office/drawing/2014/main" id="{00407176-2703-AFF7-ADA1-535A1CBAB4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44595" y="1656566"/>
            <a:ext cx="3544418" cy="991011"/>
          </a:xfrm>
          <a:custGeom>
            <a:avLst/>
            <a:gdLst>
              <a:gd name="connsiteX0" fmla="*/ 0 w 3478427"/>
              <a:gd name="connsiteY0" fmla="*/ 939114 h 939114"/>
              <a:gd name="connsiteX1" fmla="*/ 0 w 3478427"/>
              <a:gd name="connsiteY1" fmla="*/ 0 h 939114"/>
              <a:gd name="connsiteX2" fmla="*/ 3478427 w 3478427"/>
              <a:gd name="connsiteY2" fmla="*/ 0 h 93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78427" h="939114">
                <a:moveTo>
                  <a:pt x="0" y="939114"/>
                </a:moveTo>
                <a:lnTo>
                  <a:pt x="0" y="0"/>
                </a:lnTo>
                <a:lnTo>
                  <a:pt x="3478427" y="0"/>
                </a:lnTo>
              </a:path>
            </a:pathLst>
          </a:custGeom>
          <a:noFill/>
          <a:ln w="31750">
            <a:solidFill>
              <a:srgbClr val="4C4B45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5" name="A" descr="Försvarsmakten rapporterar till Regeringen enligt förordning (2007:1266) med instruktion för Försvarsmakten + andra uppdrag. Gäller vid fredstid och höjd beredskap">
            <a:extLst>
              <a:ext uri="{FF2B5EF4-FFF2-40B4-BE49-F238E27FC236}">
                <a16:creationId xmlns:a16="http://schemas.microsoft.com/office/drawing/2014/main" id="{751A991B-234C-30AC-FAA5-ECA737FBEE78}"/>
              </a:ext>
            </a:extLst>
          </p:cNvPr>
          <p:cNvSpPr>
            <a:spLocks noChangeAspect="1"/>
          </p:cNvSpPr>
          <p:nvPr/>
        </p:nvSpPr>
        <p:spPr>
          <a:xfrm>
            <a:off x="1431825" y="2050448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A</a:t>
            </a:r>
          </a:p>
        </p:txBody>
      </p:sp>
      <p:sp>
        <p:nvSpPr>
          <p:cNvPr id="132" name="B-pil">
            <a:extLst>
              <a:ext uri="{FF2B5EF4-FFF2-40B4-BE49-F238E27FC236}">
                <a16:creationId xmlns:a16="http://schemas.microsoft.com/office/drawing/2014/main" id="{7F74CD5C-EBFE-A890-A843-D88C210DB7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842952" y="1794754"/>
            <a:ext cx="1246061" cy="852823"/>
          </a:xfrm>
          <a:custGeom>
            <a:avLst/>
            <a:gdLst>
              <a:gd name="connsiteX0" fmla="*/ 0 w 3478427"/>
              <a:gd name="connsiteY0" fmla="*/ 939114 h 939114"/>
              <a:gd name="connsiteX1" fmla="*/ 0 w 3478427"/>
              <a:gd name="connsiteY1" fmla="*/ 0 h 939114"/>
              <a:gd name="connsiteX2" fmla="*/ 3478427 w 3478427"/>
              <a:gd name="connsiteY2" fmla="*/ 0 h 93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78427" h="939114">
                <a:moveTo>
                  <a:pt x="0" y="939114"/>
                </a:moveTo>
                <a:lnTo>
                  <a:pt x="0" y="0"/>
                </a:lnTo>
                <a:lnTo>
                  <a:pt x="3478427" y="0"/>
                </a:lnTo>
              </a:path>
            </a:pathLst>
          </a:custGeom>
          <a:noFill/>
          <a:ln w="31750">
            <a:solidFill>
              <a:srgbClr val="4C4B45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6" name="B" descr="Sektorsansvariga myndigheter rapporterar Regeringen enligt 2 § Förordning (2022:524) om statliga myndigheters beredskap. Gäller vid fredstid och höjd beredskap.">
            <a:extLst>
              <a:ext uri="{FF2B5EF4-FFF2-40B4-BE49-F238E27FC236}">
                <a16:creationId xmlns:a16="http://schemas.microsoft.com/office/drawing/2014/main" id="{9822CE5D-540A-DE87-D479-EB92031DA3B4}"/>
              </a:ext>
            </a:extLst>
          </p:cNvPr>
          <p:cNvSpPr>
            <a:spLocks noChangeAspect="1"/>
          </p:cNvSpPr>
          <p:nvPr/>
        </p:nvSpPr>
        <p:spPr>
          <a:xfrm>
            <a:off x="3734384" y="2050448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B</a:t>
            </a:r>
          </a:p>
        </p:txBody>
      </p:sp>
      <p:sp>
        <p:nvSpPr>
          <p:cNvPr id="136" name="D-pil">
            <a:extLst>
              <a:ext uri="{FF2B5EF4-FFF2-40B4-BE49-F238E27FC236}">
                <a16:creationId xmlns:a16="http://schemas.microsoft.com/office/drawing/2014/main" id="{8B53A689-41E2-4E21-4BAA-FF7B13469A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7133288" y="1794754"/>
            <a:ext cx="1265568" cy="852823"/>
          </a:xfrm>
          <a:custGeom>
            <a:avLst/>
            <a:gdLst>
              <a:gd name="connsiteX0" fmla="*/ 0 w 3478427"/>
              <a:gd name="connsiteY0" fmla="*/ 939114 h 939114"/>
              <a:gd name="connsiteX1" fmla="*/ 0 w 3478427"/>
              <a:gd name="connsiteY1" fmla="*/ 0 h 939114"/>
              <a:gd name="connsiteX2" fmla="*/ 3478427 w 3478427"/>
              <a:gd name="connsiteY2" fmla="*/ 0 h 93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78427" h="939114">
                <a:moveTo>
                  <a:pt x="0" y="939114"/>
                </a:moveTo>
                <a:lnTo>
                  <a:pt x="0" y="0"/>
                </a:lnTo>
                <a:lnTo>
                  <a:pt x="3478427" y="0"/>
                </a:lnTo>
              </a:path>
            </a:pathLst>
          </a:custGeom>
          <a:noFill/>
          <a:ln w="31750">
            <a:solidFill>
              <a:srgbClr val="4C4B45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8" name="D" descr="MSB rapporterar till Regeringen enligt 12 § Förordning (2022:524) om statliga myndigheters beredskap. Gäller vid fredstid och höjd beredskap.">
            <a:extLst>
              <a:ext uri="{FF2B5EF4-FFF2-40B4-BE49-F238E27FC236}">
                <a16:creationId xmlns:a16="http://schemas.microsoft.com/office/drawing/2014/main" id="{233D30F1-5D77-7A4D-2ACF-2CA83A1D3F62}"/>
              </a:ext>
            </a:extLst>
          </p:cNvPr>
          <p:cNvSpPr>
            <a:spLocks noChangeAspect="1"/>
          </p:cNvSpPr>
          <p:nvPr/>
        </p:nvSpPr>
        <p:spPr>
          <a:xfrm>
            <a:off x="8283475" y="2050448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D</a:t>
            </a:r>
          </a:p>
        </p:txBody>
      </p:sp>
      <p:sp>
        <p:nvSpPr>
          <p:cNvPr id="137" name="E-pil">
            <a:extLst>
              <a:ext uri="{FF2B5EF4-FFF2-40B4-BE49-F238E27FC236}">
                <a16:creationId xmlns:a16="http://schemas.microsoft.com/office/drawing/2014/main" id="{61411005-3835-DBEE-0BEC-05F10579FB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7133287" y="1656566"/>
            <a:ext cx="3588639" cy="991011"/>
          </a:xfrm>
          <a:custGeom>
            <a:avLst/>
            <a:gdLst>
              <a:gd name="connsiteX0" fmla="*/ 0 w 3478427"/>
              <a:gd name="connsiteY0" fmla="*/ 939114 h 939114"/>
              <a:gd name="connsiteX1" fmla="*/ 0 w 3478427"/>
              <a:gd name="connsiteY1" fmla="*/ 0 h 939114"/>
              <a:gd name="connsiteX2" fmla="*/ 3478427 w 3478427"/>
              <a:gd name="connsiteY2" fmla="*/ 0 h 93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78427" h="939114">
                <a:moveTo>
                  <a:pt x="0" y="939114"/>
                </a:moveTo>
                <a:lnTo>
                  <a:pt x="0" y="0"/>
                </a:lnTo>
                <a:lnTo>
                  <a:pt x="3478427" y="0"/>
                </a:lnTo>
              </a:path>
            </a:pathLst>
          </a:custGeom>
          <a:noFill/>
          <a:ln w="31750">
            <a:solidFill>
              <a:srgbClr val="4C4B45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9" name="E" descr="Statliga myndigheter, utöver de beredskaps-/sektorsansvariga myndigheterna, rapporterar till Regeringen enligt 12 § (2022:524) Förordning om statliga myndigheters beredskap. Gäller vid fredstid och höjd beredskap.">
            <a:extLst>
              <a:ext uri="{FF2B5EF4-FFF2-40B4-BE49-F238E27FC236}">
                <a16:creationId xmlns:a16="http://schemas.microsoft.com/office/drawing/2014/main" id="{E2FC86DA-BD49-5C09-2C7A-DDA8BCE25421}"/>
              </a:ext>
            </a:extLst>
          </p:cNvPr>
          <p:cNvSpPr>
            <a:spLocks noChangeAspect="1"/>
          </p:cNvSpPr>
          <p:nvPr/>
        </p:nvSpPr>
        <p:spPr>
          <a:xfrm>
            <a:off x="10604400" y="2050448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E</a:t>
            </a:r>
          </a:p>
        </p:txBody>
      </p:sp>
      <p:sp>
        <p:nvSpPr>
          <p:cNvPr id="139" name="F-pil">
            <a:extLst>
              <a:ext uri="{FF2B5EF4-FFF2-40B4-BE49-F238E27FC236}">
                <a16:creationId xmlns:a16="http://schemas.microsoft.com/office/drawing/2014/main" id="{C6316BDF-EA3F-0C57-3C2B-B9A5D8FB0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28287" y="1532998"/>
            <a:ext cx="4610632" cy="3536248"/>
          </a:xfrm>
          <a:custGeom>
            <a:avLst/>
            <a:gdLst>
              <a:gd name="connsiteX0" fmla="*/ 1507524 w 4553465"/>
              <a:gd name="connsiteY0" fmla="*/ 3552568 h 3552568"/>
              <a:gd name="connsiteX1" fmla="*/ 4553465 w 4553465"/>
              <a:gd name="connsiteY1" fmla="*/ 3552568 h 3552568"/>
              <a:gd name="connsiteX2" fmla="*/ 4553465 w 4553465"/>
              <a:gd name="connsiteY2" fmla="*/ 0 h 3552568"/>
              <a:gd name="connsiteX3" fmla="*/ 0 w 4553465"/>
              <a:gd name="connsiteY3" fmla="*/ 0 h 3552568"/>
              <a:gd name="connsiteX0" fmla="*/ 1529473 w 4553465"/>
              <a:gd name="connsiteY0" fmla="*/ 3555743 h 3555743"/>
              <a:gd name="connsiteX1" fmla="*/ 4553465 w 4553465"/>
              <a:gd name="connsiteY1" fmla="*/ 3552568 h 3555743"/>
              <a:gd name="connsiteX2" fmla="*/ 4553465 w 4553465"/>
              <a:gd name="connsiteY2" fmla="*/ 0 h 3555743"/>
              <a:gd name="connsiteX3" fmla="*/ 0 w 4553465"/>
              <a:gd name="connsiteY3" fmla="*/ 0 h 3555743"/>
              <a:gd name="connsiteX0" fmla="*/ 1529473 w 4553465"/>
              <a:gd name="connsiteY0" fmla="*/ 3555743 h 3555743"/>
              <a:gd name="connsiteX1" fmla="*/ 4546873 w 4553465"/>
              <a:gd name="connsiteY1" fmla="*/ 2257724 h 3555743"/>
              <a:gd name="connsiteX2" fmla="*/ 4553465 w 4553465"/>
              <a:gd name="connsiteY2" fmla="*/ 0 h 3555743"/>
              <a:gd name="connsiteX3" fmla="*/ 0 w 4553465"/>
              <a:gd name="connsiteY3" fmla="*/ 0 h 3555743"/>
              <a:gd name="connsiteX0" fmla="*/ 1529473 w 4553465"/>
              <a:gd name="connsiteY0" fmla="*/ 3555743 h 3555743"/>
              <a:gd name="connsiteX1" fmla="*/ 3164043 w 4553465"/>
              <a:gd name="connsiteY1" fmla="*/ 2838762 h 3555743"/>
              <a:gd name="connsiteX2" fmla="*/ 4546873 w 4553465"/>
              <a:gd name="connsiteY2" fmla="*/ 2257724 h 3555743"/>
              <a:gd name="connsiteX3" fmla="*/ 4553465 w 4553465"/>
              <a:gd name="connsiteY3" fmla="*/ 0 h 3555743"/>
              <a:gd name="connsiteX4" fmla="*/ 0 w 4553465"/>
              <a:gd name="connsiteY4" fmla="*/ 0 h 3555743"/>
              <a:gd name="connsiteX0" fmla="*/ 1529473 w 4553465"/>
              <a:gd name="connsiteY0" fmla="*/ 3555743 h 3555743"/>
              <a:gd name="connsiteX1" fmla="*/ 3117901 w 4553465"/>
              <a:gd name="connsiteY1" fmla="*/ 2384899 h 3555743"/>
              <a:gd name="connsiteX2" fmla="*/ 4546873 w 4553465"/>
              <a:gd name="connsiteY2" fmla="*/ 2257724 h 3555743"/>
              <a:gd name="connsiteX3" fmla="*/ 4553465 w 4553465"/>
              <a:gd name="connsiteY3" fmla="*/ 0 h 3555743"/>
              <a:gd name="connsiteX4" fmla="*/ 0 w 4553465"/>
              <a:gd name="connsiteY4" fmla="*/ 0 h 3555743"/>
              <a:gd name="connsiteX0" fmla="*/ 1529473 w 4553465"/>
              <a:gd name="connsiteY0" fmla="*/ 3555743 h 3555743"/>
              <a:gd name="connsiteX1" fmla="*/ 3117901 w 4553465"/>
              <a:gd name="connsiteY1" fmla="*/ 2384899 h 3555743"/>
              <a:gd name="connsiteX2" fmla="*/ 4546873 w 4553465"/>
              <a:gd name="connsiteY2" fmla="*/ 2704913 h 3555743"/>
              <a:gd name="connsiteX3" fmla="*/ 4553465 w 4553465"/>
              <a:gd name="connsiteY3" fmla="*/ 0 h 3555743"/>
              <a:gd name="connsiteX4" fmla="*/ 0 w 4553465"/>
              <a:gd name="connsiteY4" fmla="*/ 0 h 3555743"/>
              <a:gd name="connsiteX0" fmla="*/ 1529473 w 4553465"/>
              <a:gd name="connsiteY0" fmla="*/ 3555743 h 3555743"/>
              <a:gd name="connsiteX1" fmla="*/ 1529302 w 4553465"/>
              <a:gd name="connsiteY1" fmla="*/ 2718622 h 3555743"/>
              <a:gd name="connsiteX2" fmla="*/ 4546873 w 4553465"/>
              <a:gd name="connsiteY2" fmla="*/ 2704913 h 3555743"/>
              <a:gd name="connsiteX3" fmla="*/ 4553465 w 4553465"/>
              <a:gd name="connsiteY3" fmla="*/ 0 h 3555743"/>
              <a:gd name="connsiteX4" fmla="*/ 0 w 4553465"/>
              <a:gd name="connsiteY4" fmla="*/ 0 h 3555743"/>
              <a:gd name="connsiteX0" fmla="*/ 1529473 w 4553465"/>
              <a:gd name="connsiteY0" fmla="*/ 3555743 h 3555743"/>
              <a:gd name="connsiteX1" fmla="*/ 1226085 w 4553465"/>
              <a:gd name="connsiteY1" fmla="*/ 2711948 h 3555743"/>
              <a:gd name="connsiteX2" fmla="*/ 4546873 w 4553465"/>
              <a:gd name="connsiteY2" fmla="*/ 2704913 h 3555743"/>
              <a:gd name="connsiteX3" fmla="*/ 4553465 w 4553465"/>
              <a:gd name="connsiteY3" fmla="*/ 0 h 3555743"/>
              <a:gd name="connsiteX4" fmla="*/ 0 w 4553465"/>
              <a:gd name="connsiteY4" fmla="*/ 0 h 3555743"/>
              <a:gd name="connsiteX0" fmla="*/ 1226255 w 4553465"/>
              <a:gd name="connsiteY0" fmla="*/ 3549068 h 3549068"/>
              <a:gd name="connsiteX1" fmla="*/ 1226085 w 4553465"/>
              <a:gd name="connsiteY1" fmla="*/ 2711948 h 3549068"/>
              <a:gd name="connsiteX2" fmla="*/ 4546873 w 4553465"/>
              <a:gd name="connsiteY2" fmla="*/ 2704913 h 3549068"/>
              <a:gd name="connsiteX3" fmla="*/ 4553465 w 4553465"/>
              <a:gd name="connsiteY3" fmla="*/ 0 h 3549068"/>
              <a:gd name="connsiteX4" fmla="*/ 0 w 4553465"/>
              <a:gd name="connsiteY4" fmla="*/ 0 h 3549068"/>
              <a:gd name="connsiteX0" fmla="*/ 1226085 w 4553465"/>
              <a:gd name="connsiteY0" fmla="*/ 2711948 h 2711948"/>
              <a:gd name="connsiteX1" fmla="*/ 4546873 w 4553465"/>
              <a:gd name="connsiteY1" fmla="*/ 2704913 h 2711948"/>
              <a:gd name="connsiteX2" fmla="*/ 4553465 w 4553465"/>
              <a:gd name="connsiteY2" fmla="*/ 0 h 2711948"/>
              <a:gd name="connsiteX3" fmla="*/ 0 w 4553465"/>
              <a:gd name="connsiteY3" fmla="*/ 0 h 2711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53465" h="2711948">
                <a:moveTo>
                  <a:pt x="1226085" y="2711948"/>
                </a:moveTo>
                <a:lnTo>
                  <a:pt x="4546873" y="2704913"/>
                </a:lnTo>
                <a:cubicBezTo>
                  <a:pt x="4549070" y="1952338"/>
                  <a:pt x="4551268" y="752575"/>
                  <a:pt x="4553465" y="0"/>
                </a:cubicBezTo>
                <a:lnTo>
                  <a:pt x="0" y="0"/>
                </a:lnTo>
              </a:path>
            </a:pathLst>
          </a:custGeom>
          <a:noFill/>
          <a:ln w="31750">
            <a:solidFill>
              <a:srgbClr val="4C4B45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a</a:t>
            </a:r>
          </a:p>
        </p:txBody>
      </p:sp>
      <p:sp>
        <p:nvSpPr>
          <p:cNvPr id="100" name="F" descr="Länsstyrelserna rapporterar till Regeringen enligt 12 § Förordning (2022:524) om statliga myndigheters beredskap. Gäller vid fredstid och höjd beredskap.">
            <a:extLst>
              <a:ext uri="{FF2B5EF4-FFF2-40B4-BE49-F238E27FC236}">
                <a16:creationId xmlns:a16="http://schemas.microsoft.com/office/drawing/2014/main" id="{A9909430-004E-B4B2-DB7F-A2F6C0E4118C}"/>
              </a:ext>
            </a:extLst>
          </p:cNvPr>
          <p:cNvSpPr>
            <a:spLocks noChangeAspect="1"/>
          </p:cNvSpPr>
          <p:nvPr/>
        </p:nvSpPr>
        <p:spPr>
          <a:xfrm>
            <a:off x="11633100" y="2050448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C</a:t>
            </a:r>
          </a:p>
        </p:txBody>
      </p:sp>
      <p:cxnSp>
        <p:nvCxnSpPr>
          <p:cNvPr id="140" name="G-pil">
            <a:extLst>
              <a:ext uri="{FF2B5EF4-FFF2-40B4-BE49-F238E27FC236}">
                <a16:creationId xmlns:a16="http://schemas.microsoft.com/office/drawing/2014/main" id="{C8973C94-F2B0-C13E-F938-E846079B4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41" idx="1"/>
            <a:endCxn id="37" idx="3"/>
          </p:cNvCxnSpPr>
          <p:nvPr/>
        </p:nvCxnSpPr>
        <p:spPr>
          <a:xfrm flipH="1">
            <a:off x="4747560" y="2885138"/>
            <a:ext cx="358265" cy="1"/>
          </a:xfrm>
          <a:prstGeom prst="line">
            <a:avLst/>
          </a:prstGeom>
          <a:ln w="31750">
            <a:solidFill>
              <a:srgbClr val="4C4B4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G" descr="Beredskapsmyndigheter rapporterar till sektorsmyndigheter enligt 12 § Förordning (2022:524) om statliga myndigheters beredskap. Gäller vid fredstid och höjd beredskap. ">
            <a:extLst>
              <a:ext uri="{FF2B5EF4-FFF2-40B4-BE49-F238E27FC236}">
                <a16:creationId xmlns:a16="http://schemas.microsoft.com/office/drawing/2014/main" id="{50349F40-DA53-E95A-756C-A116645DA0D5}"/>
              </a:ext>
            </a:extLst>
          </p:cNvPr>
          <p:cNvSpPr>
            <a:spLocks noChangeAspect="1"/>
          </p:cNvSpPr>
          <p:nvPr/>
        </p:nvSpPr>
        <p:spPr>
          <a:xfrm>
            <a:off x="4866663" y="2777135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C</a:t>
            </a:r>
          </a:p>
        </p:txBody>
      </p:sp>
      <p:sp>
        <p:nvSpPr>
          <p:cNvPr id="144" name="H-pil">
            <a:extLst>
              <a:ext uri="{FF2B5EF4-FFF2-40B4-BE49-F238E27FC236}">
                <a16:creationId xmlns:a16="http://schemas.microsoft.com/office/drawing/2014/main" id="{AB777364-0BFF-2E82-5ACF-4E6FB5720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19625" y="3135086"/>
            <a:ext cx="2952750" cy="165100"/>
          </a:xfrm>
          <a:custGeom>
            <a:avLst/>
            <a:gdLst>
              <a:gd name="connsiteX0" fmla="*/ 0 w 2952750"/>
              <a:gd name="connsiteY0" fmla="*/ 0 h 165100"/>
              <a:gd name="connsiteX1" fmla="*/ 0 w 2952750"/>
              <a:gd name="connsiteY1" fmla="*/ 165100 h 165100"/>
              <a:gd name="connsiteX2" fmla="*/ 2952750 w 2952750"/>
              <a:gd name="connsiteY2" fmla="*/ 165100 h 165100"/>
              <a:gd name="connsiteX3" fmla="*/ 2952750 w 2952750"/>
              <a:gd name="connsiteY3" fmla="*/ 19050 h 165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52750" h="165100">
                <a:moveTo>
                  <a:pt x="0" y="0"/>
                </a:moveTo>
                <a:lnTo>
                  <a:pt x="0" y="165100"/>
                </a:lnTo>
                <a:lnTo>
                  <a:pt x="2952750" y="165100"/>
                </a:lnTo>
                <a:lnTo>
                  <a:pt x="2952750" y="19050"/>
                </a:lnTo>
              </a:path>
            </a:pathLst>
          </a:custGeom>
          <a:noFill/>
          <a:ln w="31750">
            <a:solidFill>
              <a:srgbClr val="4C4B45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2" name="H" descr="Sektorsansvariga myndigheter rapporterar till MSB enligt 12 § Förordning (2022:524) om statliga myndigheters beredskap. Gäller vid fredstid och höjd beredskap. ">
            <a:extLst>
              <a:ext uri="{FF2B5EF4-FFF2-40B4-BE49-F238E27FC236}">
                <a16:creationId xmlns:a16="http://schemas.microsoft.com/office/drawing/2014/main" id="{19143D22-9758-E319-74A2-777D5F6A9855}"/>
              </a:ext>
            </a:extLst>
          </p:cNvPr>
          <p:cNvSpPr>
            <a:spLocks noChangeAspect="1"/>
          </p:cNvSpPr>
          <p:nvPr/>
        </p:nvSpPr>
        <p:spPr>
          <a:xfrm>
            <a:off x="4866663" y="3193060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B</a:t>
            </a:r>
          </a:p>
        </p:txBody>
      </p:sp>
      <p:cxnSp>
        <p:nvCxnSpPr>
          <p:cNvPr id="145" name="I-pil">
            <a:extLst>
              <a:ext uri="{FF2B5EF4-FFF2-40B4-BE49-F238E27FC236}">
                <a16:creationId xmlns:a16="http://schemas.microsoft.com/office/drawing/2014/main" id="{1EAF0AA7-D2E8-1ACB-96F6-0221DBB8E4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33" idx="1"/>
          </p:cNvCxnSpPr>
          <p:nvPr/>
        </p:nvCxnSpPr>
        <p:spPr>
          <a:xfrm>
            <a:off x="7102900" y="2885138"/>
            <a:ext cx="381905" cy="0"/>
          </a:xfrm>
          <a:prstGeom prst="line">
            <a:avLst/>
          </a:prstGeom>
          <a:ln w="31750">
            <a:solidFill>
              <a:srgbClr val="4C4B4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I" descr="Beredskapsmyndigheter rapporterar till MSB enligt 12 § Förordning (2022:524) om statliga myndigheters beredskap. Gäller vid fredstid och höjd beredskap. ">
            <a:extLst>
              <a:ext uri="{FF2B5EF4-FFF2-40B4-BE49-F238E27FC236}">
                <a16:creationId xmlns:a16="http://schemas.microsoft.com/office/drawing/2014/main" id="{2B45C9B8-8977-2F5D-DCB7-B538F034C87E}"/>
              </a:ext>
            </a:extLst>
          </p:cNvPr>
          <p:cNvSpPr>
            <a:spLocks noChangeAspect="1"/>
          </p:cNvSpPr>
          <p:nvPr/>
        </p:nvSpPr>
        <p:spPr>
          <a:xfrm>
            <a:off x="7145877" y="2777135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C</a:t>
            </a:r>
          </a:p>
        </p:txBody>
      </p:sp>
      <p:cxnSp>
        <p:nvCxnSpPr>
          <p:cNvPr id="148" name="J-pil">
            <a:extLst>
              <a:ext uri="{FF2B5EF4-FFF2-40B4-BE49-F238E27FC236}">
                <a16:creationId xmlns:a16="http://schemas.microsoft.com/office/drawing/2014/main" id="{F64E3CCA-550C-D654-A8C0-44B089B0DF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33" idx="3"/>
          </p:cNvCxnSpPr>
          <p:nvPr/>
        </p:nvCxnSpPr>
        <p:spPr>
          <a:xfrm flipH="1">
            <a:off x="9351760" y="2885138"/>
            <a:ext cx="407708" cy="0"/>
          </a:xfrm>
          <a:prstGeom prst="line">
            <a:avLst/>
          </a:prstGeom>
          <a:ln w="31750">
            <a:solidFill>
              <a:srgbClr val="4C4B4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J" descr="Statliga myndigheter, utöver de beredskaps-/sektorsansvariga myndigheterna, rapporterar till MSB enligt 12 § (2022:524) Förordning om statliga myndigheters beredskap. Gäller vid fredstid och höjd beredskap. ">
            <a:extLst>
              <a:ext uri="{FF2B5EF4-FFF2-40B4-BE49-F238E27FC236}">
                <a16:creationId xmlns:a16="http://schemas.microsoft.com/office/drawing/2014/main" id="{4F970048-84FB-3B73-1F0D-DBD31D6224CA}"/>
              </a:ext>
            </a:extLst>
          </p:cNvPr>
          <p:cNvSpPr>
            <a:spLocks noChangeAspect="1"/>
          </p:cNvSpPr>
          <p:nvPr/>
        </p:nvSpPr>
        <p:spPr>
          <a:xfrm>
            <a:off x="9477234" y="2777135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E</a:t>
            </a:r>
          </a:p>
        </p:txBody>
      </p:sp>
      <p:cxnSp>
        <p:nvCxnSpPr>
          <p:cNvPr id="150" name="K-pil">
            <a:extLst>
              <a:ext uri="{FF2B5EF4-FFF2-40B4-BE49-F238E27FC236}">
                <a16:creationId xmlns:a16="http://schemas.microsoft.com/office/drawing/2014/main" id="{B791216B-FA1F-FFA2-456C-F3B1F30785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3842952" y="3147017"/>
            <a:ext cx="0" cy="1666990"/>
          </a:xfrm>
          <a:prstGeom prst="line">
            <a:avLst/>
          </a:prstGeom>
          <a:ln w="31750">
            <a:solidFill>
              <a:srgbClr val="4C4B4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K" descr="Regionerna rapporterar till Socialstyrelsen enligt 3 § Förordning (2006:637) om kommuners och regioners åtgärder inför och vid extraordinära händelser i fredstid och höjd beredskap. Gäller vid fredstid och höjd beredskap. Socialstyrelsen har utöver roll som sektorsansvarig även rätt att begära in rapportering från regionerna. ">
            <a:extLst>
              <a:ext uri="{FF2B5EF4-FFF2-40B4-BE49-F238E27FC236}">
                <a16:creationId xmlns:a16="http://schemas.microsoft.com/office/drawing/2014/main" id="{D5EECE8E-8860-C837-20DF-0137707E357B}"/>
              </a:ext>
            </a:extLst>
          </p:cNvPr>
          <p:cNvSpPr>
            <a:spLocks noChangeAspect="1"/>
          </p:cNvSpPr>
          <p:nvPr/>
        </p:nvSpPr>
        <p:spPr>
          <a:xfrm>
            <a:off x="3734384" y="4476407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F</a:t>
            </a:r>
          </a:p>
        </p:txBody>
      </p:sp>
      <p:cxnSp>
        <p:nvCxnSpPr>
          <p:cNvPr id="152" name="L-pil">
            <a:extLst>
              <a:ext uri="{FF2B5EF4-FFF2-40B4-BE49-F238E27FC236}">
                <a16:creationId xmlns:a16="http://schemas.microsoft.com/office/drawing/2014/main" id="{BF383418-D205-19B5-95EE-70CCA8527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7965556" y="3147017"/>
            <a:ext cx="0" cy="1666990"/>
          </a:xfrm>
          <a:prstGeom prst="line">
            <a:avLst/>
          </a:prstGeom>
          <a:ln w="31750">
            <a:solidFill>
              <a:srgbClr val="4C4B4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L" descr="Länsstyrelserna rapporterar till MSB enligt 12 § Förordning (2022:524) om statliga myndigheters beredskap. Gäller vid fredstid och höjd beredskap. ">
            <a:extLst>
              <a:ext uri="{FF2B5EF4-FFF2-40B4-BE49-F238E27FC236}">
                <a16:creationId xmlns:a16="http://schemas.microsoft.com/office/drawing/2014/main" id="{32679A4E-FC7F-2CED-91F6-516A7A73CC5A}"/>
              </a:ext>
            </a:extLst>
          </p:cNvPr>
          <p:cNvSpPr>
            <a:spLocks noChangeAspect="1"/>
          </p:cNvSpPr>
          <p:nvPr/>
        </p:nvSpPr>
        <p:spPr>
          <a:xfrm>
            <a:off x="7856304" y="4476407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C</a:t>
            </a:r>
          </a:p>
        </p:txBody>
      </p:sp>
      <p:cxnSp>
        <p:nvCxnSpPr>
          <p:cNvPr id="153" name="M-pil">
            <a:extLst>
              <a:ext uri="{FF2B5EF4-FFF2-40B4-BE49-F238E27FC236}">
                <a16:creationId xmlns:a16="http://schemas.microsoft.com/office/drawing/2014/main" id="{2B2E83BE-D63E-0A5F-8C5E-977B556D74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25" idx="1"/>
          </p:cNvCxnSpPr>
          <p:nvPr/>
        </p:nvCxnSpPr>
        <p:spPr>
          <a:xfrm flipV="1">
            <a:off x="5528100" y="5069246"/>
            <a:ext cx="1154794" cy="3467"/>
          </a:xfrm>
          <a:prstGeom prst="line">
            <a:avLst/>
          </a:prstGeom>
          <a:ln w="31750">
            <a:solidFill>
              <a:srgbClr val="4C4B4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M" descr="3 § Förordning (2006:637) om kommu¬ners och regioners åtgärder inför och vid extraordinära händelser i fredstid och höjd beredskap. Gäller vid fredstid och höjd beredskap.">
            <a:extLst>
              <a:ext uri="{FF2B5EF4-FFF2-40B4-BE49-F238E27FC236}">
                <a16:creationId xmlns:a16="http://schemas.microsoft.com/office/drawing/2014/main" id="{89D58EF7-FC4D-2098-F870-09D6F723176B}"/>
              </a:ext>
            </a:extLst>
          </p:cNvPr>
          <p:cNvSpPr>
            <a:spLocks noChangeAspect="1"/>
          </p:cNvSpPr>
          <p:nvPr/>
        </p:nvSpPr>
        <p:spPr>
          <a:xfrm>
            <a:off x="6000650" y="4961245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F</a:t>
            </a:r>
          </a:p>
        </p:txBody>
      </p:sp>
      <p:cxnSp>
        <p:nvCxnSpPr>
          <p:cNvPr id="155" name="N-pil">
            <a:extLst>
              <a:ext uri="{FF2B5EF4-FFF2-40B4-BE49-F238E27FC236}">
                <a16:creationId xmlns:a16="http://schemas.microsoft.com/office/drawing/2014/main" id="{E07BFD66-33E0-7782-8F4A-2FFDED4172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7965556" y="5329468"/>
            <a:ext cx="0" cy="422681"/>
          </a:xfrm>
          <a:prstGeom prst="line">
            <a:avLst/>
          </a:prstGeom>
          <a:ln w="31750">
            <a:solidFill>
              <a:srgbClr val="4C4B4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N" descr="Kommunerna rapporterar till Länsstyrelserna enligt 2 § Förordning (2006:637) om kommu¬ners och regioners åtgärder inför och vid extraordinära händelser i fredstid och höjd beredskap och 7 § Förordning (2006:637) om kommu¬ners och regioners åtgärder inför och vid extraordinära händelser i fredstid och höjd beredskap. Gäller vid fredstid och höjd beredskap">
            <a:extLst>
              <a:ext uri="{FF2B5EF4-FFF2-40B4-BE49-F238E27FC236}">
                <a16:creationId xmlns:a16="http://schemas.microsoft.com/office/drawing/2014/main" id="{FDE30C6D-AE73-E695-258D-5D8CEC870EF2}"/>
              </a:ext>
            </a:extLst>
          </p:cNvPr>
          <p:cNvSpPr>
            <a:spLocks noChangeAspect="1"/>
          </p:cNvSpPr>
          <p:nvPr/>
        </p:nvSpPr>
        <p:spPr>
          <a:xfrm>
            <a:off x="7856304" y="5485006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G</a:t>
            </a:r>
          </a:p>
        </p:txBody>
      </p:sp>
      <p:grpSp>
        <p:nvGrpSpPr>
          <p:cNvPr id="50" name="Regeringen" descr="Regeringen">
            <a:extLst>
              <a:ext uri="{FF2B5EF4-FFF2-40B4-BE49-F238E27FC236}">
                <a16:creationId xmlns:a16="http://schemas.microsoft.com/office/drawing/2014/main" id="{30806CF0-5539-AB55-1944-F7BC811AD9DB}"/>
              </a:ext>
            </a:extLst>
          </p:cNvPr>
          <p:cNvGrpSpPr/>
          <p:nvPr/>
        </p:nvGrpSpPr>
        <p:grpSpPr>
          <a:xfrm>
            <a:off x="5105825" y="1400262"/>
            <a:ext cx="2002118" cy="523761"/>
            <a:chOff x="5105825" y="1306826"/>
            <a:chExt cx="2002118" cy="523761"/>
          </a:xfrm>
        </p:grpSpPr>
        <p:pic>
          <p:nvPicPr>
            <p:cNvPr id="21" name="Regering-B">
              <a:extLst>
                <a:ext uri="{FF2B5EF4-FFF2-40B4-BE49-F238E27FC236}">
                  <a16:creationId xmlns:a16="http://schemas.microsoft.com/office/drawing/2014/main" id="{47D5B3DD-736D-4B60-D743-FA7FFFB8BB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/>
          </p:blipFill>
          <p:spPr>
            <a:xfrm>
              <a:off x="5105825" y="1306826"/>
              <a:ext cx="2002118" cy="523761"/>
            </a:xfrm>
            <a:prstGeom prst="rect">
              <a:avLst/>
            </a:prstGeom>
          </p:spPr>
        </p:pic>
        <p:sp>
          <p:nvSpPr>
            <p:cNvPr id="40" name="Regering">
              <a:extLst>
                <a:ext uri="{FF2B5EF4-FFF2-40B4-BE49-F238E27FC236}">
                  <a16:creationId xmlns:a16="http://schemas.microsoft.com/office/drawing/2014/main" id="{E0FB0398-B4BA-4461-8E0B-3A2F2BE8B5C9}"/>
                </a:ext>
              </a:extLst>
            </p:cNvPr>
            <p:cNvSpPr txBox="1"/>
            <p:nvPr/>
          </p:nvSpPr>
          <p:spPr>
            <a:xfrm>
              <a:off x="5105825" y="1430206"/>
              <a:ext cx="10422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b="1" dirty="0">
                  <a:solidFill>
                    <a:srgbClr val="4C4B45"/>
                  </a:solidFill>
                  <a:latin typeface="+mj-lt"/>
                </a:rPr>
                <a:t>Regeringen</a:t>
              </a:r>
            </a:p>
          </p:txBody>
        </p:sp>
      </p:grpSp>
      <p:grpSp>
        <p:nvGrpSpPr>
          <p:cNvPr id="51" name="Försvarsmakten" descr="Försvarsmakten. För FMV, FRA, FOI, FHS, TPPV och FORTV gäller särskilda regler för rapportering till FM.">
            <a:extLst>
              <a:ext uri="{FF2B5EF4-FFF2-40B4-BE49-F238E27FC236}">
                <a16:creationId xmlns:a16="http://schemas.microsoft.com/office/drawing/2014/main" id="{FBF496A7-4036-CC74-7B15-C32FED625591}"/>
              </a:ext>
            </a:extLst>
          </p:cNvPr>
          <p:cNvGrpSpPr/>
          <p:nvPr/>
        </p:nvGrpSpPr>
        <p:grpSpPr>
          <a:xfrm>
            <a:off x="582485" y="2623259"/>
            <a:ext cx="1866954" cy="523761"/>
            <a:chOff x="582485" y="2529823"/>
            <a:chExt cx="1866954" cy="523761"/>
          </a:xfrm>
        </p:grpSpPr>
        <p:pic>
          <p:nvPicPr>
            <p:cNvPr id="39" name="Försvarsmakten-B">
              <a:hlinkClick r:id="" action="ppaction://noaction"/>
              <a:extLst>
                <a:ext uri="{FF2B5EF4-FFF2-40B4-BE49-F238E27FC236}">
                  <a16:creationId xmlns:a16="http://schemas.microsoft.com/office/drawing/2014/main" id="{F414FAB6-080C-55B2-95DD-6E1716663D5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rcRect/>
            <a:stretch/>
          </p:blipFill>
          <p:spPr>
            <a:xfrm>
              <a:off x="582485" y="2529823"/>
              <a:ext cx="1866954" cy="523761"/>
            </a:xfrm>
            <a:prstGeom prst="rect">
              <a:avLst/>
            </a:prstGeom>
          </p:spPr>
        </p:pic>
        <p:sp>
          <p:nvSpPr>
            <p:cNvPr id="42" name="Försvarsmakten">
              <a:hlinkClick r:id="" action="ppaction://noaction"/>
              <a:extLst>
                <a:ext uri="{FF2B5EF4-FFF2-40B4-BE49-F238E27FC236}">
                  <a16:creationId xmlns:a16="http://schemas.microsoft.com/office/drawing/2014/main" id="{60607CA0-19E1-6BFC-A7AB-6C6E1B484E5C}"/>
                </a:ext>
              </a:extLst>
            </p:cNvPr>
            <p:cNvSpPr txBox="1"/>
            <p:nvPr/>
          </p:nvSpPr>
          <p:spPr>
            <a:xfrm>
              <a:off x="591623" y="2653202"/>
              <a:ext cx="13500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b="1" dirty="0">
                  <a:solidFill>
                    <a:srgbClr val="4C4B45"/>
                  </a:solidFill>
                  <a:latin typeface="+mj-lt"/>
                </a:rPr>
                <a:t>Försvarsmakten</a:t>
              </a:r>
            </a:p>
          </p:txBody>
        </p:sp>
      </p:grpSp>
      <p:grpSp>
        <p:nvGrpSpPr>
          <p:cNvPr id="52" name="Sektorsansvariga" descr="Sektorsansvariga myndigheter: Samlad lägesbild">
            <a:extLst>
              <a:ext uri="{FF2B5EF4-FFF2-40B4-BE49-F238E27FC236}">
                <a16:creationId xmlns:a16="http://schemas.microsoft.com/office/drawing/2014/main" id="{88BA4A57-32EE-4E6A-46C3-673890C6F251}"/>
              </a:ext>
            </a:extLst>
          </p:cNvPr>
          <p:cNvGrpSpPr/>
          <p:nvPr/>
        </p:nvGrpSpPr>
        <p:grpSpPr>
          <a:xfrm>
            <a:off x="2880605" y="2623258"/>
            <a:ext cx="1866954" cy="523761"/>
            <a:chOff x="2880605" y="2529822"/>
            <a:chExt cx="1866954" cy="523761"/>
          </a:xfrm>
        </p:grpSpPr>
        <p:pic>
          <p:nvPicPr>
            <p:cNvPr id="37" name="Sektorsansvariga-B">
              <a:hlinkClick r:id="" action="ppaction://noaction"/>
              <a:extLst>
                <a:ext uri="{FF2B5EF4-FFF2-40B4-BE49-F238E27FC236}">
                  <a16:creationId xmlns:a16="http://schemas.microsoft.com/office/drawing/2014/main" id="{2E97220C-C594-8897-796E-E96ADE3FC1B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rcRect/>
            <a:stretch/>
          </p:blipFill>
          <p:spPr>
            <a:xfrm>
              <a:off x="2880605" y="2529822"/>
              <a:ext cx="1866954" cy="523761"/>
            </a:xfrm>
            <a:prstGeom prst="rect">
              <a:avLst/>
            </a:prstGeom>
          </p:spPr>
        </p:pic>
        <p:sp>
          <p:nvSpPr>
            <p:cNvPr id="43" name="Sektorsansvariga">
              <a:hlinkClick r:id="" action="ppaction://noaction"/>
              <a:extLst>
                <a:ext uri="{FF2B5EF4-FFF2-40B4-BE49-F238E27FC236}">
                  <a16:creationId xmlns:a16="http://schemas.microsoft.com/office/drawing/2014/main" id="{48ED1A67-58F6-ED3F-D2B3-C09803D8B75A}"/>
                </a:ext>
              </a:extLst>
            </p:cNvPr>
            <p:cNvSpPr txBox="1"/>
            <p:nvPr/>
          </p:nvSpPr>
          <p:spPr>
            <a:xfrm>
              <a:off x="3076432" y="2560867"/>
              <a:ext cx="14943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b="1" dirty="0">
                  <a:solidFill>
                    <a:srgbClr val="4C4B45"/>
                  </a:solidFill>
                  <a:latin typeface="+mj-lt"/>
                </a:rPr>
                <a:t>Sektorsansvariga </a:t>
              </a:r>
            </a:p>
            <a:p>
              <a:r>
                <a:rPr lang="sv-SE" sz="1200" b="1" dirty="0">
                  <a:solidFill>
                    <a:srgbClr val="4C4B45"/>
                  </a:solidFill>
                  <a:latin typeface="+mj-lt"/>
                </a:rPr>
                <a:t>myndigheter</a:t>
              </a:r>
            </a:p>
          </p:txBody>
        </p:sp>
      </p:grpSp>
      <p:grpSp>
        <p:nvGrpSpPr>
          <p:cNvPr id="53" name="Beredskapsmyndigheter" descr="Beredskapsmyndigheter">
            <a:extLst>
              <a:ext uri="{FF2B5EF4-FFF2-40B4-BE49-F238E27FC236}">
                <a16:creationId xmlns:a16="http://schemas.microsoft.com/office/drawing/2014/main" id="{CF8C10EE-9F8C-4227-89FF-1712F9CAC655}"/>
              </a:ext>
            </a:extLst>
          </p:cNvPr>
          <p:cNvGrpSpPr/>
          <p:nvPr/>
        </p:nvGrpSpPr>
        <p:grpSpPr>
          <a:xfrm>
            <a:off x="5105825" y="2623257"/>
            <a:ext cx="2002118" cy="523761"/>
            <a:chOff x="5105825" y="2529821"/>
            <a:chExt cx="2002118" cy="523761"/>
          </a:xfrm>
        </p:grpSpPr>
        <p:pic>
          <p:nvPicPr>
            <p:cNvPr id="35" name="Beredskapsmyndigheter-B">
              <a:hlinkClick r:id="" action="ppaction://noaction"/>
              <a:extLst>
                <a:ext uri="{FF2B5EF4-FFF2-40B4-BE49-F238E27FC236}">
                  <a16:creationId xmlns:a16="http://schemas.microsoft.com/office/drawing/2014/main" id="{1AC63B92-DA3E-B94E-904C-C6FB64570FC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/>
            <a:stretch/>
          </p:blipFill>
          <p:spPr>
            <a:xfrm>
              <a:off x="5105825" y="2529821"/>
              <a:ext cx="2002118" cy="523761"/>
            </a:xfrm>
            <a:prstGeom prst="rect">
              <a:avLst/>
            </a:prstGeom>
          </p:spPr>
        </p:pic>
        <p:sp>
          <p:nvSpPr>
            <p:cNvPr id="41" name="Beredskapsmyndigheter">
              <a:hlinkClick r:id="" action="ppaction://noaction"/>
              <a:extLst>
                <a:ext uri="{FF2B5EF4-FFF2-40B4-BE49-F238E27FC236}">
                  <a16:creationId xmlns:a16="http://schemas.microsoft.com/office/drawing/2014/main" id="{067C762C-BFBE-19E8-342B-454D23294E9D}"/>
                </a:ext>
              </a:extLst>
            </p:cNvPr>
            <p:cNvSpPr txBox="1"/>
            <p:nvPr/>
          </p:nvSpPr>
          <p:spPr>
            <a:xfrm>
              <a:off x="5105825" y="2653202"/>
              <a:ext cx="1997663" cy="276999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sv-SE" sz="1200" b="1" dirty="0">
                  <a:solidFill>
                    <a:srgbClr val="4C4B45"/>
                  </a:solidFill>
                  <a:latin typeface="+mj-lt"/>
                </a:rPr>
                <a:t>Beredskapsmyndigheter</a:t>
              </a:r>
            </a:p>
          </p:txBody>
        </p:sp>
      </p:grpSp>
      <p:grpSp>
        <p:nvGrpSpPr>
          <p:cNvPr id="54" name="MSB" descr="MSB: samlad lägesbild">
            <a:extLst>
              <a:ext uri="{FF2B5EF4-FFF2-40B4-BE49-F238E27FC236}">
                <a16:creationId xmlns:a16="http://schemas.microsoft.com/office/drawing/2014/main" id="{4F51B144-9318-1FD4-D98B-1755434C01B5}"/>
              </a:ext>
            </a:extLst>
          </p:cNvPr>
          <p:cNvGrpSpPr/>
          <p:nvPr/>
        </p:nvGrpSpPr>
        <p:grpSpPr>
          <a:xfrm>
            <a:off x="7484805" y="2623257"/>
            <a:ext cx="1866954" cy="523761"/>
            <a:chOff x="7484805" y="2529821"/>
            <a:chExt cx="1866954" cy="523761"/>
          </a:xfrm>
        </p:grpSpPr>
        <p:pic>
          <p:nvPicPr>
            <p:cNvPr id="33" name="MSB-B">
              <a:hlinkClick r:id="" action="ppaction://noaction"/>
              <a:extLst>
                <a:ext uri="{FF2B5EF4-FFF2-40B4-BE49-F238E27FC236}">
                  <a16:creationId xmlns:a16="http://schemas.microsoft.com/office/drawing/2014/main" id="{CEEE0CC3-E99D-7186-94D3-2F5BEDB0F93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rcRect/>
            <a:stretch/>
          </p:blipFill>
          <p:spPr>
            <a:xfrm>
              <a:off x="7484805" y="2529821"/>
              <a:ext cx="1866954" cy="523761"/>
            </a:xfrm>
            <a:prstGeom prst="rect">
              <a:avLst/>
            </a:prstGeom>
          </p:spPr>
        </p:pic>
        <p:sp>
          <p:nvSpPr>
            <p:cNvPr id="44" name="MSB">
              <a:hlinkClick r:id="" action="ppaction://noaction"/>
              <a:extLst>
                <a:ext uri="{FF2B5EF4-FFF2-40B4-BE49-F238E27FC236}">
                  <a16:creationId xmlns:a16="http://schemas.microsoft.com/office/drawing/2014/main" id="{7DB62226-F300-A578-9C7C-5C27905872E4}"/>
                </a:ext>
              </a:extLst>
            </p:cNvPr>
            <p:cNvSpPr txBox="1"/>
            <p:nvPr/>
          </p:nvSpPr>
          <p:spPr>
            <a:xfrm>
              <a:off x="7746154" y="2653202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b="1" dirty="0">
                  <a:solidFill>
                    <a:srgbClr val="4C4B45"/>
                  </a:solidFill>
                  <a:latin typeface="+mj-lt"/>
                </a:rPr>
                <a:t>MSB</a:t>
              </a:r>
            </a:p>
          </p:txBody>
        </p:sp>
      </p:grpSp>
      <p:grpSp>
        <p:nvGrpSpPr>
          <p:cNvPr id="55" name="Statliga" descr="Statliga myndigheter: Övriga statliga myndigheter utöver de beredskaps-/sektorsansvariga. ">
            <a:extLst>
              <a:ext uri="{FF2B5EF4-FFF2-40B4-BE49-F238E27FC236}">
                <a16:creationId xmlns:a16="http://schemas.microsoft.com/office/drawing/2014/main" id="{7B352438-6D92-918F-D1E1-D680F8EA1D6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9751725" y="2623256"/>
            <a:ext cx="1871410" cy="523761"/>
            <a:chOff x="9751725" y="2529820"/>
            <a:chExt cx="1871410" cy="523761"/>
          </a:xfrm>
        </p:grpSpPr>
        <p:pic>
          <p:nvPicPr>
            <p:cNvPr id="31" name="Statliga-B">
              <a:hlinkClick r:id="" action="ppaction://noaction"/>
              <a:extLst>
                <a:ext uri="{FF2B5EF4-FFF2-40B4-BE49-F238E27FC236}">
                  <a16:creationId xmlns:a16="http://schemas.microsoft.com/office/drawing/2014/main" id="{CF446B1F-4205-6567-E149-69BE266BCEF2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rcRect/>
            <a:stretch/>
          </p:blipFill>
          <p:spPr>
            <a:xfrm>
              <a:off x="9756181" y="2529820"/>
              <a:ext cx="1866954" cy="523761"/>
            </a:xfrm>
            <a:prstGeom prst="rect">
              <a:avLst/>
            </a:prstGeom>
          </p:spPr>
        </p:pic>
        <p:sp>
          <p:nvSpPr>
            <p:cNvPr id="45" name="Statliga">
              <a:hlinkClick r:id="" action="ppaction://noaction"/>
              <a:extLst>
                <a:ext uri="{FF2B5EF4-FFF2-40B4-BE49-F238E27FC236}">
                  <a16:creationId xmlns:a16="http://schemas.microsoft.com/office/drawing/2014/main" id="{D23EACE7-E317-1E53-A4E7-9F09842BC857}"/>
                </a:ext>
              </a:extLst>
            </p:cNvPr>
            <p:cNvSpPr txBox="1"/>
            <p:nvPr/>
          </p:nvSpPr>
          <p:spPr>
            <a:xfrm>
              <a:off x="9751725" y="2560867"/>
              <a:ext cx="113524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b="1" dirty="0">
                  <a:solidFill>
                    <a:srgbClr val="4C4B45"/>
                  </a:solidFill>
                  <a:latin typeface="+mj-lt"/>
                </a:rPr>
                <a:t>Statliga </a:t>
              </a:r>
            </a:p>
            <a:p>
              <a:r>
                <a:rPr lang="sv-SE" sz="1200" b="1" dirty="0">
                  <a:solidFill>
                    <a:srgbClr val="4C4B45"/>
                  </a:solidFill>
                  <a:latin typeface="+mj-lt"/>
                </a:rPr>
                <a:t>myndigheter</a:t>
              </a:r>
            </a:p>
          </p:txBody>
        </p:sp>
      </p:grpSp>
      <p:grpSp>
        <p:nvGrpSpPr>
          <p:cNvPr id="56" name="Civo" descr="Civilområdesansvariga länsstyrelser: Samlad lägesbild ">
            <a:extLst>
              <a:ext uri="{FF2B5EF4-FFF2-40B4-BE49-F238E27FC236}">
                <a16:creationId xmlns:a16="http://schemas.microsoft.com/office/drawing/2014/main" id="{15C0AF79-DAEB-F1D1-B977-DD6C4D9DBFE0}"/>
              </a:ext>
            </a:extLst>
          </p:cNvPr>
          <p:cNvGrpSpPr/>
          <p:nvPr/>
        </p:nvGrpSpPr>
        <p:grpSpPr>
          <a:xfrm>
            <a:off x="5130127" y="3839863"/>
            <a:ext cx="2002122" cy="523762"/>
            <a:chOff x="5130127" y="3746427"/>
            <a:chExt cx="2002122" cy="523762"/>
          </a:xfrm>
        </p:grpSpPr>
        <p:pic>
          <p:nvPicPr>
            <p:cNvPr id="29" name="Civo-B">
              <a:hlinkClick r:id="" action="ppaction://noaction"/>
              <a:extLst>
                <a:ext uri="{FF2B5EF4-FFF2-40B4-BE49-F238E27FC236}">
                  <a16:creationId xmlns:a16="http://schemas.microsoft.com/office/drawing/2014/main" id="{EAEAED92-DDE3-83A0-46B7-D19102DE91A7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rcRect/>
            <a:stretch/>
          </p:blipFill>
          <p:spPr>
            <a:xfrm>
              <a:off x="5130127" y="3746427"/>
              <a:ext cx="2002122" cy="523762"/>
            </a:xfrm>
            <a:prstGeom prst="rect">
              <a:avLst/>
            </a:prstGeom>
          </p:spPr>
        </p:pic>
        <p:sp>
          <p:nvSpPr>
            <p:cNvPr id="46" name="Civo">
              <a:hlinkClick r:id="" action="ppaction://noaction"/>
              <a:extLst>
                <a:ext uri="{FF2B5EF4-FFF2-40B4-BE49-F238E27FC236}">
                  <a16:creationId xmlns:a16="http://schemas.microsoft.com/office/drawing/2014/main" id="{74CC98A9-3764-64E9-1A14-99F4009A2330}"/>
                </a:ext>
              </a:extLst>
            </p:cNvPr>
            <p:cNvSpPr txBox="1"/>
            <p:nvPr/>
          </p:nvSpPr>
          <p:spPr>
            <a:xfrm>
              <a:off x="5185410" y="3771814"/>
              <a:ext cx="193061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Century Gothic" panose="020B0502020202020204" pitchFamily="34" charset="0"/>
                </a:rPr>
                <a:t>Civilområdesansvariga länsstyrelser</a:t>
              </a:r>
              <a:endParaRPr lang="sv-SE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</a:endParaRPr>
            </a:p>
          </p:txBody>
        </p:sp>
      </p:grpSp>
      <p:grpSp>
        <p:nvGrpSpPr>
          <p:cNvPr id="57" name="Regioner" descr="Regioner. Socialsstyrelsen har utöver roll som sektorsansvarig även rätt att begära in rapportering från regionerna. &#10;">
            <a:extLst>
              <a:ext uri="{FF2B5EF4-FFF2-40B4-BE49-F238E27FC236}">
                <a16:creationId xmlns:a16="http://schemas.microsoft.com/office/drawing/2014/main" id="{38011D76-0ADC-FB80-BA22-FF83599B87A5}"/>
              </a:ext>
            </a:extLst>
          </p:cNvPr>
          <p:cNvGrpSpPr/>
          <p:nvPr/>
        </p:nvGrpSpPr>
        <p:grpSpPr>
          <a:xfrm>
            <a:off x="3528758" y="4807366"/>
            <a:ext cx="2002118" cy="523761"/>
            <a:chOff x="3528758" y="4713930"/>
            <a:chExt cx="2002118" cy="523761"/>
          </a:xfrm>
        </p:grpSpPr>
        <p:pic>
          <p:nvPicPr>
            <p:cNvPr id="27" name="Regioner-B">
              <a:hlinkClick r:id="" action="ppaction://noaction"/>
              <a:extLst>
                <a:ext uri="{FF2B5EF4-FFF2-40B4-BE49-F238E27FC236}">
                  <a16:creationId xmlns:a16="http://schemas.microsoft.com/office/drawing/2014/main" id="{403E5C2D-DE4E-8039-11AB-BB7BFCBA033F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rcRect/>
            <a:stretch/>
          </p:blipFill>
          <p:spPr>
            <a:xfrm>
              <a:off x="3528758" y="4713930"/>
              <a:ext cx="2002118" cy="523761"/>
            </a:xfrm>
            <a:prstGeom prst="rect">
              <a:avLst/>
            </a:prstGeom>
          </p:spPr>
        </p:pic>
        <p:sp>
          <p:nvSpPr>
            <p:cNvPr id="47" name="Regioner">
              <a:hlinkClick r:id="" action="ppaction://noaction"/>
              <a:extLst>
                <a:ext uri="{FF2B5EF4-FFF2-40B4-BE49-F238E27FC236}">
                  <a16:creationId xmlns:a16="http://schemas.microsoft.com/office/drawing/2014/main" id="{86DCE338-3AB3-ED80-C0C2-D5609D1C18C4}"/>
                </a:ext>
              </a:extLst>
            </p:cNvPr>
            <p:cNvSpPr txBox="1"/>
            <p:nvPr/>
          </p:nvSpPr>
          <p:spPr>
            <a:xfrm>
              <a:off x="3528758" y="4837312"/>
              <a:ext cx="84830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b="1" dirty="0">
                  <a:solidFill>
                    <a:srgbClr val="4C4B45"/>
                  </a:solidFill>
                  <a:latin typeface="+mj-lt"/>
                </a:rPr>
                <a:t>Regioner</a:t>
              </a:r>
            </a:p>
          </p:txBody>
        </p:sp>
      </p:grpSp>
      <p:grpSp>
        <p:nvGrpSpPr>
          <p:cNvPr id="58" name="Länsstyrelser" descr="Länsstyrelserna: Samlad lägesbild ">
            <a:extLst>
              <a:ext uri="{FF2B5EF4-FFF2-40B4-BE49-F238E27FC236}">
                <a16:creationId xmlns:a16="http://schemas.microsoft.com/office/drawing/2014/main" id="{57C0EAB5-15B8-9C1A-E5D1-37F9D498CA4D}"/>
              </a:ext>
            </a:extLst>
          </p:cNvPr>
          <p:cNvGrpSpPr/>
          <p:nvPr/>
        </p:nvGrpSpPr>
        <p:grpSpPr>
          <a:xfrm>
            <a:off x="6682894" y="4807365"/>
            <a:ext cx="2002118" cy="523761"/>
            <a:chOff x="6682894" y="4713929"/>
            <a:chExt cx="2002118" cy="523761"/>
          </a:xfrm>
        </p:grpSpPr>
        <p:pic>
          <p:nvPicPr>
            <p:cNvPr id="25" name="Länsstyrelser-B">
              <a:hlinkClick r:id="" action="ppaction://noaction"/>
              <a:extLst>
                <a:ext uri="{FF2B5EF4-FFF2-40B4-BE49-F238E27FC236}">
                  <a16:creationId xmlns:a16="http://schemas.microsoft.com/office/drawing/2014/main" id="{01AD8C64-17FE-A0CF-4C64-744C129989F7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0"/>
                </a:ext>
              </a:extLst>
            </a:blip>
            <a:srcRect/>
            <a:stretch/>
          </p:blipFill>
          <p:spPr>
            <a:xfrm>
              <a:off x="6682894" y="4713929"/>
              <a:ext cx="2002118" cy="523761"/>
            </a:xfrm>
            <a:prstGeom prst="rect">
              <a:avLst/>
            </a:prstGeom>
          </p:spPr>
        </p:pic>
        <p:sp>
          <p:nvSpPr>
            <p:cNvPr id="48" name="Länsstyrelser">
              <a:hlinkClick r:id="" action="ppaction://noaction"/>
              <a:extLst>
                <a:ext uri="{FF2B5EF4-FFF2-40B4-BE49-F238E27FC236}">
                  <a16:creationId xmlns:a16="http://schemas.microsoft.com/office/drawing/2014/main" id="{5A7AA095-A2A3-07C9-C7D6-4EE061D821CA}"/>
                </a:ext>
              </a:extLst>
            </p:cNvPr>
            <p:cNvSpPr txBox="1"/>
            <p:nvPr/>
          </p:nvSpPr>
          <p:spPr>
            <a:xfrm>
              <a:off x="6946705" y="4837312"/>
              <a:ext cx="111601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b="1" dirty="0">
                  <a:solidFill>
                    <a:srgbClr val="4C4B45"/>
                  </a:solidFill>
                  <a:latin typeface="+mj-lt"/>
                </a:rPr>
                <a:t>Länsstyrelser</a:t>
              </a:r>
            </a:p>
          </p:txBody>
        </p:sp>
      </p:grpSp>
      <p:grpSp>
        <p:nvGrpSpPr>
          <p:cNvPr id="182" name="Textruta">
            <a:extLst>
              <a:ext uri="{FF2B5EF4-FFF2-40B4-BE49-F238E27FC236}">
                <a16:creationId xmlns:a16="http://schemas.microsoft.com/office/drawing/2014/main" id="{ED513A45-4B60-4160-4E1A-A4E8EDFE5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24122" y="4749248"/>
            <a:ext cx="2613506" cy="1797706"/>
            <a:chOff x="445478" y="4564006"/>
            <a:chExt cx="2613506" cy="1400406"/>
          </a:xfrm>
        </p:grpSpPr>
        <p:sp>
          <p:nvSpPr>
            <p:cNvPr id="178" name="Rektangel 177">
              <a:extLst>
                <a:ext uri="{FF2B5EF4-FFF2-40B4-BE49-F238E27FC236}">
                  <a16:creationId xmlns:a16="http://schemas.microsoft.com/office/drawing/2014/main" id="{799C9F34-87D5-A31E-2593-B89992E36939}"/>
                </a:ext>
              </a:extLst>
            </p:cNvPr>
            <p:cNvSpPr/>
            <p:nvPr/>
          </p:nvSpPr>
          <p:spPr>
            <a:xfrm>
              <a:off x="445478" y="4564006"/>
              <a:ext cx="2613506" cy="123324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81" name="textruta 180">
              <a:extLst>
                <a:ext uri="{FF2B5EF4-FFF2-40B4-BE49-F238E27FC236}">
                  <a16:creationId xmlns:a16="http://schemas.microsoft.com/office/drawing/2014/main" id="{25F6DB3D-EBAF-D5B9-F609-FBA928D8D925}"/>
                </a:ext>
              </a:extLst>
            </p:cNvPr>
            <p:cNvSpPr txBox="1"/>
            <p:nvPr/>
          </p:nvSpPr>
          <p:spPr>
            <a:xfrm>
              <a:off x="499034" y="4633762"/>
              <a:ext cx="2524040" cy="133065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sv-SE" sz="1000" dirty="0">
                  <a:effectLst/>
                  <a:latin typeface="Century Gothic" panose="020B0502020202020204" pitchFamily="34" charset="0"/>
                </a:rPr>
                <a:t>*För FMV, FRA, FOI, FHS, TPPV och FORTV gäller särskilda regler för rapportering till FM.</a:t>
              </a:r>
            </a:p>
            <a:p>
              <a:pPr>
                <a:spcAft>
                  <a:spcPts val="600"/>
                </a:spcAft>
              </a:pPr>
              <a:r>
                <a:rPr lang="sv-SE" sz="1000" dirty="0">
                  <a:effectLst/>
                  <a:latin typeface="Century Gothic" panose="020B0502020202020204" pitchFamily="34" charset="0"/>
                </a:rPr>
                <a:t>**Socialstyrelsen har utöver roll som sektorsansvarig även rätt att begära in rapportering från regionerna. </a:t>
              </a:r>
            </a:p>
            <a:p>
              <a:pPr>
                <a:spcAft>
                  <a:spcPts val="600"/>
                </a:spcAft>
              </a:pPr>
              <a:r>
                <a:rPr lang="sv-SE" sz="1000" dirty="0">
                  <a:latin typeface="Century Gothic" panose="020B0502020202020204" pitchFamily="34" charset="0"/>
                </a:rPr>
                <a:t>***Övriga statliga myndigheter utöver de beredskaps-/sektorsansvariga </a:t>
              </a:r>
              <a:endParaRPr lang="sv-SE" sz="1000" dirty="0">
                <a:effectLst/>
                <a:latin typeface="Century Gothic" panose="020B0502020202020204" pitchFamily="34" charset="0"/>
              </a:endParaRPr>
            </a:p>
            <a:p>
              <a:pPr>
                <a:spcAft>
                  <a:spcPts val="600"/>
                </a:spcAft>
              </a:pPr>
              <a:endParaRPr lang="sv-SE" sz="1000" dirty="0">
                <a:effectLst/>
                <a:latin typeface="Century Gothic" panose="020B0502020202020204" pitchFamily="34" charset="0"/>
              </a:endParaRPr>
            </a:p>
          </p:txBody>
        </p:sp>
      </p:grpSp>
      <p:grpSp>
        <p:nvGrpSpPr>
          <p:cNvPr id="2" name="Förklaringar">
            <a:extLst>
              <a:ext uri="{FF2B5EF4-FFF2-40B4-BE49-F238E27FC236}">
                <a16:creationId xmlns:a16="http://schemas.microsoft.com/office/drawing/2014/main" id="{5F3BA3A9-2DE3-EE60-6127-A5F24C87F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24122" y="3975523"/>
            <a:ext cx="2613506" cy="845419"/>
            <a:chOff x="9132093" y="4776249"/>
            <a:chExt cx="2613506" cy="845419"/>
          </a:xfrm>
        </p:grpSpPr>
        <p:sp>
          <p:nvSpPr>
            <p:cNvPr id="16" name="Rektangel 15">
              <a:extLst>
                <a:ext uri="{FF2B5EF4-FFF2-40B4-BE49-F238E27FC236}">
                  <a16:creationId xmlns:a16="http://schemas.microsoft.com/office/drawing/2014/main" id="{72B86CB3-43C7-00FA-F46A-FE12072167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9132093" y="4776249"/>
              <a:ext cx="2613506" cy="83040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" name="textruta 10">
              <a:extLst>
                <a:ext uri="{FF2B5EF4-FFF2-40B4-BE49-F238E27FC236}">
                  <a16:creationId xmlns:a16="http://schemas.microsoft.com/office/drawing/2014/main" id="{6E128941-EF08-49B2-4BBC-D0B77FD84C09}"/>
                </a:ext>
              </a:extLst>
            </p:cNvPr>
            <p:cNvSpPr txBox="1"/>
            <p:nvPr/>
          </p:nvSpPr>
          <p:spPr>
            <a:xfrm>
              <a:off x="9581058" y="4836838"/>
              <a:ext cx="2144644" cy="7848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sv-SE" sz="1000" dirty="0">
                  <a:latin typeface="+mj-lt"/>
                </a:rPr>
                <a:t>Fredstida krissituationer och extraordinära händelser</a:t>
              </a:r>
            </a:p>
            <a:p>
              <a:pPr>
                <a:spcAft>
                  <a:spcPts val="600"/>
                </a:spcAft>
              </a:pPr>
              <a:r>
                <a:rPr lang="sv-SE" sz="1000" dirty="0">
                  <a:latin typeface="+mj-lt"/>
                </a:rPr>
                <a:t>Samlad lägesbild enligt författning</a:t>
              </a:r>
            </a:p>
          </p:txBody>
        </p:sp>
        <p:pic>
          <p:nvPicPr>
            <p:cNvPr id="12" name="Bild 11">
              <a:extLst>
                <a:ext uri="{FF2B5EF4-FFF2-40B4-BE49-F238E27FC236}">
                  <a16:creationId xmlns:a16="http://schemas.microsoft.com/office/drawing/2014/main" id="{FAF02AE3-664A-1204-AF05-658CCEA6C1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22"/>
                </a:ext>
              </a:extLst>
            </a:blip>
            <a:stretch>
              <a:fillRect/>
            </a:stretch>
          </p:blipFill>
          <p:spPr>
            <a:xfrm>
              <a:off x="9294641" y="5275692"/>
              <a:ext cx="183077" cy="183077"/>
            </a:xfrm>
            <a:prstGeom prst="rect">
              <a:avLst/>
            </a:prstGeom>
          </p:spPr>
        </p:pic>
        <p:cxnSp>
          <p:nvCxnSpPr>
            <p:cNvPr id="14" name="Rak 13">
              <a:extLst>
                <a:ext uri="{FF2B5EF4-FFF2-40B4-BE49-F238E27FC236}">
                  <a16:creationId xmlns:a16="http://schemas.microsoft.com/office/drawing/2014/main" id="{0F6450DE-3C04-B7BE-514C-AAE849F294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9294641" y="4962096"/>
              <a:ext cx="237068" cy="0"/>
            </a:xfrm>
            <a:prstGeom prst="line">
              <a:avLst/>
            </a:prstGeom>
            <a:ln w="31750">
              <a:solidFill>
                <a:srgbClr val="4C4B45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" name="C-pil">
            <a:extLst>
              <a:ext uri="{FF2B5EF4-FFF2-40B4-BE49-F238E27FC236}">
                <a16:creationId xmlns:a16="http://schemas.microsoft.com/office/drawing/2014/main" id="{EF8FAFAF-73C9-6075-18A7-6654A02CC9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6106885" y="1924023"/>
            <a:ext cx="0" cy="699234"/>
          </a:xfrm>
          <a:prstGeom prst="line">
            <a:avLst/>
          </a:prstGeom>
          <a:ln w="31750">
            <a:solidFill>
              <a:srgbClr val="4C4B4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" descr="Beredskapsansvariga myndigheter rapporterar till regeringen enligt 12 § Förordning (2022:524) om statliga myndigheters beredskap. Gäller vid fredstid och höjd beredskap.">
            <a:extLst>
              <a:ext uri="{FF2B5EF4-FFF2-40B4-BE49-F238E27FC236}">
                <a16:creationId xmlns:a16="http://schemas.microsoft.com/office/drawing/2014/main" id="{65515E41-CBE4-BEB5-6BE5-43563B2F4662}"/>
              </a:ext>
            </a:extLst>
          </p:cNvPr>
          <p:cNvSpPr>
            <a:spLocks noChangeAspect="1"/>
          </p:cNvSpPr>
          <p:nvPr/>
        </p:nvSpPr>
        <p:spPr>
          <a:xfrm>
            <a:off x="6000650" y="2050448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C</a:t>
            </a:r>
          </a:p>
        </p:txBody>
      </p:sp>
      <p:sp>
        <p:nvSpPr>
          <p:cNvPr id="72" name="Bild 7">
            <a:extLst>
              <a:ext uri="{FF2B5EF4-FFF2-40B4-BE49-F238E27FC236}">
                <a16:creationId xmlns:a16="http://schemas.microsoft.com/office/drawing/2014/main" id="{642839BB-21BE-4C31-85BD-004ED960EA98}"/>
              </a:ext>
            </a:extLst>
          </p:cNvPr>
          <p:cNvSpPr/>
          <p:nvPr/>
        </p:nvSpPr>
        <p:spPr>
          <a:xfrm>
            <a:off x="16495" y="401627"/>
            <a:ext cx="1657197" cy="417227"/>
          </a:xfrm>
          <a:custGeom>
            <a:avLst/>
            <a:gdLst>
              <a:gd name="connsiteX0" fmla="*/ 0 w 1657197"/>
              <a:gd name="connsiteY0" fmla="*/ 0 h 417227"/>
              <a:gd name="connsiteX1" fmla="*/ 1449208 w 1657197"/>
              <a:gd name="connsiteY1" fmla="*/ 0 h 417227"/>
              <a:gd name="connsiteX2" fmla="*/ 1657198 w 1657197"/>
              <a:gd name="connsiteY2" fmla="*/ 208588 h 417227"/>
              <a:gd name="connsiteX3" fmla="*/ 1449208 w 1657197"/>
              <a:gd name="connsiteY3" fmla="*/ 417228 h 417227"/>
              <a:gd name="connsiteX4" fmla="*/ 0 w 1657197"/>
              <a:gd name="connsiteY4" fmla="*/ 417228 h 417227"/>
              <a:gd name="connsiteX5" fmla="*/ 0 w 1657197"/>
              <a:gd name="connsiteY5" fmla="*/ 0 h 417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57197" h="417227">
                <a:moveTo>
                  <a:pt x="0" y="0"/>
                </a:moveTo>
                <a:lnTo>
                  <a:pt x="1449208" y="0"/>
                </a:lnTo>
                <a:lnTo>
                  <a:pt x="1657198" y="208588"/>
                </a:lnTo>
                <a:lnTo>
                  <a:pt x="1449208" y="417228"/>
                </a:lnTo>
                <a:lnTo>
                  <a:pt x="0" y="417228"/>
                </a:lnTo>
                <a:lnTo>
                  <a:pt x="0" y="0"/>
                </a:lnTo>
                <a:close/>
              </a:path>
            </a:pathLst>
          </a:custGeom>
          <a:solidFill>
            <a:srgbClr val="4A4944"/>
          </a:solidFill>
          <a:ln w="516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sv-SE" sz="900" b="1" dirty="0">
                <a:solidFill>
                  <a:schemeClr val="bg1"/>
                </a:solidFill>
                <a:latin typeface="+mj-lt"/>
              </a:rPr>
              <a:t>Gemensamma grunder</a:t>
            </a:r>
          </a:p>
        </p:txBody>
      </p:sp>
      <p:grpSp>
        <p:nvGrpSpPr>
          <p:cNvPr id="75" name="Kommuner" descr="Kommunerna: Samlad lägesbild">
            <a:extLst>
              <a:ext uri="{FF2B5EF4-FFF2-40B4-BE49-F238E27FC236}">
                <a16:creationId xmlns:a16="http://schemas.microsoft.com/office/drawing/2014/main" id="{826E8DA5-0706-452E-B978-634CDC4D3FBC}"/>
              </a:ext>
            </a:extLst>
          </p:cNvPr>
          <p:cNvGrpSpPr/>
          <p:nvPr/>
        </p:nvGrpSpPr>
        <p:grpSpPr>
          <a:xfrm>
            <a:off x="6682894" y="5753807"/>
            <a:ext cx="2002118" cy="523761"/>
            <a:chOff x="6682894" y="5660371"/>
            <a:chExt cx="2002118" cy="523761"/>
          </a:xfrm>
        </p:grpSpPr>
        <p:pic>
          <p:nvPicPr>
            <p:cNvPr id="76" name="Kommuner-B">
              <a:hlinkClick r:id="" action="ppaction://noaction"/>
              <a:extLst>
                <a:ext uri="{FF2B5EF4-FFF2-40B4-BE49-F238E27FC236}">
                  <a16:creationId xmlns:a16="http://schemas.microsoft.com/office/drawing/2014/main" id="{D77206C8-683B-48EF-A6C4-75AD5BAE74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3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4"/>
                </a:ext>
              </a:extLst>
            </a:blip>
            <a:srcRect/>
            <a:stretch/>
          </p:blipFill>
          <p:spPr>
            <a:xfrm>
              <a:off x="6682894" y="5660371"/>
              <a:ext cx="2002118" cy="523761"/>
            </a:xfrm>
            <a:prstGeom prst="rect">
              <a:avLst/>
            </a:prstGeom>
          </p:spPr>
        </p:pic>
        <p:sp>
          <p:nvSpPr>
            <p:cNvPr id="77" name="Kommuner">
              <a:hlinkClick r:id="" action="ppaction://noaction"/>
              <a:extLst>
                <a:ext uri="{FF2B5EF4-FFF2-40B4-BE49-F238E27FC236}">
                  <a16:creationId xmlns:a16="http://schemas.microsoft.com/office/drawing/2014/main" id="{62E55BF5-5B2E-4038-A6D8-E01B6C4FFA21}"/>
                </a:ext>
              </a:extLst>
            </p:cNvPr>
            <p:cNvSpPr txBox="1"/>
            <p:nvPr/>
          </p:nvSpPr>
          <p:spPr>
            <a:xfrm>
              <a:off x="6946705" y="5782093"/>
              <a:ext cx="100059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b="1" dirty="0">
                  <a:solidFill>
                    <a:srgbClr val="4C4B45"/>
                  </a:solidFill>
                  <a:latin typeface="+mj-lt"/>
                </a:rPr>
                <a:t>Kommuner</a:t>
              </a:r>
            </a:p>
          </p:txBody>
        </p:sp>
      </p:grpSp>
      <p:sp>
        <p:nvSpPr>
          <p:cNvPr id="79" name="Ellips 78">
            <a:extLst>
              <a:ext uri="{FF2B5EF4-FFF2-40B4-BE49-F238E27FC236}">
                <a16:creationId xmlns:a16="http://schemas.microsoft.com/office/drawing/2014/main" id="{C4A2D166-FBD5-468C-BB63-CF3BAEA68F17}"/>
              </a:ext>
            </a:extLst>
          </p:cNvPr>
          <p:cNvSpPr/>
          <p:nvPr/>
        </p:nvSpPr>
        <p:spPr>
          <a:xfrm>
            <a:off x="6727569" y="5801682"/>
            <a:ext cx="280023" cy="2536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013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E270692-0341-91EF-11F9-12D3E4413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8487" y="318690"/>
            <a:ext cx="9769513" cy="516224"/>
          </a:xfrm>
        </p:spPr>
        <p:txBody>
          <a:bodyPr/>
          <a:lstStyle/>
          <a:p>
            <a:r>
              <a:rPr lang="sv-SE" dirty="0"/>
              <a:t>FÖRFATTNINGSSTYRD RAPPORTERING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96A483E-1260-AD28-109D-816AB93AA4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99184" y="838218"/>
            <a:ext cx="9518146" cy="86670"/>
          </a:xfrm>
        </p:spPr>
        <p:txBody>
          <a:bodyPr/>
          <a:lstStyle/>
          <a:p>
            <a:r>
              <a:rPr lang="sv-SE" sz="1800" dirty="0"/>
              <a:t>Rapportering – Fredstida krissituationer och extraordinära händelser 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3C0C3CCA-F972-9A9C-7917-455FBE81C693}"/>
              </a:ext>
            </a:extLst>
          </p:cNvPr>
          <p:cNvSpPr txBox="1"/>
          <p:nvPr/>
        </p:nvSpPr>
        <p:spPr>
          <a:xfrm>
            <a:off x="1343025" y="1356689"/>
            <a:ext cx="2827943" cy="3473515"/>
          </a:xfrm>
          <a:prstGeom prst="rect">
            <a:avLst/>
          </a:prstGeom>
          <a:noFill/>
        </p:spPr>
        <p:txBody>
          <a:bodyPr wrap="square" lIns="0" tIns="0" rIns="0" bIns="0" numCol="1">
            <a:no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sv-SE" sz="1200" dirty="0">
                <a:solidFill>
                  <a:srgbClr val="43433D"/>
                </a:solidFill>
                <a:effectLst/>
                <a:latin typeface="Century Gothic" panose="020B0502020202020204" pitchFamily="34" charset="0"/>
              </a:rPr>
              <a:t>Förordning (2007:1266) med instruktion för Försvarsmakten + andra uppdrag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sv-SE" sz="1200" dirty="0">
                <a:solidFill>
                  <a:srgbClr val="43433D"/>
                </a:solidFill>
                <a:effectLst/>
                <a:latin typeface="Century Gothic" panose="020B0502020202020204" pitchFamily="34" charset="0"/>
              </a:rPr>
              <a:t>22 + 25 §§  Förordning (2022:524) om statliga myndigheters beredskap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sv-SE" sz="1200" dirty="0">
                <a:solidFill>
                  <a:srgbClr val="43433D"/>
                </a:solidFill>
                <a:effectLst/>
                <a:latin typeface="Century Gothic" panose="020B0502020202020204" pitchFamily="34" charset="0"/>
              </a:rPr>
              <a:t>22 §  </a:t>
            </a:r>
            <a:r>
              <a:rPr lang="sv-SE" sz="1200" dirty="0">
                <a:solidFill>
                  <a:srgbClr val="43433D"/>
                </a:solidFill>
                <a:latin typeface="Century Gothic" panose="020B0502020202020204" pitchFamily="34" charset="0"/>
              </a:rPr>
              <a:t>Förordning (2022:524) om statliga myndigheters beredskap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sv-SE" sz="1200" dirty="0">
                <a:solidFill>
                  <a:srgbClr val="43433D"/>
                </a:solidFill>
                <a:latin typeface="Century Gothic" panose="020B0502020202020204" pitchFamily="34" charset="0"/>
              </a:rPr>
              <a:t>7 §  Förordning (2008:1002</a:t>
            </a:r>
            <a:r>
              <a:rPr lang="sv-SE" sz="1200" dirty="0">
                <a:solidFill>
                  <a:srgbClr val="43433D"/>
                </a:solidFill>
                <a:effectLst/>
                <a:latin typeface="Century Gothic" panose="020B0502020202020204" pitchFamily="34" charset="0"/>
              </a:rPr>
              <a:t>) med instruktion för Myndigheten för samhällsskydd och beredskap</a:t>
            </a:r>
            <a:br>
              <a:rPr lang="sv-SE" sz="1200" dirty="0">
                <a:solidFill>
                  <a:srgbClr val="43433D"/>
                </a:solidFill>
                <a:effectLst/>
                <a:latin typeface="Century Gothic" panose="020B0502020202020204" pitchFamily="34" charset="0"/>
              </a:rPr>
            </a:br>
            <a:r>
              <a:rPr lang="sv-SE" sz="1200" dirty="0">
                <a:solidFill>
                  <a:srgbClr val="43433D"/>
                </a:solidFill>
                <a:effectLst/>
                <a:latin typeface="Century Gothic" panose="020B0502020202020204" pitchFamily="34" charset="0"/>
              </a:rPr>
              <a:t>22 §  Förordning (2022:524) om statliga myndigheters beredskap</a:t>
            </a:r>
          </a:p>
        </p:txBody>
      </p:sp>
      <p:sp>
        <p:nvSpPr>
          <p:cNvPr id="7" name="A" descr="Försvarsmakten rapporterar till Regeringen enligt förordning (2007:1266) med instruktion för Försvarsmakten + andra uppdrag. Gäller vid fredstid och höjd beredskap">
            <a:extLst>
              <a:ext uri="{FF2B5EF4-FFF2-40B4-BE49-F238E27FC236}">
                <a16:creationId xmlns:a16="http://schemas.microsoft.com/office/drawing/2014/main" id="{61A34D66-180B-B3B7-002A-1FFFBEAD825C}"/>
              </a:ext>
            </a:extLst>
          </p:cNvPr>
          <p:cNvSpPr>
            <a:spLocks noChangeAspect="1"/>
          </p:cNvSpPr>
          <p:nvPr/>
        </p:nvSpPr>
        <p:spPr>
          <a:xfrm>
            <a:off x="902313" y="1403029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A</a:t>
            </a:r>
          </a:p>
        </p:txBody>
      </p:sp>
      <p:sp>
        <p:nvSpPr>
          <p:cNvPr id="8" name="A" descr="Försvarsmakten rapporterar till Regeringen enligt förordning (2007:1266) med instruktion för Försvarsmakten + andra uppdrag. Gäller vid fredstid och höjd beredskap">
            <a:extLst>
              <a:ext uri="{FF2B5EF4-FFF2-40B4-BE49-F238E27FC236}">
                <a16:creationId xmlns:a16="http://schemas.microsoft.com/office/drawing/2014/main" id="{1EF2C0F6-9265-853B-E2A8-AF31EAF35A95}"/>
              </a:ext>
            </a:extLst>
          </p:cNvPr>
          <p:cNvSpPr>
            <a:spLocks noChangeAspect="1"/>
          </p:cNvSpPr>
          <p:nvPr/>
        </p:nvSpPr>
        <p:spPr>
          <a:xfrm>
            <a:off x="902313" y="2097170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B</a:t>
            </a:r>
          </a:p>
        </p:txBody>
      </p:sp>
      <p:sp>
        <p:nvSpPr>
          <p:cNvPr id="9" name="A" descr="Försvarsmakten rapporterar till Regeringen enligt förordning (2007:1266) med instruktion för Försvarsmakten + andra uppdrag. Gäller vid fredstid och höjd beredskap">
            <a:extLst>
              <a:ext uri="{FF2B5EF4-FFF2-40B4-BE49-F238E27FC236}">
                <a16:creationId xmlns:a16="http://schemas.microsoft.com/office/drawing/2014/main" id="{25402BD0-C6A2-7AB2-AE2C-83A032877605}"/>
              </a:ext>
            </a:extLst>
          </p:cNvPr>
          <p:cNvSpPr>
            <a:spLocks noChangeAspect="1"/>
          </p:cNvSpPr>
          <p:nvPr/>
        </p:nvSpPr>
        <p:spPr>
          <a:xfrm>
            <a:off x="902313" y="2771290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C</a:t>
            </a:r>
          </a:p>
        </p:txBody>
      </p:sp>
      <p:sp>
        <p:nvSpPr>
          <p:cNvPr id="10" name="A" descr="Försvarsmakten rapporterar till Regeringen enligt förordning (2007:1266) med instruktion för Försvarsmakten + andra uppdrag. Gäller vid fredstid och höjd beredskap">
            <a:extLst>
              <a:ext uri="{FF2B5EF4-FFF2-40B4-BE49-F238E27FC236}">
                <a16:creationId xmlns:a16="http://schemas.microsoft.com/office/drawing/2014/main" id="{8EA60B42-1E0A-A69E-CD97-40F94B8436D8}"/>
              </a:ext>
            </a:extLst>
          </p:cNvPr>
          <p:cNvSpPr>
            <a:spLocks noChangeAspect="1"/>
          </p:cNvSpPr>
          <p:nvPr/>
        </p:nvSpPr>
        <p:spPr>
          <a:xfrm>
            <a:off x="902313" y="3505480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D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A0089F72-4676-4C31-4FAB-1184E5240238}"/>
              </a:ext>
            </a:extLst>
          </p:cNvPr>
          <p:cNvSpPr txBox="1"/>
          <p:nvPr/>
        </p:nvSpPr>
        <p:spPr>
          <a:xfrm>
            <a:off x="5019592" y="1356689"/>
            <a:ext cx="2774550" cy="457022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sv-SE" sz="1200" dirty="0">
                <a:solidFill>
                  <a:srgbClr val="43433D"/>
                </a:solidFill>
                <a:latin typeface="Century Gothic" panose="020B0502020202020204" pitchFamily="34" charset="0"/>
              </a:rPr>
              <a:t>12 §  Förordning (2022:524) om statliga myndigheters beredskap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sv-SE" sz="1200" dirty="0">
                <a:solidFill>
                  <a:srgbClr val="43433D"/>
                </a:solidFill>
                <a:latin typeface="Century Gothic" panose="020B0502020202020204" pitchFamily="34" charset="0"/>
              </a:rPr>
              <a:t>3 §   Förordning (2006:637) om kommuners och regioners åtgärder inför och vid extraordinära händelser i fredstid och höjd beredskap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sv-SE" sz="1200" dirty="0">
                <a:solidFill>
                  <a:srgbClr val="43433D"/>
                </a:solidFill>
                <a:effectLst/>
                <a:latin typeface="Century Gothic" panose="020B0502020202020204" pitchFamily="34" charset="0"/>
              </a:rPr>
              <a:t>2 §   Förordning (2006:637) om kommuners och regioners åtgärder inför och vid extraordinära händelser i fredstid och höjd beredskap</a:t>
            </a:r>
          </a:p>
        </p:txBody>
      </p:sp>
      <p:sp>
        <p:nvSpPr>
          <p:cNvPr id="13" name="A" descr="Försvarsmakten rapporterar till Regeringen enligt förordning (2007:1266) med instruktion för Försvarsmakten + andra uppdrag. Gäller vid fredstid och höjd beredskap">
            <a:extLst>
              <a:ext uri="{FF2B5EF4-FFF2-40B4-BE49-F238E27FC236}">
                <a16:creationId xmlns:a16="http://schemas.microsoft.com/office/drawing/2014/main" id="{EDE16D4D-5FE2-DB5D-772A-82F925487239}"/>
              </a:ext>
            </a:extLst>
          </p:cNvPr>
          <p:cNvSpPr>
            <a:spLocks noChangeAspect="1"/>
          </p:cNvSpPr>
          <p:nvPr/>
        </p:nvSpPr>
        <p:spPr>
          <a:xfrm>
            <a:off x="4576341" y="1403029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E</a:t>
            </a:r>
          </a:p>
        </p:txBody>
      </p:sp>
      <p:sp>
        <p:nvSpPr>
          <p:cNvPr id="14" name="A" descr="Försvarsmakten rapporterar till Regeringen enligt förordning (2007:1266) med instruktion för Försvarsmakten + andra uppdrag. Gäller vid fredstid och höjd beredskap">
            <a:extLst>
              <a:ext uri="{FF2B5EF4-FFF2-40B4-BE49-F238E27FC236}">
                <a16:creationId xmlns:a16="http://schemas.microsoft.com/office/drawing/2014/main" id="{F99267A3-C80B-762D-3F63-A831022C9633}"/>
              </a:ext>
            </a:extLst>
          </p:cNvPr>
          <p:cNvSpPr>
            <a:spLocks noChangeAspect="1"/>
          </p:cNvSpPr>
          <p:nvPr/>
        </p:nvSpPr>
        <p:spPr>
          <a:xfrm>
            <a:off x="4576341" y="2097170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F</a:t>
            </a:r>
          </a:p>
        </p:txBody>
      </p:sp>
      <p:sp>
        <p:nvSpPr>
          <p:cNvPr id="15" name="A" descr="Försvarsmakten rapporterar till Regeringen enligt förordning (2007:1266) med instruktion för Försvarsmakten + andra uppdrag. Gäller vid fredstid och höjd beredskap">
            <a:extLst>
              <a:ext uri="{FF2B5EF4-FFF2-40B4-BE49-F238E27FC236}">
                <a16:creationId xmlns:a16="http://schemas.microsoft.com/office/drawing/2014/main" id="{D5BA92DE-77F1-56AB-964A-1C509648D17C}"/>
              </a:ext>
            </a:extLst>
          </p:cNvPr>
          <p:cNvSpPr>
            <a:spLocks noChangeAspect="1"/>
          </p:cNvSpPr>
          <p:nvPr/>
        </p:nvSpPr>
        <p:spPr>
          <a:xfrm>
            <a:off x="4576341" y="3356720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G</a:t>
            </a:r>
          </a:p>
        </p:txBody>
      </p:sp>
      <p:sp>
        <p:nvSpPr>
          <p:cNvPr id="16" name="Bild 7">
            <a:extLst>
              <a:ext uri="{FF2B5EF4-FFF2-40B4-BE49-F238E27FC236}">
                <a16:creationId xmlns:a16="http://schemas.microsoft.com/office/drawing/2014/main" id="{DF5FB08F-1E5F-42D2-90BB-321E895110E7}"/>
              </a:ext>
            </a:extLst>
          </p:cNvPr>
          <p:cNvSpPr/>
          <p:nvPr/>
        </p:nvSpPr>
        <p:spPr>
          <a:xfrm>
            <a:off x="0" y="350376"/>
            <a:ext cx="1657197" cy="417227"/>
          </a:xfrm>
          <a:custGeom>
            <a:avLst/>
            <a:gdLst>
              <a:gd name="connsiteX0" fmla="*/ 0 w 1657197"/>
              <a:gd name="connsiteY0" fmla="*/ 0 h 417227"/>
              <a:gd name="connsiteX1" fmla="*/ 1449208 w 1657197"/>
              <a:gd name="connsiteY1" fmla="*/ 0 h 417227"/>
              <a:gd name="connsiteX2" fmla="*/ 1657198 w 1657197"/>
              <a:gd name="connsiteY2" fmla="*/ 208588 h 417227"/>
              <a:gd name="connsiteX3" fmla="*/ 1449208 w 1657197"/>
              <a:gd name="connsiteY3" fmla="*/ 417228 h 417227"/>
              <a:gd name="connsiteX4" fmla="*/ 0 w 1657197"/>
              <a:gd name="connsiteY4" fmla="*/ 417228 h 417227"/>
              <a:gd name="connsiteX5" fmla="*/ 0 w 1657197"/>
              <a:gd name="connsiteY5" fmla="*/ 0 h 417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57197" h="417227">
                <a:moveTo>
                  <a:pt x="0" y="0"/>
                </a:moveTo>
                <a:lnTo>
                  <a:pt x="1449208" y="0"/>
                </a:lnTo>
                <a:lnTo>
                  <a:pt x="1657198" y="208588"/>
                </a:lnTo>
                <a:lnTo>
                  <a:pt x="1449208" y="417228"/>
                </a:lnTo>
                <a:lnTo>
                  <a:pt x="0" y="417228"/>
                </a:lnTo>
                <a:lnTo>
                  <a:pt x="0" y="0"/>
                </a:lnTo>
                <a:close/>
              </a:path>
            </a:pathLst>
          </a:custGeom>
          <a:solidFill>
            <a:srgbClr val="4A4944"/>
          </a:solidFill>
          <a:ln w="516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sv-SE" sz="900" b="1" dirty="0">
                <a:solidFill>
                  <a:schemeClr val="bg1"/>
                </a:solidFill>
                <a:latin typeface="+mj-lt"/>
              </a:rPr>
              <a:t>Gemensamma grunder</a:t>
            </a:r>
          </a:p>
        </p:txBody>
      </p:sp>
    </p:spTree>
    <p:extLst>
      <p:ext uri="{BB962C8B-B14F-4D97-AF65-F5344CB8AC3E}">
        <p14:creationId xmlns:p14="http://schemas.microsoft.com/office/powerpoint/2010/main" val="3464232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2" name="Textruta">
            <a:extLst>
              <a:ext uri="{FF2B5EF4-FFF2-40B4-BE49-F238E27FC236}">
                <a16:creationId xmlns:a16="http://schemas.microsoft.com/office/drawing/2014/main" id="{ED513A45-4B60-4160-4E1A-A4E8EDFE5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88718" y="4465456"/>
            <a:ext cx="3007324" cy="2167351"/>
            <a:chOff x="445478" y="4564006"/>
            <a:chExt cx="2613506" cy="1618468"/>
          </a:xfrm>
        </p:grpSpPr>
        <p:sp>
          <p:nvSpPr>
            <p:cNvPr id="178" name="Rektangel 177">
              <a:extLst>
                <a:ext uri="{FF2B5EF4-FFF2-40B4-BE49-F238E27FC236}">
                  <a16:creationId xmlns:a16="http://schemas.microsoft.com/office/drawing/2014/main" id="{799C9F34-87D5-A31E-2593-B89992E36939}"/>
                </a:ext>
              </a:extLst>
            </p:cNvPr>
            <p:cNvSpPr/>
            <p:nvPr/>
          </p:nvSpPr>
          <p:spPr>
            <a:xfrm>
              <a:off x="445478" y="4564006"/>
              <a:ext cx="2613506" cy="161846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181" name="textruta 180">
              <a:extLst>
                <a:ext uri="{FF2B5EF4-FFF2-40B4-BE49-F238E27FC236}">
                  <a16:creationId xmlns:a16="http://schemas.microsoft.com/office/drawing/2014/main" id="{25F6DB3D-EBAF-D5B9-F609-FBA928D8D925}"/>
                </a:ext>
              </a:extLst>
            </p:cNvPr>
            <p:cNvSpPr txBox="1"/>
            <p:nvPr/>
          </p:nvSpPr>
          <p:spPr>
            <a:xfrm>
              <a:off x="510339" y="5157145"/>
              <a:ext cx="2524040" cy="9882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sv-SE" sz="1000" dirty="0">
                  <a:effectLst/>
                  <a:latin typeface="Century Gothic" panose="020B0502020202020204" pitchFamily="34" charset="0"/>
                </a:rPr>
                <a:t>*För FMV, FRA, FOI, FHS, TPPV och FORTV gäller särskilda regler för rapportering till FM.</a:t>
              </a:r>
            </a:p>
            <a:p>
              <a:pPr>
                <a:spcAft>
                  <a:spcPts val="600"/>
                </a:spcAft>
              </a:pPr>
              <a:r>
                <a:rPr lang="sv-SE" sz="1000" dirty="0">
                  <a:effectLst/>
                  <a:latin typeface="Century Gothic" panose="020B0502020202020204" pitchFamily="34" charset="0"/>
                </a:rPr>
                <a:t>**Socialstyrelsen har utöver roll som sektorsansvarig även rätt att begära in rapportering från regionerna. </a:t>
              </a:r>
            </a:p>
            <a:p>
              <a:pPr>
                <a:spcAft>
                  <a:spcPts val="600"/>
                </a:spcAft>
              </a:pPr>
              <a:r>
                <a:rPr lang="sv-SE" sz="1000" dirty="0">
                  <a:effectLst/>
                  <a:latin typeface="Century Gothic" panose="020B0502020202020204" pitchFamily="34" charset="0"/>
                </a:rPr>
                <a:t>***Övriga statliga myndigheter utöver de beredskaps-/sektorsansvariga.</a:t>
              </a:r>
            </a:p>
          </p:txBody>
        </p:sp>
      </p:grpSp>
      <p:sp>
        <p:nvSpPr>
          <p:cNvPr id="3" name="Sidhuvud">
            <a:extLst>
              <a:ext uri="{FF2B5EF4-FFF2-40B4-BE49-F238E27FC236}">
                <a16:creationId xmlns:a16="http://schemas.microsoft.com/office/drawing/2014/main" id="{6D7D8177-AE0B-DCF8-B377-6A9292C870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92380" y="761287"/>
            <a:ext cx="9033044" cy="310986"/>
          </a:xfrm>
        </p:spPr>
        <p:txBody>
          <a:bodyPr/>
          <a:lstStyle/>
          <a:p>
            <a:r>
              <a:rPr lang="sv-SE" sz="1800" dirty="0"/>
              <a:t>Rapportering – </a:t>
            </a:r>
            <a:r>
              <a:rPr lang="sv-SE" sz="1800" dirty="0">
                <a:solidFill>
                  <a:schemeClr val="tx1"/>
                </a:solidFill>
              </a:rPr>
              <a:t>Inför och under höjd beredskap</a:t>
            </a:r>
          </a:p>
        </p:txBody>
      </p:sp>
      <p:sp>
        <p:nvSpPr>
          <p:cNvPr id="4" name="Rubrik"/>
          <p:cNvSpPr>
            <a:spLocks noGrp="1"/>
          </p:cNvSpPr>
          <p:nvPr>
            <p:ph type="title"/>
          </p:nvPr>
        </p:nvSpPr>
        <p:spPr>
          <a:xfrm>
            <a:off x="1803504" y="225193"/>
            <a:ext cx="9344521" cy="516224"/>
          </a:xfrm>
        </p:spPr>
        <p:txBody>
          <a:bodyPr/>
          <a:lstStyle/>
          <a:p>
            <a:r>
              <a:rPr lang="sv-SE" dirty="0"/>
              <a:t>FÖRFATTNINGSSTYRD RAPPORTERING</a:t>
            </a:r>
          </a:p>
        </p:txBody>
      </p:sp>
      <p:sp>
        <p:nvSpPr>
          <p:cNvPr id="131" name="A-pil">
            <a:extLst>
              <a:ext uri="{FF2B5EF4-FFF2-40B4-BE49-F238E27FC236}">
                <a16:creationId xmlns:a16="http://schemas.microsoft.com/office/drawing/2014/main" id="{00407176-2703-AFF7-ADA1-535A1CBAB4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44595" y="1656566"/>
            <a:ext cx="3544418" cy="991011"/>
          </a:xfrm>
          <a:custGeom>
            <a:avLst/>
            <a:gdLst>
              <a:gd name="connsiteX0" fmla="*/ 0 w 3478427"/>
              <a:gd name="connsiteY0" fmla="*/ 939114 h 939114"/>
              <a:gd name="connsiteX1" fmla="*/ 0 w 3478427"/>
              <a:gd name="connsiteY1" fmla="*/ 0 h 939114"/>
              <a:gd name="connsiteX2" fmla="*/ 3478427 w 3478427"/>
              <a:gd name="connsiteY2" fmla="*/ 0 h 93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78427" h="939114">
                <a:moveTo>
                  <a:pt x="0" y="939114"/>
                </a:moveTo>
                <a:lnTo>
                  <a:pt x="0" y="0"/>
                </a:lnTo>
                <a:lnTo>
                  <a:pt x="3478427" y="0"/>
                </a:lnTo>
              </a:path>
            </a:pathLst>
          </a:custGeom>
          <a:noFill/>
          <a:ln w="31750">
            <a:solidFill>
              <a:srgbClr val="4C4B45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95" name="A" descr="Försvarsmakten rapporterar till Regeringen enligt förordning (2007:1266) med instruktion för Försvarsmakten + andra uppdrag. Gäller vid fredstid och höjd beredskap">
            <a:extLst>
              <a:ext uri="{FF2B5EF4-FFF2-40B4-BE49-F238E27FC236}">
                <a16:creationId xmlns:a16="http://schemas.microsoft.com/office/drawing/2014/main" id="{751A991B-234C-30AC-FAA5-ECA737FBEE78}"/>
              </a:ext>
            </a:extLst>
          </p:cNvPr>
          <p:cNvSpPr>
            <a:spLocks noChangeAspect="1"/>
          </p:cNvSpPr>
          <p:nvPr/>
        </p:nvSpPr>
        <p:spPr>
          <a:xfrm>
            <a:off x="1431825" y="2050448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A</a:t>
            </a:r>
          </a:p>
        </p:txBody>
      </p:sp>
      <p:sp>
        <p:nvSpPr>
          <p:cNvPr id="132" name="B-pil">
            <a:extLst>
              <a:ext uri="{FF2B5EF4-FFF2-40B4-BE49-F238E27FC236}">
                <a16:creationId xmlns:a16="http://schemas.microsoft.com/office/drawing/2014/main" id="{7F74CD5C-EBFE-A890-A843-D88C210DB7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842952" y="1794754"/>
            <a:ext cx="1246061" cy="852823"/>
          </a:xfrm>
          <a:custGeom>
            <a:avLst/>
            <a:gdLst>
              <a:gd name="connsiteX0" fmla="*/ 0 w 3478427"/>
              <a:gd name="connsiteY0" fmla="*/ 939114 h 939114"/>
              <a:gd name="connsiteX1" fmla="*/ 0 w 3478427"/>
              <a:gd name="connsiteY1" fmla="*/ 0 h 939114"/>
              <a:gd name="connsiteX2" fmla="*/ 3478427 w 3478427"/>
              <a:gd name="connsiteY2" fmla="*/ 0 h 93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78427" h="939114">
                <a:moveTo>
                  <a:pt x="0" y="939114"/>
                </a:moveTo>
                <a:lnTo>
                  <a:pt x="0" y="0"/>
                </a:lnTo>
                <a:lnTo>
                  <a:pt x="3478427" y="0"/>
                </a:lnTo>
              </a:path>
            </a:pathLst>
          </a:custGeom>
          <a:noFill/>
          <a:ln w="31750">
            <a:solidFill>
              <a:srgbClr val="4C4B45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96" name="B" descr="Sektorsansvariga myndigheter rapporterar Regeringen enligt 2 § Förordning (2022:524) om statliga myndigheters beredskap. Gäller vid fredstid och höjd beredskap.">
            <a:extLst>
              <a:ext uri="{FF2B5EF4-FFF2-40B4-BE49-F238E27FC236}">
                <a16:creationId xmlns:a16="http://schemas.microsoft.com/office/drawing/2014/main" id="{9822CE5D-540A-DE87-D479-EB92031DA3B4}"/>
              </a:ext>
            </a:extLst>
          </p:cNvPr>
          <p:cNvSpPr>
            <a:spLocks noChangeAspect="1"/>
          </p:cNvSpPr>
          <p:nvPr/>
        </p:nvSpPr>
        <p:spPr>
          <a:xfrm>
            <a:off x="3734384" y="2050448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B</a:t>
            </a:r>
          </a:p>
        </p:txBody>
      </p:sp>
      <p:cxnSp>
        <p:nvCxnSpPr>
          <p:cNvPr id="134" name="C-pil">
            <a:extLst>
              <a:ext uri="{FF2B5EF4-FFF2-40B4-BE49-F238E27FC236}">
                <a16:creationId xmlns:a16="http://schemas.microsoft.com/office/drawing/2014/main" id="{D12F2131-02C0-49DD-7D2C-BFB785C91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35" idx="0"/>
            <a:endCxn id="21" idx="2"/>
          </p:cNvCxnSpPr>
          <p:nvPr/>
        </p:nvCxnSpPr>
        <p:spPr>
          <a:xfrm flipV="1">
            <a:off x="6106885" y="1924023"/>
            <a:ext cx="0" cy="699234"/>
          </a:xfrm>
          <a:prstGeom prst="line">
            <a:avLst/>
          </a:prstGeom>
          <a:ln w="31750">
            <a:solidFill>
              <a:srgbClr val="4C4B4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C" descr="Beredskapsansvariga myndigheter rapporterar till regeringen enligt 12 § Förordning (2022:524) om statliga myndigheters beredskap. Gäller vid fredstid och höjd beredskap.">
            <a:extLst>
              <a:ext uri="{FF2B5EF4-FFF2-40B4-BE49-F238E27FC236}">
                <a16:creationId xmlns:a16="http://schemas.microsoft.com/office/drawing/2014/main" id="{BEFF30C5-58E9-EDBC-B0C9-F51F1C933B08}"/>
              </a:ext>
            </a:extLst>
          </p:cNvPr>
          <p:cNvSpPr>
            <a:spLocks noChangeAspect="1"/>
          </p:cNvSpPr>
          <p:nvPr/>
        </p:nvSpPr>
        <p:spPr>
          <a:xfrm>
            <a:off x="6000650" y="2050448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C</a:t>
            </a:r>
          </a:p>
        </p:txBody>
      </p:sp>
      <p:sp>
        <p:nvSpPr>
          <p:cNvPr id="136" name="D-pil">
            <a:extLst>
              <a:ext uri="{FF2B5EF4-FFF2-40B4-BE49-F238E27FC236}">
                <a16:creationId xmlns:a16="http://schemas.microsoft.com/office/drawing/2014/main" id="{8B53A689-41E2-4E21-4BAA-FF7B13469A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7133288" y="1794754"/>
            <a:ext cx="1265568" cy="852823"/>
          </a:xfrm>
          <a:custGeom>
            <a:avLst/>
            <a:gdLst>
              <a:gd name="connsiteX0" fmla="*/ 0 w 3478427"/>
              <a:gd name="connsiteY0" fmla="*/ 939114 h 939114"/>
              <a:gd name="connsiteX1" fmla="*/ 0 w 3478427"/>
              <a:gd name="connsiteY1" fmla="*/ 0 h 939114"/>
              <a:gd name="connsiteX2" fmla="*/ 3478427 w 3478427"/>
              <a:gd name="connsiteY2" fmla="*/ 0 h 93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78427" h="939114">
                <a:moveTo>
                  <a:pt x="0" y="939114"/>
                </a:moveTo>
                <a:lnTo>
                  <a:pt x="0" y="0"/>
                </a:lnTo>
                <a:lnTo>
                  <a:pt x="3478427" y="0"/>
                </a:lnTo>
              </a:path>
            </a:pathLst>
          </a:custGeom>
          <a:noFill/>
          <a:ln w="31750">
            <a:solidFill>
              <a:srgbClr val="4C4B45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98" name="D" descr="MSB rapporterar till Regeringen enligt 12 § Förordning (2022:524) om statliga myndigheters beredskap. Gäller vid fredstid och höjd beredskap.">
            <a:extLst>
              <a:ext uri="{FF2B5EF4-FFF2-40B4-BE49-F238E27FC236}">
                <a16:creationId xmlns:a16="http://schemas.microsoft.com/office/drawing/2014/main" id="{233D30F1-5D77-7A4D-2ACF-2CA83A1D3F62}"/>
              </a:ext>
            </a:extLst>
          </p:cNvPr>
          <p:cNvSpPr>
            <a:spLocks noChangeAspect="1"/>
          </p:cNvSpPr>
          <p:nvPr/>
        </p:nvSpPr>
        <p:spPr>
          <a:xfrm>
            <a:off x="8283475" y="2050448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D</a:t>
            </a:r>
          </a:p>
        </p:txBody>
      </p:sp>
      <p:sp>
        <p:nvSpPr>
          <p:cNvPr id="137" name="E-pil">
            <a:extLst>
              <a:ext uri="{FF2B5EF4-FFF2-40B4-BE49-F238E27FC236}">
                <a16:creationId xmlns:a16="http://schemas.microsoft.com/office/drawing/2014/main" id="{61411005-3835-DBEE-0BEC-05F10579FB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7133287" y="1656566"/>
            <a:ext cx="3588639" cy="991011"/>
          </a:xfrm>
          <a:custGeom>
            <a:avLst/>
            <a:gdLst>
              <a:gd name="connsiteX0" fmla="*/ 0 w 3478427"/>
              <a:gd name="connsiteY0" fmla="*/ 939114 h 939114"/>
              <a:gd name="connsiteX1" fmla="*/ 0 w 3478427"/>
              <a:gd name="connsiteY1" fmla="*/ 0 h 939114"/>
              <a:gd name="connsiteX2" fmla="*/ 3478427 w 3478427"/>
              <a:gd name="connsiteY2" fmla="*/ 0 h 93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78427" h="939114">
                <a:moveTo>
                  <a:pt x="0" y="939114"/>
                </a:moveTo>
                <a:lnTo>
                  <a:pt x="0" y="0"/>
                </a:lnTo>
                <a:lnTo>
                  <a:pt x="3478427" y="0"/>
                </a:lnTo>
              </a:path>
            </a:pathLst>
          </a:custGeom>
          <a:noFill/>
          <a:ln w="31750">
            <a:solidFill>
              <a:srgbClr val="4C4B45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99" name="E" descr="Statliga myndigheter, utöver de beredskaps-/sektorsansvariga myndigheterna, rapporterar till Regeringen enligt 12 § (2022:524) Förordning om statliga myndigheters beredskap. Gäller vid fredstid och höjd beredskap.">
            <a:extLst>
              <a:ext uri="{FF2B5EF4-FFF2-40B4-BE49-F238E27FC236}">
                <a16:creationId xmlns:a16="http://schemas.microsoft.com/office/drawing/2014/main" id="{E2FC86DA-BD49-5C09-2C7A-DDA8BCE25421}"/>
              </a:ext>
            </a:extLst>
          </p:cNvPr>
          <p:cNvSpPr>
            <a:spLocks noChangeAspect="1"/>
          </p:cNvSpPr>
          <p:nvPr/>
        </p:nvSpPr>
        <p:spPr>
          <a:xfrm>
            <a:off x="10604400" y="2050448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E</a:t>
            </a:r>
          </a:p>
        </p:txBody>
      </p:sp>
      <p:sp>
        <p:nvSpPr>
          <p:cNvPr id="139" name="F-pil">
            <a:extLst>
              <a:ext uri="{FF2B5EF4-FFF2-40B4-BE49-F238E27FC236}">
                <a16:creationId xmlns:a16="http://schemas.microsoft.com/office/drawing/2014/main" id="{C6316BDF-EA3F-0C57-3C2B-B9A5D8FB0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28287" y="1532998"/>
            <a:ext cx="4610632" cy="3549068"/>
          </a:xfrm>
          <a:custGeom>
            <a:avLst/>
            <a:gdLst>
              <a:gd name="connsiteX0" fmla="*/ 1507524 w 4553465"/>
              <a:gd name="connsiteY0" fmla="*/ 3552568 h 3552568"/>
              <a:gd name="connsiteX1" fmla="*/ 4553465 w 4553465"/>
              <a:gd name="connsiteY1" fmla="*/ 3552568 h 3552568"/>
              <a:gd name="connsiteX2" fmla="*/ 4553465 w 4553465"/>
              <a:gd name="connsiteY2" fmla="*/ 0 h 3552568"/>
              <a:gd name="connsiteX3" fmla="*/ 0 w 4553465"/>
              <a:gd name="connsiteY3" fmla="*/ 0 h 3552568"/>
              <a:gd name="connsiteX0" fmla="*/ 1529473 w 4553465"/>
              <a:gd name="connsiteY0" fmla="*/ 3555743 h 3555743"/>
              <a:gd name="connsiteX1" fmla="*/ 4553465 w 4553465"/>
              <a:gd name="connsiteY1" fmla="*/ 3552568 h 3555743"/>
              <a:gd name="connsiteX2" fmla="*/ 4553465 w 4553465"/>
              <a:gd name="connsiteY2" fmla="*/ 0 h 3555743"/>
              <a:gd name="connsiteX3" fmla="*/ 0 w 4553465"/>
              <a:gd name="connsiteY3" fmla="*/ 0 h 3555743"/>
              <a:gd name="connsiteX0" fmla="*/ 1529473 w 4553465"/>
              <a:gd name="connsiteY0" fmla="*/ 3555743 h 3555743"/>
              <a:gd name="connsiteX1" fmla="*/ 4546873 w 4553465"/>
              <a:gd name="connsiteY1" fmla="*/ 2257724 h 3555743"/>
              <a:gd name="connsiteX2" fmla="*/ 4553465 w 4553465"/>
              <a:gd name="connsiteY2" fmla="*/ 0 h 3555743"/>
              <a:gd name="connsiteX3" fmla="*/ 0 w 4553465"/>
              <a:gd name="connsiteY3" fmla="*/ 0 h 3555743"/>
              <a:gd name="connsiteX0" fmla="*/ 1529473 w 4553465"/>
              <a:gd name="connsiteY0" fmla="*/ 3555743 h 3555743"/>
              <a:gd name="connsiteX1" fmla="*/ 3164043 w 4553465"/>
              <a:gd name="connsiteY1" fmla="*/ 2838762 h 3555743"/>
              <a:gd name="connsiteX2" fmla="*/ 4546873 w 4553465"/>
              <a:gd name="connsiteY2" fmla="*/ 2257724 h 3555743"/>
              <a:gd name="connsiteX3" fmla="*/ 4553465 w 4553465"/>
              <a:gd name="connsiteY3" fmla="*/ 0 h 3555743"/>
              <a:gd name="connsiteX4" fmla="*/ 0 w 4553465"/>
              <a:gd name="connsiteY4" fmla="*/ 0 h 3555743"/>
              <a:gd name="connsiteX0" fmla="*/ 1529473 w 4553465"/>
              <a:gd name="connsiteY0" fmla="*/ 3555743 h 3555743"/>
              <a:gd name="connsiteX1" fmla="*/ 3117901 w 4553465"/>
              <a:gd name="connsiteY1" fmla="*/ 2384899 h 3555743"/>
              <a:gd name="connsiteX2" fmla="*/ 4546873 w 4553465"/>
              <a:gd name="connsiteY2" fmla="*/ 2257724 h 3555743"/>
              <a:gd name="connsiteX3" fmla="*/ 4553465 w 4553465"/>
              <a:gd name="connsiteY3" fmla="*/ 0 h 3555743"/>
              <a:gd name="connsiteX4" fmla="*/ 0 w 4553465"/>
              <a:gd name="connsiteY4" fmla="*/ 0 h 3555743"/>
              <a:gd name="connsiteX0" fmla="*/ 1529473 w 4553465"/>
              <a:gd name="connsiteY0" fmla="*/ 3555743 h 3555743"/>
              <a:gd name="connsiteX1" fmla="*/ 3117901 w 4553465"/>
              <a:gd name="connsiteY1" fmla="*/ 2384899 h 3555743"/>
              <a:gd name="connsiteX2" fmla="*/ 4546873 w 4553465"/>
              <a:gd name="connsiteY2" fmla="*/ 2704913 h 3555743"/>
              <a:gd name="connsiteX3" fmla="*/ 4553465 w 4553465"/>
              <a:gd name="connsiteY3" fmla="*/ 0 h 3555743"/>
              <a:gd name="connsiteX4" fmla="*/ 0 w 4553465"/>
              <a:gd name="connsiteY4" fmla="*/ 0 h 3555743"/>
              <a:gd name="connsiteX0" fmla="*/ 1529473 w 4553465"/>
              <a:gd name="connsiteY0" fmla="*/ 3555743 h 3555743"/>
              <a:gd name="connsiteX1" fmla="*/ 1529302 w 4553465"/>
              <a:gd name="connsiteY1" fmla="*/ 2718622 h 3555743"/>
              <a:gd name="connsiteX2" fmla="*/ 4546873 w 4553465"/>
              <a:gd name="connsiteY2" fmla="*/ 2704913 h 3555743"/>
              <a:gd name="connsiteX3" fmla="*/ 4553465 w 4553465"/>
              <a:gd name="connsiteY3" fmla="*/ 0 h 3555743"/>
              <a:gd name="connsiteX4" fmla="*/ 0 w 4553465"/>
              <a:gd name="connsiteY4" fmla="*/ 0 h 3555743"/>
              <a:gd name="connsiteX0" fmla="*/ 1529473 w 4553465"/>
              <a:gd name="connsiteY0" fmla="*/ 3555743 h 3555743"/>
              <a:gd name="connsiteX1" fmla="*/ 1226085 w 4553465"/>
              <a:gd name="connsiteY1" fmla="*/ 2711948 h 3555743"/>
              <a:gd name="connsiteX2" fmla="*/ 4546873 w 4553465"/>
              <a:gd name="connsiteY2" fmla="*/ 2704913 h 3555743"/>
              <a:gd name="connsiteX3" fmla="*/ 4553465 w 4553465"/>
              <a:gd name="connsiteY3" fmla="*/ 0 h 3555743"/>
              <a:gd name="connsiteX4" fmla="*/ 0 w 4553465"/>
              <a:gd name="connsiteY4" fmla="*/ 0 h 3555743"/>
              <a:gd name="connsiteX0" fmla="*/ 1226255 w 4553465"/>
              <a:gd name="connsiteY0" fmla="*/ 3549068 h 3549068"/>
              <a:gd name="connsiteX1" fmla="*/ 1226085 w 4553465"/>
              <a:gd name="connsiteY1" fmla="*/ 2711948 h 3549068"/>
              <a:gd name="connsiteX2" fmla="*/ 4546873 w 4553465"/>
              <a:gd name="connsiteY2" fmla="*/ 2704913 h 3549068"/>
              <a:gd name="connsiteX3" fmla="*/ 4553465 w 4553465"/>
              <a:gd name="connsiteY3" fmla="*/ 0 h 3549068"/>
              <a:gd name="connsiteX4" fmla="*/ 0 w 4553465"/>
              <a:gd name="connsiteY4" fmla="*/ 0 h 3549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53465" h="3549068">
                <a:moveTo>
                  <a:pt x="1226255" y="3549068"/>
                </a:moveTo>
                <a:cubicBezTo>
                  <a:pt x="1226198" y="3270028"/>
                  <a:pt x="1226142" y="2990988"/>
                  <a:pt x="1226085" y="2711948"/>
                </a:cubicBezTo>
                <a:lnTo>
                  <a:pt x="4546873" y="2704913"/>
                </a:lnTo>
                <a:cubicBezTo>
                  <a:pt x="4549070" y="1952338"/>
                  <a:pt x="4551268" y="752575"/>
                  <a:pt x="4553465" y="0"/>
                </a:cubicBezTo>
                <a:lnTo>
                  <a:pt x="0" y="0"/>
                </a:lnTo>
              </a:path>
            </a:pathLst>
          </a:custGeom>
          <a:noFill/>
          <a:ln w="31750">
            <a:solidFill>
              <a:srgbClr val="4C4B45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a</a:t>
            </a:r>
          </a:p>
        </p:txBody>
      </p:sp>
      <p:sp>
        <p:nvSpPr>
          <p:cNvPr id="100" name="F" descr="Länsstyrelserna rapporterar till Regeringen enligt 12 § Förordning (2022:524) om statliga myndigheters beredskap. Gäller vid fredstid och höjd beredskap.">
            <a:extLst>
              <a:ext uri="{FF2B5EF4-FFF2-40B4-BE49-F238E27FC236}">
                <a16:creationId xmlns:a16="http://schemas.microsoft.com/office/drawing/2014/main" id="{A9909430-004E-B4B2-DB7F-A2F6C0E4118C}"/>
              </a:ext>
            </a:extLst>
          </p:cNvPr>
          <p:cNvSpPr>
            <a:spLocks noChangeAspect="1"/>
          </p:cNvSpPr>
          <p:nvPr/>
        </p:nvSpPr>
        <p:spPr>
          <a:xfrm>
            <a:off x="11633100" y="2050448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F</a:t>
            </a:r>
          </a:p>
        </p:txBody>
      </p:sp>
      <p:cxnSp>
        <p:nvCxnSpPr>
          <p:cNvPr id="140" name="G-pil">
            <a:extLst>
              <a:ext uri="{FF2B5EF4-FFF2-40B4-BE49-F238E27FC236}">
                <a16:creationId xmlns:a16="http://schemas.microsoft.com/office/drawing/2014/main" id="{C8973C94-F2B0-C13E-F938-E846079B4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41" idx="1"/>
            <a:endCxn id="37" idx="3"/>
          </p:cNvCxnSpPr>
          <p:nvPr/>
        </p:nvCxnSpPr>
        <p:spPr>
          <a:xfrm flipH="1">
            <a:off x="4747560" y="2885138"/>
            <a:ext cx="358265" cy="1"/>
          </a:xfrm>
          <a:prstGeom prst="line">
            <a:avLst/>
          </a:prstGeom>
          <a:ln w="31750">
            <a:solidFill>
              <a:srgbClr val="4C4B4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G" descr="Beredskapsmyndigheter rapporterar till sektorsmyndigheter enligt 12 § Förordning (2022:524) om statliga myndigheters beredskap. Gäller vid fredstid och höjd beredskap. ">
            <a:extLst>
              <a:ext uri="{FF2B5EF4-FFF2-40B4-BE49-F238E27FC236}">
                <a16:creationId xmlns:a16="http://schemas.microsoft.com/office/drawing/2014/main" id="{50349F40-DA53-E95A-756C-A116645DA0D5}"/>
              </a:ext>
            </a:extLst>
          </p:cNvPr>
          <p:cNvSpPr>
            <a:spLocks noChangeAspect="1"/>
          </p:cNvSpPr>
          <p:nvPr/>
        </p:nvSpPr>
        <p:spPr>
          <a:xfrm>
            <a:off x="4866663" y="2777135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C</a:t>
            </a:r>
          </a:p>
        </p:txBody>
      </p:sp>
      <p:sp>
        <p:nvSpPr>
          <p:cNvPr id="144" name="H-pil">
            <a:extLst>
              <a:ext uri="{FF2B5EF4-FFF2-40B4-BE49-F238E27FC236}">
                <a16:creationId xmlns:a16="http://schemas.microsoft.com/office/drawing/2014/main" id="{AB777364-0BFF-2E82-5ACF-4E6FB5720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40878" y="3135086"/>
            <a:ext cx="3063251" cy="207570"/>
          </a:xfrm>
          <a:custGeom>
            <a:avLst/>
            <a:gdLst>
              <a:gd name="connsiteX0" fmla="*/ 0 w 2952750"/>
              <a:gd name="connsiteY0" fmla="*/ 0 h 165100"/>
              <a:gd name="connsiteX1" fmla="*/ 0 w 2952750"/>
              <a:gd name="connsiteY1" fmla="*/ 165100 h 165100"/>
              <a:gd name="connsiteX2" fmla="*/ 2952750 w 2952750"/>
              <a:gd name="connsiteY2" fmla="*/ 165100 h 165100"/>
              <a:gd name="connsiteX3" fmla="*/ 2952750 w 2952750"/>
              <a:gd name="connsiteY3" fmla="*/ 19050 h 165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52750" h="165100">
                <a:moveTo>
                  <a:pt x="0" y="0"/>
                </a:moveTo>
                <a:lnTo>
                  <a:pt x="0" y="165100"/>
                </a:lnTo>
                <a:lnTo>
                  <a:pt x="2952750" y="165100"/>
                </a:lnTo>
                <a:lnTo>
                  <a:pt x="2952750" y="19050"/>
                </a:lnTo>
              </a:path>
            </a:pathLst>
          </a:custGeom>
          <a:noFill/>
          <a:ln w="31750">
            <a:solidFill>
              <a:srgbClr val="4C4B45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02" name="H" descr="Sektorsansvariga myndigheter rapporterar till MSB enligt 12 § Förordning (2022:524) om statliga myndigheters beredskap. Gäller vid fredstid och höjd beredskap. ">
            <a:extLst>
              <a:ext uri="{FF2B5EF4-FFF2-40B4-BE49-F238E27FC236}">
                <a16:creationId xmlns:a16="http://schemas.microsoft.com/office/drawing/2014/main" id="{19143D22-9758-E319-74A2-777D5F6A9855}"/>
              </a:ext>
            </a:extLst>
          </p:cNvPr>
          <p:cNvSpPr>
            <a:spLocks noChangeAspect="1"/>
          </p:cNvSpPr>
          <p:nvPr/>
        </p:nvSpPr>
        <p:spPr>
          <a:xfrm>
            <a:off x="4866663" y="3193060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B</a:t>
            </a:r>
          </a:p>
        </p:txBody>
      </p:sp>
      <p:cxnSp>
        <p:nvCxnSpPr>
          <p:cNvPr id="145" name="I-pil">
            <a:extLst>
              <a:ext uri="{FF2B5EF4-FFF2-40B4-BE49-F238E27FC236}">
                <a16:creationId xmlns:a16="http://schemas.microsoft.com/office/drawing/2014/main" id="{1EAF0AA7-D2E8-1ACB-96F6-0221DBB8E4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33" idx="1"/>
          </p:cNvCxnSpPr>
          <p:nvPr/>
        </p:nvCxnSpPr>
        <p:spPr>
          <a:xfrm>
            <a:off x="7102900" y="2885138"/>
            <a:ext cx="381905" cy="0"/>
          </a:xfrm>
          <a:prstGeom prst="line">
            <a:avLst/>
          </a:prstGeom>
          <a:ln w="31750">
            <a:solidFill>
              <a:srgbClr val="4C4B4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I" descr="Beredskapsmyndigheter rapporterar till MSB enligt 12 § Förordning (2022:524) om statliga myndigheters beredskap. Gäller vid fredstid och höjd beredskap. ">
            <a:extLst>
              <a:ext uri="{FF2B5EF4-FFF2-40B4-BE49-F238E27FC236}">
                <a16:creationId xmlns:a16="http://schemas.microsoft.com/office/drawing/2014/main" id="{2B45C9B8-8977-2F5D-DCB7-B538F034C87E}"/>
              </a:ext>
            </a:extLst>
          </p:cNvPr>
          <p:cNvSpPr>
            <a:spLocks noChangeAspect="1"/>
          </p:cNvSpPr>
          <p:nvPr/>
        </p:nvSpPr>
        <p:spPr>
          <a:xfrm>
            <a:off x="7145877" y="2777135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C</a:t>
            </a:r>
          </a:p>
        </p:txBody>
      </p:sp>
      <p:cxnSp>
        <p:nvCxnSpPr>
          <p:cNvPr id="148" name="J-pil">
            <a:extLst>
              <a:ext uri="{FF2B5EF4-FFF2-40B4-BE49-F238E27FC236}">
                <a16:creationId xmlns:a16="http://schemas.microsoft.com/office/drawing/2014/main" id="{F64E3CCA-550C-D654-A8C0-44B089B0DF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33" idx="3"/>
          </p:cNvCxnSpPr>
          <p:nvPr/>
        </p:nvCxnSpPr>
        <p:spPr>
          <a:xfrm flipH="1">
            <a:off x="9351760" y="2885138"/>
            <a:ext cx="407708" cy="0"/>
          </a:xfrm>
          <a:prstGeom prst="line">
            <a:avLst/>
          </a:prstGeom>
          <a:ln w="31750">
            <a:solidFill>
              <a:srgbClr val="4C4B4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J" descr="Statliga myndigheter, utöver de beredskaps-/sektorsansvariga myndigheterna, rapporterar till MSB enligt 12 § (2022:524) Förordning om statliga myndigheters beredskap. Gäller vid fredstid och höjd beredskap. ">
            <a:extLst>
              <a:ext uri="{FF2B5EF4-FFF2-40B4-BE49-F238E27FC236}">
                <a16:creationId xmlns:a16="http://schemas.microsoft.com/office/drawing/2014/main" id="{4F970048-84FB-3B73-1F0D-DBD31D6224CA}"/>
              </a:ext>
            </a:extLst>
          </p:cNvPr>
          <p:cNvSpPr>
            <a:spLocks noChangeAspect="1"/>
          </p:cNvSpPr>
          <p:nvPr/>
        </p:nvSpPr>
        <p:spPr>
          <a:xfrm>
            <a:off x="9477234" y="2777135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E</a:t>
            </a:r>
          </a:p>
        </p:txBody>
      </p:sp>
      <p:cxnSp>
        <p:nvCxnSpPr>
          <p:cNvPr id="150" name="K-pil">
            <a:extLst>
              <a:ext uri="{FF2B5EF4-FFF2-40B4-BE49-F238E27FC236}">
                <a16:creationId xmlns:a16="http://schemas.microsoft.com/office/drawing/2014/main" id="{B791216B-FA1F-FFA2-456C-F3B1F30785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3842952" y="3147017"/>
            <a:ext cx="0" cy="1666990"/>
          </a:xfrm>
          <a:prstGeom prst="line">
            <a:avLst/>
          </a:prstGeom>
          <a:ln w="31750">
            <a:solidFill>
              <a:srgbClr val="4C4B4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K" descr="Regionerna rapporterar till Socialstyrelsen enligt 3 § Förordning (2006:637) om kommuners och regioners åtgärder inför och vid extraordinära händelser i fredstid och höjd beredskap. Gäller vid fredstid och höjd beredskap. Socialstyrelsen har utöver roll som sektorsansvarig även rätt att begära in rapportering från regionerna. ">
            <a:extLst>
              <a:ext uri="{FF2B5EF4-FFF2-40B4-BE49-F238E27FC236}">
                <a16:creationId xmlns:a16="http://schemas.microsoft.com/office/drawing/2014/main" id="{D5EECE8E-8860-C837-20DF-0137707E357B}"/>
              </a:ext>
            </a:extLst>
          </p:cNvPr>
          <p:cNvSpPr>
            <a:spLocks noChangeAspect="1"/>
          </p:cNvSpPr>
          <p:nvPr/>
        </p:nvSpPr>
        <p:spPr>
          <a:xfrm>
            <a:off x="3734384" y="4476407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G</a:t>
            </a:r>
          </a:p>
        </p:txBody>
      </p:sp>
      <p:cxnSp>
        <p:nvCxnSpPr>
          <p:cNvPr id="152" name="L-pil">
            <a:extLst>
              <a:ext uri="{FF2B5EF4-FFF2-40B4-BE49-F238E27FC236}">
                <a16:creationId xmlns:a16="http://schemas.microsoft.com/office/drawing/2014/main" id="{BF383418-D205-19B5-95EE-70CCA8527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7965556" y="3147017"/>
            <a:ext cx="0" cy="1666990"/>
          </a:xfrm>
          <a:prstGeom prst="line">
            <a:avLst/>
          </a:prstGeom>
          <a:ln w="31750">
            <a:solidFill>
              <a:srgbClr val="4C4B4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L" descr="Länsstyrelserna rapporterar till MSB enligt 12 § Förordning (2022:524) om statliga myndigheters beredskap. Gäller vid fredstid och höjd beredskap. ">
            <a:extLst>
              <a:ext uri="{FF2B5EF4-FFF2-40B4-BE49-F238E27FC236}">
                <a16:creationId xmlns:a16="http://schemas.microsoft.com/office/drawing/2014/main" id="{32679A4E-FC7F-2CED-91F6-516A7A73CC5A}"/>
              </a:ext>
            </a:extLst>
          </p:cNvPr>
          <p:cNvSpPr>
            <a:spLocks noChangeAspect="1"/>
          </p:cNvSpPr>
          <p:nvPr/>
        </p:nvSpPr>
        <p:spPr>
          <a:xfrm>
            <a:off x="7856304" y="4476407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C</a:t>
            </a:r>
          </a:p>
        </p:txBody>
      </p:sp>
      <p:cxnSp>
        <p:nvCxnSpPr>
          <p:cNvPr id="153" name="M-pil">
            <a:extLst>
              <a:ext uri="{FF2B5EF4-FFF2-40B4-BE49-F238E27FC236}">
                <a16:creationId xmlns:a16="http://schemas.microsoft.com/office/drawing/2014/main" id="{2B2E83BE-D63E-0A5F-8C5E-977B556D74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25" idx="1"/>
          </p:cNvCxnSpPr>
          <p:nvPr/>
        </p:nvCxnSpPr>
        <p:spPr>
          <a:xfrm flipV="1">
            <a:off x="5528100" y="5069246"/>
            <a:ext cx="1154794" cy="3467"/>
          </a:xfrm>
          <a:prstGeom prst="line">
            <a:avLst/>
          </a:prstGeom>
          <a:ln w="31750">
            <a:solidFill>
              <a:srgbClr val="4C4B4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M" descr="3 § Förordning (2006:637) om kommu¬ners och regioners åtgärder inför och vid extraordinära händelser i fredstid och höjd beredskap. Gäller vid fredstid och höjd beredskap.">
            <a:extLst>
              <a:ext uri="{FF2B5EF4-FFF2-40B4-BE49-F238E27FC236}">
                <a16:creationId xmlns:a16="http://schemas.microsoft.com/office/drawing/2014/main" id="{89D58EF7-FC4D-2098-F870-09D6F723176B}"/>
              </a:ext>
            </a:extLst>
          </p:cNvPr>
          <p:cNvSpPr>
            <a:spLocks noChangeAspect="1"/>
          </p:cNvSpPr>
          <p:nvPr/>
        </p:nvSpPr>
        <p:spPr>
          <a:xfrm>
            <a:off x="6000650" y="4961245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G</a:t>
            </a:r>
          </a:p>
        </p:txBody>
      </p:sp>
      <p:cxnSp>
        <p:nvCxnSpPr>
          <p:cNvPr id="155" name="N-pil">
            <a:extLst>
              <a:ext uri="{FF2B5EF4-FFF2-40B4-BE49-F238E27FC236}">
                <a16:creationId xmlns:a16="http://schemas.microsoft.com/office/drawing/2014/main" id="{E07BFD66-33E0-7782-8F4A-2FFDED4172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7967156" y="5330186"/>
            <a:ext cx="0" cy="422681"/>
          </a:xfrm>
          <a:prstGeom prst="line">
            <a:avLst/>
          </a:prstGeom>
          <a:ln w="31750">
            <a:solidFill>
              <a:srgbClr val="4C4B4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N" descr="Kommunerna rapporterar till Länsstyrelserna enligt 2 § Förordning (2006:637) om kommu¬ners och regioners åtgärder inför och vid extraordinära händelser i fredstid och höjd beredskap och 7 § Förordning (2006:637) om kommu¬ners och regioners åtgärder inför och vid extraordinära händelser i fredstid och höjd beredskap. Gäller vid fredstid och höjd beredskap">
            <a:extLst>
              <a:ext uri="{FF2B5EF4-FFF2-40B4-BE49-F238E27FC236}">
                <a16:creationId xmlns:a16="http://schemas.microsoft.com/office/drawing/2014/main" id="{FDE30C6D-AE73-E695-258D-5D8CEC870EF2}"/>
              </a:ext>
            </a:extLst>
          </p:cNvPr>
          <p:cNvSpPr>
            <a:spLocks noChangeAspect="1"/>
          </p:cNvSpPr>
          <p:nvPr/>
        </p:nvSpPr>
        <p:spPr>
          <a:xfrm>
            <a:off x="7861337" y="5473110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H</a:t>
            </a:r>
          </a:p>
        </p:txBody>
      </p:sp>
      <p:sp>
        <p:nvSpPr>
          <p:cNvPr id="157" name="O-pil">
            <a:extLst>
              <a:ext uri="{FF2B5EF4-FFF2-40B4-BE49-F238E27FC236}">
                <a16:creationId xmlns:a16="http://schemas.microsoft.com/office/drawing/2014/main" id="{661BC3DB-C92C-BC55-B4DD-F83C50644C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>
            <a:off x="2139950" y="2475157"/>
            <a:ext cx="3168230" cy="146050"/>
          </a:xfrm>
          <a:custGeom>
            <a:avLst/>
            <a:gdLst>
              <a:gd name="connsiteX0" fmla="*/ 0 w 2952750"/>
              <a:gd name="connsiteY0" fmla="*/ 0 h 165100"/>
              <a:gd name="connsiteX1" fmla="*/ 0 w 2952750"/>
              <a:gd name="connsiteY1" fmla="*/ 165100 h 165100"/>
              <a:gd name="connsiteX2" fmla="*/ 2952750 w 2952750"/>
              <a:gd name="connsiteY2" fmla="*/ 165100 h 165100"/>
              <a:gd name="connsiteX3" fmla="*/ 2952750 w 2952750"/>
              <a:gd name="connsiteY3" fmla="*/ 19050 h 165100"/>
              <a:gd name="connsiteX0" fmla="*/ 2959 w 2952750"/>
              <a:gd name="connsiteY0" fmla="*/ 6350 h 146050"/>
              <a:gd name="connsiteX1" fmla="*/ 0 w 2952750"/>
              <a:gd name="connsiteY1" fmla="*/ 146050 h 146050"/>
              <a:gd name="connsiteX2" fmla="*/ 2952750 w 2952750"/>
              <a:gd name="connsiteY2" fmla="*/ 146050 h 146050"/>
              <a:gd name="connsiteX3" fmla="*/ 2952750 w 2952750"/>
              <a:gd name="connsiteY3" fmla="*/ 0 h 146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52750" h="146050">
                <a:moveTo>
                  <a:pt x="2959" y="6350"/>
                </a:moveTo>
                <a:cubicBezTo>
                  <a:pt x="1973" y="52917"/>
                  <a:pt x="986" y="99483"/>
                  <a:pt x="0" y="146050"/>
                </a:cubicBezTo>
                <a:lnTo>
                  <a:pt x="2952750" y="146050"/>
                </a:lnTo>
                <a:lnTo>
                  <a:pt x="2952750" y="0"/>
                </a:lnTo>
              </a:path>
            </a:pathLst>
          </a:custGeom>
          <a:noFill/>
          <a:ln w="31750" cap="rnd">
            <a:solidFill>
              <a:srgbClr val="4C4B45"/>
            </a:solidFill>
            <a:prstDash val="solid"/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0" name="O" descr="Beredskapsmyndigheter rapporterar till Försvarsmakten enligt 22 § Förordning (2022:524) om statliga myndigheters beredskap. Gäller inför och vid höjd beredskap. ">
            <a:extLst>
              <a:ext uri="{FF2B5EF4-FFF2-40B4-BE49-F238E27FC236}">
                <a16:creationId xmlns:a16="http://schemas.microsoft.com/office/drawing/2014/main" id="{D7AF0F71-869C-F3A3-40D4-43039AD40CE5}"/>
              </a:ext>
            </a:extLst>
          </p:cNvPr>
          <p:cNvSpPr>
            <a:spLocks noChangeAspect="1"/>
          </p:cNvSpPr>
          <p:nvPr/>
        </p:nvSpPr>
        <p:spPr>
          <a:xfrm>
            <a:off x="4866663" y="2378682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I</a:t>
            </a:r>
          </a:p>
        </p:txBody>
      </p:sp>
      <p:sp>
        <p:nvSpPr>
          <p:cNvPr id="158" name="P-pil">
            <a:extLst>
              <a:ext uri="{FF2B5EF4-FFF2-40B4-BE49-F238E27FC236}">
                <a16:creationId xmlns:a16="http://schemas.microsoft.com/office/drawing/2014/main" id="{2E2011CF-BD1B-5225-8C11-387526088F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>
            <a:off x="1915542" y="2319745"/>
            <a:ext cx="5799404" cy="296786"/>
          </a:xfrm>
          <a:custGeom>
            <a:avLst/>
            <a:gdLst>
              <a:gd name="connsiteX0" fmla="*/ 0 w 2952750"/>
              <a:gd name="connsiteY0" fmla="*/ 0 h 165100"/>
              <a:gd name="connsiteX1" fmla="*/ 0 w 2952750"/>
              <a:gd name="connsiteY1" fmla="*/ 165100 h 165100"/>
              <a:gd name="connsiteX2" fmla="*/ 2952750 w 2952750"/>
              <a:gd name="connsiteY2" fmla="*/ 165100 h 165100"/>
              <a:gd name="connsiteX3" fmla="*/ 2952750 w 2952750"/>
              <a:gd name="connsiteY3" fmla="*/ 19050 h 165100"/>
              <a:gd name="connsiteX0" fmla="*/ 2959 w 2952750"/>
              <a:gd name="connsiteY0" fmla="*/ 6350 h 146050"/>
              <a:gd name="connsiteX1" fmla="*/ 0 w 2952750"/>
              <a:gd name="connsiteY1" fmla="*/ 146050 h 146050"/>
              <a:gd name="connsiteX2" fmla="*/ 2952750 w 2952750"/>
              <a:gd name="connsiteY2" fmla="*/ 146050 h 146050"/>
              <a:gd name="connsiteX3" fmla="*/ 2952750 w 2952750"/>
              <a:gd name="connsiteY3" fmla="*/ 0 h 146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52750" h="146050">
                <a:moveTo>
                  <a:pt x="2959" y="6350"/>
                </a:moveTo>
                <a:cubicBezTo>
                  <a:pt x="1973" y="52917"/>
                  <a:pt x="986" y="99483"/>
                  <a:pt x="0" y="146050"/>
                </a:cubicBezTo>
                <a:lnTo>
                  <a:pt x="2952750" y="146050"/>
                </a:lnTo>
                <a:lnTo>
                  <a:pt x="2952750" y="0"/>
                </a:lnTo>
              </a:path>
            </a:pathLst>
          </a:custGeom>
          <a:noFill/>
          <a:ln w="31750" cap="rnd">
            <a:solidFill>
              <a:srgbClr val="4C4B45"/>
            </a:solidFill>
            <a:prstDash val="solid"/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1" name="P" descr="MSB rapporterar till Försvarsmakten enligt 22 § Förordning (2022:524) om statliga myndigheters beredskap och 8 § Förordning (2015:1053) om totalförsvar och höjd beredskap. Gäller inför och vid höjd beredskap.">
            <a:extLst>
              <a:ext uri="{FF2B5EF4-FFF2-40B4-BE49-F238E27FC236}">
                <a16:creationId xmlns:a16="http://schemas.microsoft.com/office/drawing/2014/main" id="{7741C589-83F1-040A-21EF-EC699642F3A3}"/>
              </a:ext>
            </a:extLst>
          </p:cNvPr>
          <p:cNvSpPr>
            <a:spLocks noChangeAspect="1"/>
          </p:cNvSpPr>
          <p:nvPr/>
        </p:nvSpPr>
        <p:spPr>
          <a:xfrm>
            <a:off x="7158577" y="2213946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I</a:t>
            </a:r>
          </a:p>
        </p:txBody>
      </p:sp>
      <p:cxnSp>
        <p:nvCxnSpPr>
          <p:cNvPr id="159" name="Q-pil">
            <a:extLst>
              <a:ext uri="{FF2B5EF4-FFF2-40B4-BE49-F238E27FC236}">
                <a16:creationId xmlns:a16="http://schemas.microsoft.com/office/drawing/2014/main" id="{3179B2C0-4EF0-F76D-4C77-2D36239CF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37" idx="1"/>
          </p:cNvCxnSpPr>
          <p:nvPr/>
        </p:nvCxnSpPr>
        <p:spPr>
          <a:xfrm flipH="1">
            <a:off x="2466087" y="2885139"/>
            <a:ext cx="414518" cy="0"/>
          </a:xfrm>
          <a:prstGeom prst="line">
            <a:avLst/>
          </a:prstGeom>
          <a:ln w="31750" cap="rnd">
            <a:solidFill>
              <a:srgbClr val="4C4B45"/>
            </a:solidFill>
            <a:prstDash val="solid"/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Q" descr="Sektorsansvariga myndigheter rapporterar till Försvarsmakten enligt 22 § Förordning (2022:524) om statliga myndigheters beredskap och 8 § Förordning (2015:1053) om totalförsvar och höjd beredskap. Gäller inför och vid höjd beredskap.">
            <a:extLst>
              <a:ext uri="{FF2B5EF4-FFF2-40B4-BE49-F238E27FC236}">
                <a16:creationId xmlns:a16="http://schemas.microsoft.com/office/drawing/2014/main" id="{B38F5915-EFD5-D924-20E3-5EF72D9FEF7F}"/>
              </a:ext>
            </a:extLst>
          </p:cNvPr>
          <p:cNvSpPr>
            <a:spLocks noChangeAspect="1"/>
          </p:cNvSpPr>
          <p:nvPr/>
        </p:nvSpPr>
        <p:spPr>
          <a:xfrm>
            <a:off x="2599545" y="2776397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I</a:t>
            </a:r>
          </a:p>
        </p:txBody>
      </p:sp>
      <p:sp>
        <p:nvSpPr>
          <p:cNvPr id="161" name="R-pil">
            <a:extLst>
              <a:ext uri="{FF2B5EF4-FFF2-40B4-BE49-F238E27FC236}">
                <a16:creationId xmlns:a16="http://schemas.microsoft.com/office/drawing/2014/main" id="{4AB6755F-FFE9-E891-6E02-8F15F9D652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470605" y="1532999"/>
            <a:ext cx="4631500" cy="2713634"/>
          </a:xfrm>
          <a:custGeom>
            <a:avLst/>
            <a:gdLst>
              <a:gd name="connsiteX0" fmla="*/ 1507524 w 4553465"/>
              <a:gd name="connsiteY0" fmla="*/ 3552568 h 3552568"/>
              <a:gd name="connsiteX1" fmla="*/ 4553465 w 4553465"/>
              <a:gd name="connsiteY1" fmla="*/ 3552568 h 3552568"/>
              <a:gd name="connsiteX2" fmla="*/ 4553465 w 4553465"/>
              <a:gd name="connsiteY2" fmla="*/ 0 h 3552568"/>
              <a:gd name="connsiteX3" fmla="*/ 0 w 4553465"/>
              <a:gd name="connsiteY3" fmla="*/ 0 h 3552568"/>
              <a:gd name="connsiteX0" fmla="*/ 1529473 w 4553465"/>
              <a:gd name="connsiteY0" fmla="*/ 3555743 h 3555743"/>
              <a:gd name="connsiteX1" fmla="*/ 4553465 w 4553465"/>
              <a:gd name="connsiteY1" fmla="*/ 3552568 h 3555743"/>
              <a:gd name="connsiteX2" fmla="*/ 4553465 w 4553465"/>
              <a:gd name="connsiteY2" fmla="*/ 0 h 3555743"/>
              <a:gd name="connsiteX3" fmla="*/ 0 w 4553465"/>
              <a:gd name="connsiteY3" fmla="*/ 0 h 3555743"/>
              <a:gd name="connsiteX0" fmla="*/ 0 w 4567708"/>
              <a:gd name="connsiteY0" fmla="*/ 3555743 h 3555743"/>
              <a:gd name="connsiteX1" fmla="*/ 4567708 w 4567708"/>
              <a:gd name="connsiteY1" fmla="*/ 3552568 h 3555743"/>
              <a:gd name="connsiteX2" fmla="*/ 4567708 w 4567708"/>
              <a:gd name="connsiteY2" fmla="*/ 0 h 3555743"/>
              <a:gd name="connsiteX3" fmla="*/ 14243 w 4567708"/>
              <a:gd name="connsiteY3" fmla="*/ 0 h 3555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67708" h="3555743">
                <a:moveTo>
                  <a:pt x="0" y="3555743"/>
                </a:moveTo>
                <a:lnTo>
                  <a:pt x="4567708" y="3552568"/>
                </a:lnTo>
                <a:lnTo>
                  <a:pt x="4567708" y="0"/>
                </a:lnTo>
                <a:lnTo>
                  <a:pt x="14243" y="0"/>
                </a:lnTo>
              </a:path>
            </a:pathLst>
          </a:custGeom>
          <a:noFill/>
          <a:ln w="31750" cap="rnd">
            <a:solidFill>
              <a:srgbClr val="4C4B45"/>
            </a:solidFill>
            <a:prstDash val="solid"/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3" name="R" descr="Civilområdesansvariga länsstyrelser rapporterar till Regeringen enligt 9 § Förordning (2022:525) om civilområdesansvariga länsstyrelser. Gäller inför och vid höjd beredskap.">
            <a:extLst>
              <a:ext uri="{FF2B5EF4-FFF2-40B4-BE49-F238E27FC236}">
                <a16:creationId xmlns:a16="http://schemas.microsoft.com/office/drawing/2014/main" id="{76B6EA9C-AE94-FCD3-C2F5-343D6DD89C93}"/>
              </a:ext>
            </a:extLst>
          </p:cNvPr>
          <p:cNvSpPr>
            <a:spLocks noChangeAspect="1"/>
          </p:cNvSpPr>
          <p:nvPr/>
        </p:nvSpPr>
        <p:spPr>
          <a:xfrm>
            <a:off x="369257" y="3327010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J</a:t>
            </a:r>
          </a:p>
        </p:txBody>
      </p:sp>
      <p:sp>
        <p:nvSpPr>
          <p:cNvPr id="162" name="S-pil">
            <a:extLst>
              <a:ext uri="{FF2B5EF4-FFF2-40B4-BE49-F238E27FC236}">
                <a16:creationId xmlns:a16="http://schemas.microsoft.com/office/drawing/2014/main" id="{3C8B4843-3B1A-4EF5-DE68-98C9972404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200000">
            <a:off x="2921325" y="1770288"/>
            <a:ext cx="804056" cy="3557513"/>
          </a:xfrm>
          <a:custGeom>
            <a:avLst/>
            <a:gdLst>
              <a:gd name="connsiteX0" fmla="*/ 0 w 3478427"/>
              <a:gd name="connsiteY0" fmla="*/ 939114 h 939114"/>
              <a:gd name="connsiteX1" fmla="*/ 0 w 3478427"/>
              <a:gd name="connsiteY1" fmla="*/ 0 h 939114"/>
              <a:gd name="connsiteX2" fmla="*/ 3478427 w 3478427"/>
              <a:gd name="connsiteY2" fmla="*/ 0 h 93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78427" h="939114">
                <a:moveTo>
                  <a:pt x="0" y="939114"/>
                </a:moveTo>
                <a:lnTo>
                  <a:pt x="0" y="0"/>
                </a:lnTo>
                <a:lnTo>
                  <a:pt x="3478427" y="0"/>
                </a:lnTo>
              </a:path>
            </a:pathLst>
          </a:custGeom>
          <a:noFill/>
          <a:ln w="31750" cap="rnd">
            <a:solidFill>
              <a:srgbClr val="4C4B45"/>
            </a:solidFill>
            <a:prstDash val="solid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4" name="S" descr="Civilområdesansvariga länsstyrelser rapporterar till Försvarsmakten enligt 8 § Förordning (2015:1053) om totalförsvar och höjd beredskap. Gäller inför och vid höjd beredskap.">
            <a:extLst>
              <a:ext uri="{FF2B5EF4-FFF2-40B4-BE49-F238E27FC236}">
                <a16:creationId xmlns:a16="http://schemas.microsoft.com/office/drawing/2014/main" id="{2903E68A-CE7E-AD36-1901-8D82AA52741A}"/>
              </a:ext>
            </a:extLst>
          </p:cNvPr>
          <p:cNvSpPr>
            <a:spLocks noChangeAspect="1"/>
          </p:cNvSpPr>
          <p:nvPr/>
        </p:nvSpPr>
        <p:spPr>
          <a:xfrm>
            <a:off x="1431938" y="3327010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I</a:t>
            </a:r>
          </a:p>
        </p:txBody>
      </p:sp>
      <p:sp>
        <p:nvSpPr>
          <p:cNvPr id="163" name="TV-pil">
            <a:extLst>
              <a:ext uri="{FF2B5EF4-FFF2-40B4-BE49-F238E27FC236}">
                <a16:creationId xmlns:a16="http://schemas.microsoft.com/office/drawing/2014/main" id="{F32DA1E5-9437-8F72-D6E5-C40D62579D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394024" y="3171411"/>
            <a:ext cx="1715767" cy="491562"/>
          </a:xfrm>
          <a:custGeom>
            <a:avLst/>
            <a:gdLst>
              <a:gd name="connsiteX0" fmla="*/ 0 w 2952750"/>
              <a:gd name="connsiteY0" fmla="*/ 0 h 165100"/>
              <a:gd name="connsiteX1" fmla="*/ 0 w 2952750"/>
              <a:gd name="connsiteY1" fmla="*/ 165100 h 165100"/>
              <a:gd name="connsiteX2" fmla="*/ 2952750 w 2952750"/>
              <a:gd name="connsiteY2" fmla="*/ 165100 h 165100"/>
              <a:gd name="connsiteX3" fmla="*/ 2952750 w 2952750"/>
              <a:gd name="connsiteY3" fmla="*/ 19050 h 165100"/>
              <a:gd name="connsiteX0" fmla="*/ 2959 w 2952750"/>
              <a:gd name="connsiteY0" fmla="*/ 6350 h 146050"/>
              <a:gd name="connsiteX1" fmla="*/ 0 w 2952750"/>
              <a:gd name="connsiteY1" fmla="*/ 146050 h 146050"/>
              <a:gd name="connsiteX2" fmla="*/ 2952750 w 2952750"/>
              <a:gd name="connsiteY2" fmla="*/ 146050 h 146050"/>
              <a:gd name="connsiteX3" fmla="*/ 2952750 w 2952750"/>
              <a:gd name="connsiteY3" fmla="*/ 0 h 146050"/>
              <a:gd name="connsiteX0" fmla="*/ 2959 w 2952750"/>
              <a:gd name="connsiteY0" fmla="*/ 0 h 139700"/>
              <a:gd name="connsiteX1" fmla="*/ 0 w 2952750"/>
              <a:gd name="connsiteY1" fmla="*/ 139700 h 139700"/>
              <a:gd name="connsiteX2" fmla="*/ 2952750 w 2952750"/>
              <a:gd name="connsiteY2" fmla="*/ 139700 h 139700"/>
              <a:gd name="connsiteX0" fmla="*/ 2959 w 1397712"/>
              <a:gd name="connsiteY0" fmla="*/ 0 h 139700"/>
              <a:gd name="connsiteX1" fmla="*/ 0 w 1397712"/>
              <a:gd name="connsiteY1" fmla="*/ 139700 h 139700"/>
              <a:gd name="connsiteX2" fmla="*/ 1397712 w 1397712"/>
              <a:gd name="connsiteY2" fmla="*/ 139700 h 139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97712" h="139700">
                <a:moveTo>
                  <a:pt x="2959" y="0"/>
                </a:moveTo>
                <a:cubicBezTo>
                  <a:pt x="1973" y="46567"/>
                  <a:pt x="986" y="93133"/>
                  <a:pt x="0" y="139700"/>
                </a:cubicBezTo>
                <a:lnTo>
                  <a:pt x="1397712" y="139700"/>
                </a:lnTo>
              </a:path>
            </a:pathLst>
          </a:custGeom>
          <a:noFill/>
          <a:ln w="31750" cap="rnd">
            <a:solidFill>
              <a:srgbClr val="4C4B45"/>
            </a:solidFill>
            <a:prstDash val="solid"/>
            <a:round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grpSp>
        <p:nvGrpSpPr>
          <p:cNvPr id="7" name="T-pil">
            <a:extLst>
              <a:ext uri="{FF2B5EF4-FFF2-40B4-BE49-F238E27FC236}">
                <a16:creationId xmlns:a16="http://schemas.microsoft.com/office/drawing/2014/main" id="{B1DA583A-5D8D-89B4-52D7-E52924670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 rot="10800000">
            <a:off x="4926691" y="3586038"/>
            <a:ext cx="178045" cy="141359"/>
            <a:chOff x="7234873" y="3569536"/>
            <a:chExt cx="127004" cy="127004"/>
          </a:xfrm>
        </p:grpSpPr>
        <p:sp>
          <p:nvSpPr>
            <p:cNvPr id="8" name="T-pil-bak">
              <a:extLst>
                <a:ext uri="{FF2B5EF4-FFF2-40B4-BE49-F238E27FC236}">
                  <a16:creationId xmlns:a16="http://schemas.microsoft.com/office/drawing/2014/main" id="{9C65F159-0912-46FC-8FF0-280BE4E9C6FF}"/>
                </a:ext>
              </a:extLst>
            </p:cNvPr>
            <p:cNvSpPr/>
            <p:nvPr/>
          </p:nvSpPr>
          <p:spPr>
            <a:xfrm>
              <a:off x="7234873" y="3569536"/>
              <a:ext cx="127004" cy="1270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9" name="T-pil">
              <a:extLst>
                <a:ext uri="{FF2B5EF4-FFF2-40B4-BE49-F238E27FC236}">
                  <a16:creationId xmlns:a16="http://schemas.microsoft.com/office/drawing/2014/main" id="{7F296774-4BC1-DE92-8502-ACEE726DD9CE}"/>
                </a:ext>
              </a:extLst>
            </p:cNvPr>
            <p:cNvSpPr/>
            <p:nvPr/>
          </p:nvSpPr>
          <p:spPr>
            <a:xfrm rot="16200000">
              <a:off x="7252338" y="3583826"/>
              <a:ext cx="92075" cy="98425"/>
            </a:xfrm>
            <a:prstGeom prst="triangle">
              <a:avLst/>
            </a:prstGeom>
            <a:solidFill>
              <a:srgbClr val="4C4B4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</p:grpSp>
      <p:sp>
        <p:nvSpPr>
          <p:cNvPr id="115" name="T" descr="Sektorsansvariga myndigheter rapporterar till civilområdesansvariga länsstyrelser enligt 22 § Förordning (2022:524) om statliga myndigheters beredskap. Gäller inför och vid höjd beredskap.">
            <a:extLst>
              <a:ext uri="{FF2B5EF4-FFF2-40B4-BE49-F238E27FC236}">
                <a16:creationId xmlns:a16="http://schemas.microsoft.com/office/drawing/2014/main" id="{949108F7-70BC-2B3E-3A75-843FE28528B7}"/>
              </a:ext>
            </a:extLst>
          </p:cNvPr>
          <p:cNvSpPr>
            <a:spLocks noChangeAspect="1"/>
          </p:cNvSpPr>
          <p:nvPr/>
        </p:nvSpPr>
        <p:spPr>
          <a:xfrm>
            <a:off x="4292699" y="3367054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I</a:t>
            </a:r>
          </a:p>
        </p:txBody>
      </p:sp>
      <p:cxnSp>
        <p:nvCxnSpPr>
          <p:cNvPr id="164" name="U-pil">
            <a:extLst>
              <a:ext uri="{FF2B5EF4-FFF2-40B4-BE49-F238E27FC236}">
                <a16:creationId xmlns:a16="http://schemas.microsoft.com/office/drawing/2014/main" id="{0AEAAFA4-382D-686E-E7EE-F8E54290A6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100535" y="3185944"/>
            <a:ext cx="0" cy="653192"/>
          </a:xfrm>
          <a:prstGeom prst="line">
            <a:avLst/>
          </a:prstGeom>
          <a:ln w="31750" cap="rnd">
            <a:solidFill>
              <a:srgbClr val="4C4B45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U" descr="Beredskapsansvariga myndigheter rapporterar till civilområdesansvariga länsstyrelser enligt 22 § Förordning (2022:524) om statliga myndigheters beredskap. Gäller inför och vid höjd beredskap.">
            <a:extLst>
              <a:ext uri="{FF2B5EF4-FFF2-40B4-BE49-F238E27FC236}">
                <a16:creationId xmlns:a16="http://schemas.microsoft.com/office/drawing/2014/main" id="{3E1CD1C0-4501-23B5-A1D0-FF7D9D455A75}"/>
              </a:ext>
            </a:extLst>
          </p:cNvPr>
          <p:cNvSpPr>
            <a:spLocks noChangeAspect="1"/>
          </p:cNvSpPr>
          <p:nvPr/>
        </p:nvSpPr>
        <p:spPr>
          <a:xfrm>
            <a:off x="5997475" y="3367054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C</a:t>
            </a:r>
          </a:p>
        </p:txBody>
      </p:sp>
      <p:cxnSp>
        <p:nvCxnSpPr>
          <p:cNvPr id="168" name="W-pil">
            <a:extLst>
              <a:ext uri="{FF2B5EF4-FFF2-40B4-BE49-F238E27FC236}">
                <a16:creationId xmlns:a16="http://schemas.microsoft.com/office/drawing/2014/main" id="{32C97290-14F2-877E-90A0-B32A40A5E4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6931720" y="4370013"/>
            <a:ext cx="0" cy="402035"/>
          </a:xfrm>
          <a:prstGeom prst="line">
            <a:avLst/>
          </a:prstGeom>
          <a:ln w="31750" cap="rnd">
            <a:solidFill>
              <a:srgbClr val="4C4B45"/>
            </a:solidFill>
            <a:prstDash val="solid"/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W" descr="Länsstyrelserna rapporterar till civilområdesansvariga länsstyrelser enligt 22 § Förordning (2022:524) om statliga myndigheters beredskap 6 §  och Förordning (2017:870) om länsstyrelsernas krisberedskap och uppgifter inför och vid höjd beredskap Gäller inför och vid höjd beredskap.">
            <a:extLst>
              <a:ext uri="{FF2B5EF4-FFF2-40B4-BE49-F238E27FC236}">
                <a16:creationId xmlns:a16="http://schemas.microsoft.com/office/drawing/2014/main" id="{B9ADA26E-2373-5521-1EED-93E9B728BAE0}"/>
              </a:ext>
            </a:extLst>
          </p:cNvPr>
          <p:cNvSpPr>
            <a:spLocks noChangeAspect="1"/>
          </p:cNvSpPr>
          <p:nvPr/>
        </p:nvSpPr>
        <p:spPr>
          <a:xfrm>
            <a:off x="6822717" y="4506242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K</a:t>
            </a:r>
          </a:p>
        </p:txBody>
      </p:sp>
      <p:sp>
        <p:nvSpPr>
          <p:cNvPr id="167" name="X-pil">
            <a:extLst>
              <a:ext uri="{FF2B5EF4-FFF2-40B4-BE49-F238E27FC236}">
                <a16:creationId xmlns:a16="http://schemas.microsoft.com/office/drawing/2014/main" id="{95834515-6BD0-7302-7129-6DFED22E7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255954" y="3148248"/>
            <a:ext cx="4675128" cy="3201509"/>
          </a:xfrm>
          <a:custGeom>
            <a:avLst/>
            <a:gdLst>
              <a:gd name="connsiteX0" fmla="*/ 0 w 2952750"/>
              <a:gd name="connsiteY0" fmla="*/ 0 h 165100"/>
              <a:gd name="connsiteX1" fmla="*/ 0 w 2952750"/>
              <a:gd name="connsiteY1" fmla="*/ 165100 h 165100"/>
              <a:gd name="connsiteX2" fmla="*/ 2952750 w 2952750"/>
              <a:gd name="connsiteY2" fmla="*/ 165100 h 165100"/>
              <a:gd name="connsiteX3" fmla="*/ 2952750 w 2952750"/>
              <a:gd name="connsiteY3" fmla="*/ 19050 h 165100"/>
              <a:gd name="connsiteX0" fmla="*/ 2959 w 2952750"/>
              <a:gd name="connsiteY0" fmla="*/ 6350 h 146050"/>
              <a:gd name="connsiteX1" fmla="*/ 0 w 2952750"/>
              <a:gd name="connsiteY1" fmla="*/ 146050 h 146050"/>
              <a:gd name="connsiteX2" fmla="*/ 2952750 w 2952750"/>
              <a:gd name="connsiteY2" fmla="*/ 146050 h 146050"/>
              <a:gd name="connsiteX3" fmla="*/ 2952750 w 2952750"/>
              <a:gd name="connsiteY3" fmla="*/ 0 h 146050"/>
              <a:gd name="connsiteX0" fmla="*/ 2959 w 2952750"/>
              <a:gd name="connsiteY0" fmla="*/ 6350 h 146050"/>
              <a:gd name="connsiteX1" fmla="*/ 0 w 2952750"/>
              <a:gd name="connsiteY1" fmla="*/ 146050 h 146050"/>
              <a:gd name="connsiteX2" fmla="*/ 2952750 w 2952750"/>
              <a:gd name="connsiteY2" fmla="*/ 146050 h 146050"/>
              <a:gd name="connsiteX3" fmla="*/ 2952750 w 2952750"/>
              <a:gd name="connsiteY3" fmla="*/ 0 h 146050"/>
              <a:gd name="connsiteX0" fmla="*/ 2959 w 2952750"/>
              <a:gd name="connsiteY0" fmla="*/ 99187 h 146050"/>
              <a:gd name="connsiteX1" fmla="*/ 0 w 2952750"/>
              <a:gd name="connsiteY1" fmla="*/ 146050 h 146050"/>
              <a:gd name="connsiteX2" fmla="*/ 2952750 w 2952750"/>
              <a:gd name="connsiteY2" fmla="*/ 146050 h 146050"/>
              <a:gd name="connsiteX3" fmla="*/ 2952750 w 2952750"/>
              <a:gd name="connsiteY3" fmla="*/ 0 h 146050"/>
              <a:gd name="connsiteX0" fmla="*/ 2959 w 2952750"/>
              <a:gd name="connsiteY0" fmla="*/ 99187 h 146050"/>
              <a:gd name="connsiteX1" fmla="*/ 0 w 2952750"/>
              <a:gd name="connsiteY1" fmla="*/ 146050 h 146050"/>
              <a:gd name="connsiteX2" fmla="*/ 2952750 w 2952750"/>
              <a:gd name="connsiteY2" fmla="*/ 146050 h 146050"/>
              <a:gd name="connsiteX3" fmla="*/ 2952750 w 2952750"/>
              <a:gd name="connsiteY3" fmla="*/ 0 h 146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52750" h="146050">
                <a:moveTo>
                  <a:pt x="2959" y="99187"/>
                </a:moveTo>
                <a:cubicBezTo>
                  <a:pt x="6646" y="103848"/>
                  <a:pt x="986" y="99483"/>
                  <a:pt x="0" y="146050"/>
                </a:cubicBezTo>
                <a:lnTo>
                  <a:pt x="2952750" y="146050"/>
                </a:lnTo>
                <a:lnTo>
                  <a:pt x="2952750" y="0"/>
                </a:lnTo>
              </a:path>
            </a:pathLst>
          </a:custGeom>
          <a:noFill/>
          <a:ln w="31750" cap="rnd">
            <a:solidFill>
              <a:srgbClr val="4C4B45"/>
            </a:solidFill>
            <a:prstDash val="solid"/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0" name="X" descr="Regionerna rapporterar till MSB enligt 7 § Förordning (2006:637) om kommu-ners och regioners åtgärder inför och vid extraordinära händelser i fredstid och höjd beredskap. Gäller inför och vid höjd beredskap.">
            <a:extLst>
              <a:ext uri="{FF2B5EF4-FFF2-40B4-BE49-F238E27FC236}">
                <a16:creationId xmlns:a16="http://schemas.microsoft.com/office/drawing/2014/main" id="{C87ECDDD-EC5F-DD04-B7F8-B5F741DD75BE}"/>
              </a:ext>
            </a:extLst>
          </p:cNvPr>
          <p:cNvSpPr>
            <a:spLocks noChangeAspect="1"/>
          </p:cNvSpPr>
          <p:nvPr/>
        </p:nvSpPr>
        <p:spPr>
          <a:xfrm>
            <a:off x="8824169" y="5472044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L</a:t>
            </a:r>
          </a:p>
        </p:txBody>
      </p:sp>
      <p:grpSp>
        <p:nvGrpSpPr>
          <p:cNvPr id="50" name="Regeringen" descr="Regeringen">
            <a:extLst>
              <a:ext uri="{FF2B5EF4-FFF2-40B4-BE49-F238E27FC236}">
                <a16:creationId xmlns:a16="http://schemas.microsoft.com/office/drawing/2014/main" id="{30806CF0-5539-AB55-1944-F7BC811AD9DB}"/>
              </a:ext>
            </a:extLst>
          </p:cNvPr>
          <p:cNvGrpSpPr/>
          <p:nvPr/>
        </p:nvGrpSpPr>
        <p:grpSpPr>
          <a:xfrm>
            <a:off x="5105825" y="1400262"/>
            <a:ext cx="2002118" cy="523761"/>
            <a:chOff x="5105825" y="1306826"/>
            <a:chExt cx="2002118" cy="523761"/>
          </a:xfrm>
        </p:grpSpPr>
        <p:pic>
          <p:nvPicPr>
            <p:cNvPr id="21" name="Regering-B">
              <a:extLst>
                <a:ext uri="{FF2B5EF4-FFF2-40B4-BE49-F238E27FC236}">
                  <a16:creationId xmlns:a16="http://schemas.microsoft.com/office/drawing/2014/main" id="{47D5B3DD-736D-4B60-D743-FA7FFFB8BB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/>
          </p:blipFill>
          <p:spPr>
            <a:xfrm>
              <a:off x="5105825" y="1306826"/>
              <a:ext cx="2002118" cy="523761"/>
            </a:xfrm>
            <a:prstGeom prst="rect">
              <a:avLst/>
            </a:prstGeom>
          </p:spPr>
        </p:pic>
        <p:sp>
          <p:nvSpPr>
            <p:cNvPr id="40" name="Regering">
              <a:extLst>
                <a:ext uri="{FF2B5EF4-FFF2-40B4-BE49-F238E27FC236}">
                  <a16:creationId xmlns:a16="http://schemas.microsoft.com/office/drawing/2014/main" id="{E0FB0398-B4BA-4461-8E0B-3A2F2BE8B5C9}"/>
                </a:ext>
              </a:extLst>
            </p:cNvPr>
            <p:cNvSpPr txBox="1"/>
            <p:nvPr/>
          </p:nvSpPr>
          <p:spPr>
            <a:xfrm>
              <a:off x="5105825" y="1430206"/>
              <a:ext cx="10422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b="1" dirty="0">
                  <a:solidFill>
                    <a:srgbClr val="4C4B45"/>
                  </a:solidFill>
                  <a:latin typeface="+mj-lt"/>
                </a:rPr>
                <a:t>Regeringen</a:t>
              </a:r>
            </a:p>
          </p:txBody>
        </p:sp>
      </p:grpSp>
      <p:grpSp>
        <p:nvGrpSpPr>
          <p:cNvPr id="51" name="Försvarsmakten" descr="Försvarsmakten">
            <a:extLst>
              <a:ext uri="{FF2B5EF4-FFF2-40B4-BE49-F238E27FC236}">
                <a16:creationId xmlns:a16="http://schemas.microsoft.com/office/drawing/2014/main" id="{FBF496A7-4036-CC74-7B15-C32FED625591}"/>
              </a:ext>
            </a:extLst>
          </p:cNvPr>
          <p:cNvGrpSpPr/>
          <p:nvPr/>
        </p:nvGrpSpPr>
        <p:grpSpPr>
          <a:xfrm>
            <a:off x="582485" y="2623259"/>
            <a:ext cx="1866954" cy="523761"/>
            <a:chOff x="582485" y="2529823"/>
            <a:chExt cx="1866954" cy="523761"/>
          </a:xfrm>
        </p:grpSpPr>
        <p:pic>
          <p:nvPicPr>
            <p:cNvPr id="39" name="Försvarsmakten-B">
              <a:hlinkClick r:id="" action="ppaction://noaction"/>
              <a:extLst>
                <a:ext uri="{FF2B5EF4-FFF2-40B4-BE49-F238E27FC236}">
                  <a16:creationId xmlns:a16="http://schemas.microsoft.com/office/drawing/2014/main" id="{F414FAB6-080C-55B2-95DD-6E1716663D5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rcRect/>
            <a:stretch/>
          </p:blipFill>
          <p:spPr>
            <a:xfrm>
              <a:off x="582485" y="2529823"/>
              <a:ext cx="1866954" cy="523761"/>
            </a:xfrm>
            <a:prstGeom prst="rect">
              <a:avLst/>
            </a:prstGeom>
          </p:spPr>
        </p:pic>
        <p:sp>
          <p:nvSpPr>
            <p:cNvPr id="42" name="Försvarsmakten">
              <a:hlinkClick r:id="" action="ppaction://noaction"/>
              <a:extLst>
                <a:ext uri="{FF2B5EF4-FFF2-40B4-BE49-F238E27FC236}">
                  <a16:creationId xmlns:a16="http://schemas.microsoft.com/office/drawing/2014/main" id="{60607CA0-19E1-6BFC-A7AB-6C6E1B484E5C}"/>
                </a:ext>
              </a:extLst>
            </p:cNvPr>
            <p:cNvSpPr txBox="1"/>
            <p:nvPr/>
          </p:nvSpPr>
          <p:spPr>
            <a:xfrm>
              <a:off x="591623" y="2653202"/>
              <a:ext cx="13500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b="1" dirty="0">
                  <a:solidFill>
                    <a:srgbClr val="4C4B45"/>
                  </a:solidFill>
                  <a:latin typeface="+mj-lt"/>
                </a:rPr>
                <a:t>Försvarsmakten</a:t>
              </a:r>
            </a:p>
          </p:txBody>
        </p:sp>
      </p:grpSp>
      <p:grpSp>
        <p:nvGrpSpPr>
          <p:cNvPr id="52" name="Sektorsansvariga" descr="Sektorsansvariga myndigheter: Samlad lägesbild">
            <a:extLst>
              <a:ext uri="{FF2B5EF4-FFF2-40B4-BE49-F238E27FC236}">
                <a16:creationId xmlns:a16="http://schemas.microsoft.com/office/drawing/2014/main" id="{88BA4A57-32EE-4E6A-46C3-673890C6F251}"/>
              </a:ext>
            </a:extLst>
          </p:cNvPr>
          <p:cNvGrpSpPr/>
          <p:nvPr/>
        </p:nvGrpSpPr>
        <p:grpSpPr>
          <a:xfrm>
            <a:off x="2880605" y="2623258"/>
            <a:ext cx="1866954" cy="523761"/>
            <a:chOff x="2880605" y="2529822"/>
            <a:chExt cx="1866954" cy="523761"/>
          </a:xfrm>
        </p:grpSpPr>
        <p:pic>
          <p:nvPicPr>
            <p:cNvPr id="37" name="Sektorsansvariga-B">
              <a:hlinkClick r:id="" action="ppaction://noaction"/>
              <a:extLst>
                <a:ext uri="{FF2B5EF4-FFF2-40B4-BE49-F238E27FC236}">
                  <a16:creationId xmlns:a16="http://schemas.microsoft.com/office/drawing/2014/main" id="{2E97220C-C594-8897-796E-E96ADE3FC1B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rcRect/>
            <a:stretch/>
          </p:blipFill>
          <p:spPr>
            <a:xfrm>
              <a:off x="2880605" y="2529822"/>
              <a:ext cx="1866954" cy="523761"/>
            </a:xfrm>
            <a:prstGeom prst="rect">
              <a:avLst/>
            </a:prstGeom>
          </p:spPr>
        </p:pic>
        <p:sp>
          <p:nvSpPr>
            <p:cNvPr id="43" name="Sektorsansvariga">
              <a:hlinkClick r:id="" action="ppaction://noaction"/>
              <a:extLst>
                <a:ext uri="{FF2B5EF4-FFF2-40B4-BE49-F238E27FC236}">
                  <a16:creationId xmlns:a16="http://schemas.microsoft.com/office/drawing/2014/main" id="{48ED1A67-58F6-ED3F-D2B3-C09803D8B75A}"/>
                </a:ext>
              </a:extLst>
            </p:cNvPr>
            <p:cNvSpPr txBox="1"/>
            <p:nvPr/>
          </p:nvSpPr>
          <p:spPr>
            <a:xfrm>
              <a:off x="3076432" y="2560867"/>
              <a:ext cx="14943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b="1" dirty="0">
                  <a:solidFill>
                    <a:srgbClr val="4C4B45"/>
                  </a:solidFill>
                  <a:latin typeface="+mj-lt"/>
                </a:rPr>
                <a:t>Sektorsansvariga </a:t>
              </a:r>
            </a:p>
            <a:p>
              <a:r>
                <a:rPr lang="sv-SE" sz="1200" b="1" dirty="0">
                  <a:solidFill>
                    <a:srgbClr val="4C4B45"/>
                  </a:solidFill>
                  <a:latin typeface="+mj-lt"/>
                </a:rPr>
                <a:t>myndigheter</a:t>
              </a:r>
            </a:p>
          </p:txBody>
        </p:sp>
      </p:grpSp>
      <p:grpSp>
        <p:nvGrpSpPr>
          <p:cNvPr id="53" name="Beredskapsmyndigheter" descr="Beredskapsmyndigheter">
            <a:extLst>
              <a:ext uri="{FF2B5EF4-FFF2-40B4-BE49-F238E27FC236}">
                <a16:creationId xmlns:a16="http://schemas.microsoft.com/office/drawing/2014/main" id="{CF8C10EE-9F8C-4227-89FF-1712F9CAC655}"/>
              </a:ext>
            </a:extLst>
          </p:cNvPr>
          <p:cNvGrpSpPr/>
          <p:nvPr/>
        </p:nvGrpSpPr>
        <p:grpSpPr>
          <a:xfrm>
            <a:off x="5105825" y="2623257"/>
            <a:ext cx="2002118" cy="523761"/>
            <a:chOff x="5105825" y="2529821"/>
            <a:chExt cx="2002118" cy="523761"/>
          </a:xfrm>
        </p:grpSpPr>
        <p:pic>
          <p:nvPicPr>
            <p:cNvPr id="35" name="Beredskapsmyndigheter-B">
              <a:hlinkClick r:id="" action="ppaction://noaction"/>
              <a:extLst>
                <a:ext uri="{FF2B5EF4-FFF2-40B4-BE49-F238E27FC236}">
                  <a16:creationId xmlns:a16="http://schemas.microsoft.com/office/drawing/2014/main" id="{1AC63B92-DA3E-B94E-904C-C6FB64570FC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/>
            <a:stretch/>
          </p:blipFill>
          <p:spPr>
            <a:xfrm>
              <a:off x="5105825" y="2529821"/>
              <a:ext cx="2002118" cy="523761"/>
            </a:xfrm>
            <a:prstGeom prst="rect">
              <a:avLst/>
            </a:prstGeom>
          </p:spPr>
        </p:pic>
        <p:sp>
          <p:nvSpPr>
            <p:cNvPr id="41" name="Beredskapsmyndigheter">
              <a:hlinkClick r:id="" action="ppaction://noaction"/>
              <a:extLst>
                <a:ext uri="{FF2B5EF4-FFF2-40B4-BE49-F238E27FC236}">
                  <a16:creationId xmlns:a16="http://schemas.microsoft.com/office/drawing/2014/main" id="{067C762C-BFBE-19E8-342B-454D23294E9D}"/>
                </a:ext>
              </a:extLst>
            </p:cNvPr>
            <p:cNvSpPr txBox="1"/>
            <p:nvPr/>
          </p:nvSpPr>
          <p:spPr>
            <a:xfrm>
              <a:off x="5105825" y="2653202"/>
              <a:ext cx="199766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b="1" dirty="0">
                  <a:solidFill>
                    <a:srgbClr val="4C4B45"/>
                  </a:solidFill>
                  <a:latin typeface="+mj-lt"/>
                </a:rPr>
                <a:t>Beredskapsmyndigheter</a:t>
              </a:r>
            </a:p>
          </p:txBody>
        </p:sp>
      </p:grpSp>
      <p:grpSp>
        <p:nvGrpSpPr>
          <p:cNvPr id="54" name="MSB" descr="MSB: samlad lägesbild">
            <a:extLst>
              <a:ext uri="{FF2B5EF4-FFF2-40B4-BE49-F238E27FC236}">
                <a16:creationId xmlns:a16="http://schemas.microsoft.com/office/drawing/2014/main" id="{4F51B144-9318-1FD4-D98B-1755434C01B5}"/>
              </a:ext>
            </a:extLst>
          </p:cNvPr>
          <p:cNvGrpSpPr/>
          <p:nvPr/>
        </p:nvGrpSpPr>
        <p:grpSpPr>
          <a:xfrm>
            <a:off x="7484805" y="2623257"/>
            <a:ext cx="1866954" cy="523761"/>
            <a:chOff x="7484805" y="2529821"/>
            <a:chExt cx="1866954" cy="523761"/>
          </a:xfrm>
        </p:grpSpPr>
        <p:pic>
          <p:nvPicPr>
            <p:cNvPr id="33" name="MSB-B">
              <a:hlinkClick r:id="" action="ppaction://noaction"/>
              <a:extLst>
                <a:ext uri="{FF2B5EF4-FFF2-40B4-BE49-F238E27FC236}">
                  <a16:creationId xmlns:a16="http://schemas.microsoft.com/office/drawing/2014/main" id="{CEEE0CC3-E99D-7186-94D3-2F5BEDB0F93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rcRect/>
            <a:stretch/>
          </p:blipFill>
          <p:spPr>
            <a:xfrm>
              <a:off x="7484805" y="2529821"/>
              <a:ext cx="1866954" cy="523761"/>
            </a:xfrm>
            <a:prstGeom prst="rect">
              <a:avLst/>
            </a:prstGeom>
          </p:spPr>
        </p:pic>
        <p:sp>
          <p:nvSpPr>
            <p:cNvPr id="44" name="MSB">
              <a:hlinkClick r:id="" action="ppaction://noaction"/>
              <a:extLst>
                <a:ext uri="{FF2B5EF4-FFF2-40B4-BE49-F238E27FC236}">
                  <a16:creationId xmlns:a16="http://schemas.microsoft.com/office/drawing/2014/main" id="{7DB62226-F300-A578-9C7C-5C27905872E4}"/>
                </a:ext>
              </a:extLst>
            </p:cNvPr>
            <p:cNvSpPr txBox="1"/>
            <p:nvPr/>
          </p:nvSpPr>
          <p:spPr>
            <a:xfrm>
              <a:off x="7746154" y="2653202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b="1" dirty="0">
                  <a:solidFill>
                    <a:srgbClr val="4C4B45"/>
                  </a:solidFill>
                  <a:latin typeface="+mj-lt"/>
                </a:rPr>
                <a:t>MSB</a:t>
              </a:r>
            </a:p>
          </p:txBody>
        </p:sp>
      </p:grpSp>
      <p:grpSp>
        <p:nvGrpSpPr>
          <p:cNvPr id="55" name="Statliga" descr="Statliga myndigheter: Övriga statliga myndigheter utöver de beredskaps-/sektorsansvariga. ">
            <a:extLst>
              <a:ext uri="{FF2B5EF4-FFF2-40B4-BE49-F238E27FC236}">
                <a16:creationId xmlns:a16="http://schemas.microsoft.com/office/drawing/2014/main" id="{7B352438-6D92-918F-D1E1-D680F8EA1D6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9779812" y="2611325"/>
            <a:ext cx="1866954" cy="523761"/>
            <a:chOff x="9866678" y="3028117"/>
            <a:chExt cx="1866954" cy="523761"/>
          </a:xfrm>
        </p:grpSpPr>
        <p:pic>
          <p:nvPicPr>
            <p:cNvPr id="31" name="Statliga-B">
              <a:hlinkClick r:id="" action="ppaction://noaction"/>
              <a:extLst>
                <a:ext uri="{FF2B5EF4-FFF2-40B4-BE49-F238E27FC236}">
                  <a16:creationId xmlns:a16="http://schemas.microsoft.com/office/drawing/2014/main" id="{CF446B1F-4205-6567-E149-69BE266BCEF2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rcRect/>
            <a:stretch/>
          </p:blipFill>
          <p:spPr>
            <a:xfrm>
              <a:off x="9866678" y="3028117"/>
              <a:ext cx="1866954" cy="523761"/>
            </a:xfrm>
            <a:prstGeom prst="rect">
              <a:avLst/>
            </a:prstGeom>
          </p:spPr>
        </p:pic>
        <p:sp>
          <p:nvSpPr>
            <p:cNvPr id="45" name="Statliga">
              <a:hlinkClick r:id="" action="ppaction://noaction"/>
              <a:extLst>
                <a:ext uri="{FF2B5EF4-FFF2-40B4-BE49-F238E27FC236}">
                  <a16:creationId xmlns:a16="http://schemas.microsoft.com/office/drawing/2014/main" id="{D23EACE7-E317-1E53-A4E7-9F09842BC857}"/>
                </a:ext>
              </a:extLst>
            </p:cNvPr>
            <p:cNvSpPr txBox="1"/>
            <p:nvPr/>
          </p:nvSpPr>
          <p:spPr>
            <a:xfrm>
              <a:off x="9869038" y="3060599"/>
              <a:ext cx="113524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b="1" dirty="0">
                  <a:solidFill>
                    <a:srgbClr val="4C4B45"/>
                  </a:solidFill>
                  <a:latin typeface="+mj-lt"/>
                </a:rPr>
                <a:t>Statliga </a:t>
              </a:r>
            </a:p>
            <a:p>
              <a:r>
                <a:rPr lang="sv-SE" sz="1200" b="1" dirty="0">
                  <a:solidFill>
                    <a:srgbClr val="4C4B45"/>
                  </a:solidFill>
                  <a:latin typeface="+mj-lt"/>
                </a:rPr>
                <a:t>myndigheter</a:t>
              </a:r>
            </a:p>
          </p:txBody>
        </p:sp>
      </p:grpSp>
      <p:grpSp>
        <p:nvGrpSpPr>
          <p:cNvPr id="56" name="Civo" descr="Civilområdesansvariga länsstyrelser: Samlad lägesbild ">
            <a:extLst>
              <a:ext uri="{FF2B5EF4-FFF2-40B4-BE49-F238E27FC236}">
                <a16:creationId xmlns:a16="http://schemas.microsoft.com/office/drawing/2014/main" id="{15C0AF79-DAEB-F1D1-B977-DD6C4D9DBFE0}"/>
              </a:ext>
            </a:extLst>
          </p:cNvPr>
          <p:cNvGrpSpPr/>
          <p:nvPr/>
        </p:nvGrpSpPr>
        <p:grpSpPr>
          <a:xfrm>
            <a:off x="5105826" y="3831969"/>
            <a:ext cx="2137910" cy="531656"/>
            <a:chOff x="5105826" y="3738533"/>
            <a:chExt cx="2137910" cy="531656"/>
          </a:xfrm>
        </p:grpSpPr>
        <p:pic>
          <p:nvPicPr>
            <p:cNvPr id="29" name="Civo-B">
              <a:hlinkClick r:id="" action="ppaction://noaction"/>
              <a:extLst>
                <a:ext uri="{FF2B5EF4-FFF2-40B4-BE49-F238E27FC236}">
                  <a16:creationId xmlns:a16="http://schemas.microsoft.com/office/drawing/2014/main" id="{EAEAED92-DDE3-83A0-46B7-D19102DE91A7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rcRect/>
            <a:stretch/>
          </p:blipFill>
          <p:spPr>
            <a:xfrm>
              <a:off x="5105826" y="3738533"/>
              <a:ext cx="2109474" cy="531656"/>
            </a:xfrm>
            <a:prstGeom prst="rect">
              <a:avLst/>
            </a:prstGeom>
          </p:spPr>
        </p:pic>
        <p:sp>
          <p:nvSpPr>
            <p:cNvPr id="46" name="Civo">
              <a:hlinkClick r:id="" action="ppaction://noaction"/>
              <a:extLst>
                <a:ext uri="{FF2B5EF4-FFF2-40B4-BE49-F238E27FC236}">
                  <a16:creationId xmlns:a16="http://schemas.microsoft.com/office/drawing/2014/main" id="{74CC98A9-3764-64E9-1A14-99F4009A2330}"/>
                </a:ext>
              </a:extLst>
            </p:cNvPr>
            <p:cNvSpPr txBox="1"/>
            <p:nvPr/>
          </p:nvSpPr>
          <p:spPr>
            <a:xfrm>
              <a:off x="5313121" y="3753220"/>
              <a:ext cx="193061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Century Gothic" panose="020B0502020202020204" pitchFamily="34" charset="0"/>
                </a:rPr>
                <a:t>Civilområdesansvariga länsstyrelser</a:t>
              </a:r>
              <a:endParaRPr lang="sv-SE" sz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</a:endParaRPr>
            </a:p>
          </p:txBody>
        </p:sp>
      </p:grpSp>
      <p:grpSp>
        <p:nvGrpSpPr>
          <p:cNvPr id="57" name="Regioner" descr="Regioner">
            <a:extLst>
              <a:ext uri="{FF2B5EF4-FFF2-40B4-BE49-F238E27FC236}">
                <a16:creationId xmlns:a16="http://schemas.microsoft.com/office/drawing/2014/main" id="{38011D76-0ADC-FB80-BA22-FF83599B87A5}"/>
              </a:ext>
            </a:extLst>
          </p:cNvPr>
          <p:cNvGrpSpPr/>
          <p:nvPr/>
        </p:nvGrpSpPr>
        <p:grpSpPr>
          <a:xfrm>
            <a:off x="3528758" y="4807366"/>
            <a:ext cx="2002118" cy="523761"/>
            <a:chOff x="3528758" y="4713930"/>
            <a:chExt cx="2002118" cy="523761"/>
          </a:xfrm>
        </p:grpSpPr>
        <p:pic>
          <p:nvPicPr>
            <p:cNvPr id="27" name="Regioner-B">
              <a:hlinkClick r:id="" action="ppaction://noaction"/>
              <a:extLst>
                <a:ext uri="{FF2B5EF4-FFF2-40B4-BE49-F238E27FC236}">
                  <a16:creationId xmlns:a16="http://schemas.microsoft.com/office/drawing/2014/main" id="{403E5C2D-DE4E-8039-11AB-BB7BFCBA033F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rcRect/>
            <a:stretch/>
          </p:blipFill>
          <p:spPr>
            <a:xfrm>
              <a:off x="3528758" y="4713930"/>
              <a:ext cx="2002118" cy="523761"/>
            </a:xfrm>
            <a:prstGeom prst="rect">
              <a:avLst/>
            </a:prstGeom>
          </p:spPr>
        </p:pic>
        <p:sp>
          <p:nvSpPr>
            <p:cNvPr id="47" name="Regioner">
              <a:hlinkClick r:id="" action="ppaction://noaction"/>
              <a:extLst>
                <a:ext uri="{FF2B5EF4-FFF2-40B4-BE49-F238E27FC236}">
                  <a16:creationId xmlns:a16="http://schemas.microsoft.com/office/drawing/2014/main" id="{86DCE338-3AB3-ED80-C0C2-D5609D1C18C4}"/>
                </a:ext>
              </a:extLst>
            </p:cNvPr>
            <p:cNvSpPr txBox="1"/>
            <p:nvPr/>
          </p:nvSpPr>
          <p:spPr>
            <a:xfrm>
              <a:off x="3528758" y="4837312"/>
              <a:ext cx="84830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b="1" dirty="0">
                  <a:solidFill>
                    <a:srgbClr val="4C4B45"/>
                  </a:solidFill>
                  <a:latin typeface="+mj-lt"/>
                </a:rPr>
                <a:t>Regioner</a:t>
              </a:r>
            </a:p>
          </p:txBody>
        </p:sp>
      </p:grpSp>
      <p:grpSp>
        <p:nvGrpSpPr>
          <p:cNvPr id="58" name="Länsstyrelser" descr="Länsstyrelserna: Samlad lägesbild ">
            <a:extLst>
              <a:ext uri="{FF2B5EF4-FFF2-40B4-BE49-F238E27FC236}">
                <a16:creationId xmlns:a16="http://schemas.microsoft.com/office/drawing/2014/main" id="{57C0EAB5-15B8-9C1A-E5D1-37F9D498CA4D}"/>
              </a:ext>
            </a:extLst>
          </p:cNvPr>
          <p:cNvGrpSpPr/>
          <p:nvPr/>
        </p:nvGrpSpPr>
        <p:grpSpPr>
          <a:xfrm>
            <a:off x="6682894" y="4807365"/>
            <a:ext cx="2002118" cy="523761"/>
            <a:chOff x="6682894" y="4713929"/>
            <a:chExt cx="2002118" cy="523761"/>
          </a:xfrm>
        </p:grpSpPr>
        <p:pic>
          <p:nvPicPr>
            <p:cNvPr id="25" name="Länsstyrelser-B">
              <a:hlinkClick r:id="" action="ppaction://noaction"/>
              <a:extLst>
                <a:ext uri="{FF2B5EF4-FFF2-40B4-BE49-F238E27FC236}">
                  <a16:creationId xmlns:a16="http://schemas.microsoft.com/office/drawing/2014/main" id="{01AD8C64-17FE-A0CF-4C64-744C129989F7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0"/>
                </a:ext>
              </a:extLst>
            </a:blip>
            <a:srcRect/>
            <a:stretch/>
          </p:blipFill>
          <p:spPr>
            <a:xfrm>
              <a:off x="6682894" y="4713929"/>
              <a:ext cx="2002118" cy="523761"/>
            </a:xfrm>
            <a:prstGeom prst="rect">
              <a:avLst/>
            </a:prstGeom>
          </p:spPr>
        </p:pic>
        <p:sp>
          <p:nvSpPr>
            <p:cNvPr id="48" name="Länsstyrelser">
              <a:hlinkClick r:id="" action="ppaction://noaction"/>
              <a:extLst>
                <a:ext uri="{FF2B5EF4-FFF2-40B4-BE49-F238E27FC236}">
                  <a16:creationId xmlns:a16="http://schemas.microsoft.com/office/drawing/2014/main" id="{5A7AA095-A2A3-07C9-C7D6-4EE061D821CA}"/>
                </a:ext>
              </a:extLst>
            </p:cNvPr>
            <p:cNvSpPr txBox="1"/>
            <p:nvPr/>
          </p:nvSpPr>
          <p:spPr>
            <a:xfrm>
              <a:off x="6946705" y="4837312"/>
              <a:ext cx="111601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b="1" dirty="0">
                  <a:solidFill>
                    <a:srgbClr val="4C4B45"/>
                  </a:solidFill>
                  <a:latin typeface="+mj-lt"/>
                </a:rPr>
                <a:t>Länsstyrelser</a:t>
              </a:r>
            </a:p>
          </p:txBody>
        </p:sp>
      </p:grpSp>
      <p:grpSp>
        <p:nvGrpSpPr>
          <p:cNvPr id="59" name="Kommuner" descr="Kommunerna: Samlad lägesbild">
            <a:extLst>
              <a:ext uri="{FF2B5EF4-FFF2-40B4-BE49-F238E27FC236}">
                <a16:creationId xmlns:a16="http://schemas.microsoft.com/office/drawing/2014/main" id="{96456F91-52B9-EDB1-BE90-648E7F3B194D}"/>
              </a:ext>
            </a:extLst>
          </p:cNvPr>
          <p:cNvGrpSpPr/>
          <p:nvPr/>
        </p:nvGrpSpPr>
        <p:grpSpPr>
          <a:xfrm>
            <a:off x="6682894" y="5752149"/>
            <a:ext cx="2002118" cy="523761"/>
            <a:chOff x="6682894" y="5658713"/>
            <a:chExt cx="2002118" cy="523761"/>
          </a:xfrm>
        </p:grpSpPr>
        <p:pic>
          <p:nvPicPr>
            <p:cNvPr id="23" name="Kommuner-B">
              <a:hlinkClick r:id="" action="ppaction://noaction"/>
              <a:extLst>
                <a:ext uri="{FF2B5EF4-FFF2-40B4-BE49-F238E27FC236}">
                  <a16:creationId xmlns:a16="http://schemas.microsoft.com/office/drawing/2014/main" id="{FECB3B74-67CD-A15B-543F-9E3868AB76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2"/>
                </a:ext>
              </a:extLst>
            </a:blip>
            <a:srcRect/>
            <a:stretch/>
          </p:blipFill>
          <p:spPr>
            <a:xfrm>
              <a:off x="6682894" y="5658713"/>
              <a:ext cx="2002118" cy="523761"/>
            </a:xfrm>
            <a:prstGeom prst="rect">
              <a:avLst/>
            </a:prstGeom>
          </p:spPr>
        </p:pic>
        <p:sp>
          <p:nvSpPr>
            <p:cNvPr id="49" name="Kommuner">
              <a:hlinkClick r:id="" action="ppaction://noaction"/>
              <a:extLst>
                <a:ext uri="{FF2B5EF4-FFF2-40B4-BE49-F238E27FC236}">
                  <a16:creationId xmlns:a16="http://schemas.microsoft.com/office/drawing/2014/main" id="{7B39D528-0DAE-D11C-F99D-C15943C5492A}"/>
                </a:ext>
              </a:extLst>
            </p:cNvPr>
            <p:cNvSpPr txBox="1"/>
            <p:nvPr/>
          </p:nvSpPr>
          <p:spPr>
            <a:xfrm>
              <a:off x="6946705" y="5782093"/>
              <a:ext cx="100059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b="1" dirty="0">
                  <a:solidFill>
                    <a:srgbClr val="4C4B45"/>
                  </a:solidFill>
                  <a:latin typeface="+mj-lt"/>
                </a:rPr>
                <a:t>Kommuner</a:t>
              </a:r>
            </a:p>
          </p:txBody>
        </p:sp>
      </p:grpSp>
      <p:grpSp>
        <p:nvGrpSpPr>
          <p:cNvPr id="6" name="Grupp 5"/>
          <p:cNvGrpSpPr/>
          <p:nvPr/>
        </p:nvGrpSpPr>
        <p:grpSpPr>
          <a:xfrm>
            <a:off x="10876537" y="2640157"/>
            <a:ext cx="669766" cy="284791"/>
            <a:chOff x="10276076" y="3669392"/>
            <a:chExt cx="669766" cy="284791"/>
          </a:xfrm>
        </p:grpSpPr>
        <p:grpSp>
          <p:nvGrpSpPr>
            <p:cNvPr id="122" name="Grupp 121"/>
            <p:cNvGrpSpPr/>
            <p:nvPr/>
          </p:nvGrpSpPr>
          <p:grpSpPr>
            <a:xfrm>
              <a:off x="10469502" y="3677030"/>
              <a:ext cx="476340" cy="277153"/>
              <a:chOff x="10779583" y="2523564"/>
              <a:chExt cx="476340" cy="277153"/>
            </a:xfrm>
          </p:grpSpPr>
          <p:pic>
            <p:nvPicPr>
              <p:cNvPr id="123" name="Bildobjekt 122"/>
              <p:cNvPicPr>
                <a:picLocks noChangeAspect="1"/>
              </p:cNvPicPr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0996093" y="2523564"/>
                <a:ext cx="259830" cy="277153"/>
              </a:xfrm>
              <a:prstGeom prst="rect">
                <a:avLst/>
              </a:prstGeom>
            </p:spPr>
          </p:pic>
          <p:pic>
            <p:nvPicPr>
              <p:cNvPr id="124" name="Bildobjekt 123"/>
              <p:cNvPicPr>
                <a:picLocks noChangeAspect="1"/>
              </p:cNvPicPr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0779583" y="2523564"/>
                <a:ext cx="259830" cy="277153"/>
              </a:xfrm>
              <a:prstGeom prst="rect">
                <a:avLst/>
              </a:prstGeom>
            </p:spPr>
          </p:pic>
        </p:grpSp>
        <p:pic>
          <p:nvPicPr>
            <p:cNvPr id="126" name="Bildobjekt 125"/>
            <p:cNvPicPr>
              <a:picLocks noChangeAspect="1"/>
            </p:cNvPicPr>
            <p:nvPr/>
          </p:nvPicPr>
          <p:blipFill>
            <a:blip r:embed="rId23"/>
            <a:stretch>
              <a:fillRect/>
            </a:stretch>
          </p:blipFill>
          <p:spPr>
            <a:xfrm>
              <a:off x="10276076" y="3669392"/>
              <a:ext cx="259830" cy="277153"/>
            </a:xfrm>
            <a:prstGeom prst="rect">
              <a:avLst/>
            </a:prstGeom>
          </p:spPr>
        </p:pic>
      </p:grpSp>
      <p:sp>
        <p:nvSpPr>
          <p:cNvPr id="127" name="Rektangel 126"/>
          <p:cNvSpPr/>
          <p:nvPr/>
        </p:nvSpPr>
        <p:spPr>
          <a:xfrm>
            <a:off x="10815133" y="2846464"/>
            <a:ext cx="510047" cy="1726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35" name="Rektangel 134"/>
          <p:cNvSpPr/>
          <p:nvPr/>
        </p:nvSpPr>
        <p:spPr>
          <a:xfrm>
            <a:off x="4303625" y="4922843"/>
            <a:ext cx="337253" cy="1726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grpSp>
        <p:nvGrpSpPr>
          <p:cNvPr id="15" name="Grupp 14"/>
          <p:cNvGrpSpPr/>
          <p:nvPr/>
        </p:nvGrpSpPr>
        <p:grpSpPr>
          <a:xfrm>
            <a:off x="4366904" y="4774967"/>
            <a:ext cx="313318" cy="269690"/>
            <a:chOff x="4589588" y="4358801"/>
            <a:chExt cx="373378" cy="294204"/>
          </a:xfrm>
        </p:grpSpPr>
        <p:pic>
          <p:nvPicPr>
            <p:cNvPr id="130" name="Stjarna">
              <a:extLst>
                <a:ext uri="{FF2B5EF4-FFF2-40B4-BE49-F238E27FC236}">
                  <a16:creationId xmlns:a16="http://schemas.microsoft.com/office/drawing/2014/main" id="{489E6BCE-47C5-2FD7-FB02-18BA5FB9AD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4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rcRect t="-66604" r="51623" b="-4623"/>
            <a:stretch/>
          </p:blipFill>
          <p:spPr>
            <a:xfrm>
              <a:off x="4775351" y="4358801"/>
              <a:ext cx="187615" cy="290522"/>
            </a:xfrm>
            <a:prstGeom prst="rect">
              <a:avLst/>
            </a:prstGeom>
          </p:spPr>
        </p:pic>
        <p:pic>
          <p:nvPicPr>
            <p:cNvPr id="133" name="Stjarna">
              <a:extLst>
                <a:ext uri="{FF2B5EF4-FFF2-40B4-BE49-F238E27FC236}">
                  <a16:creationId xmlns:a16="http://schemas.microsoft.com/office/drawing/2014/main" id="{489E6BCE-47C5-2FD7-FB02-18BA5FB9AD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4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rcRect t="-66604" r="51623" b="-4623"/>
            <a:stretch/>
          </p:blipFill>
          <p:spPr>
            <a:xfrm flipH="1">
              <a:off x="4589588" y="4384821"/>
              <a:ext cx="173189" cy="268184"/>
            </a:xfrm>
            <a:prstGeom prst="rect">
              <a:avLst/>
            </a:prstGeom>
          </p:spPr>
        </p:pic>
      </p:grpSp>
      <p:sp>
        <p:nvSpPr>
          <p:cNvPr id="107" name="Bild 7">
            <a:extLst>
              <a:ext uri="{FF2B5EF4-FFF2-40B4-BE49-F238E27FC236}">
                <a16:creationId xmlns:a16="http://schemas.microsoft.com/office/drawing/2014/main" id="{00420528-C674-4C2C-9CF6-8D3BFEFEF103}"/>
              </a:ext>
            </a:extLst>
          </p:cNvPr>
          <p:cNvSpPr/>
          <p:nvPr/>
        </p:nvSpPr>
        <p:spPr>
          <a:xfrm>
            <a:off x="-9372" y="266564"/>
            <a:ext cx="1657197" cy="417227"/>
          </a:xfrm>
          <a:custGeom>
            <a:avLst/>
            <a:gdLst>
              <a:gd name="connsiteX0" fmla="*/ 0 w 1657197"/>
              <a:gd name="connsiteY0" fmla="*/ 0 h 417227"/>
              <a:gd name="connsiteX1" fmla="*/ 1449208 w 1657197"/>
              <a:gd name="connsiteY1" fmla="*/ 0 h 417227"/>
              <a:gd name="connsiteX2" fmla="*/ 1657198 w 1657197"/>
              <a:gd name="connsiteY2" fmla="*/ 208588 h 417227"/>
              <a:gd name="connsiteX3" fmla="*/ 1449208 w 1657197"/>
              <a:gd name="connsiteY3" fmla="*/ 417228 h 417227"/>
              <a:gd name="connsiteX4" fmla="*/ 0 w 1657197"/>
              <a:gd name="connsiteY4" fmla="*/ 417228 h 417227"/>
              <a:gd name="connsiteX5" fmla="*/ 0 w 1657197"/>
              <a:gd name="connsiteY5" fmla="*/ 0 h 417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57197" h="417227">
                <a:moveTo>
                  <a:pt x="0" y="0"/>
                </a:moveTo>
                <a:lnTo>
                  <a:pt x="1449208" y="0"/>
                </a:lnTo>
                <a:lnTo>
                  <a:pt x="1657198" y="208588"/>
                </a:lnTo>
                <a:lnTo>
                  <a:pt x="1449208" y="417228"/>
                </a:lnTo>
                <a:lnTo>
                  <a:pt x="0" y="417228"/>
                </a:lnTo>
                <a:lnTo>
                  <a:pt x="0" y="0"/>
                </a:lnTo>
                <a:close/>
              </a:path>
            </a:pathLst>
          </a:custGeom>
          <a:solidFill>
            <a:srgbClr val="4A4944"/>
          </a:solidFill>
          <a:ln w="516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sv-SE" sz="900" b="1" dirty="0">
                <a:solidFill>
                  <a:schemeClr val="bg1"/>
                </a:solidFill>
                <a:latin typeface="+mj-lt"/>
              </a:rPr>
              <a:t>Gemensamma grunder</a:t>
            </a:r>
          </a:p>
        </p:txBody>
      </p:sp>
      <p:grpSp>
        <p:nvGrpSpPr>
          <p:cNvPr id="118" name="Förklaringar">
            <a:extLst>
              <a:ext uri="{FF2B5EF4-FFF2-40B4-BE49-F238E27FC236}">
                <a16:creationId xmlns:a16="http://schemas.microsoft.com/office/drawing/2014/main" id="{706CE07B-0DAD-4093-A400-5E3FED8857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52802" y="4519717"/>
            <a:ext cx="2613506" cy="771080"/>
            <a:chOff x="9135692" y="4826442"/>
            <a:chExt cx="2613506" cy="830403"/>
          </a:xfrm>
        </p:grpSpPr>
        <p:sp>
          <p:nvSpPr>
            <p:cNvPr id="121" name="Rektangel 120">
              <a:extLst>
                <a:ext uri="{FF2B5EF4-FFF2-40B4-BE49-F238E27FC236}">
                  <a16:creationId xmlns:a16="http://schemas.microsoft.com/office/drawing/2014/main" id="{7FEA1812-31A9-4A59-BE65-9FABBC78B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9135692" y="4826442"/>
              <a:ext cx="2613506" cy="83040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25" name="textruta 124">
              <a:extLst>
                <a:ext uri="{FF2B5EF4-FFF2-40B4-BE49-F238E27FC236}">
                  <a16:creationId xmlns:a16="http://schemas.microsoft.com/office/drawing/2014/main" id="{3CAB05B2-3068-4D81-97DD-084AD4370DF7}"/>
                </a:ext>
              </a:extLst>
            </p:cNvPr>
            <p:cNvSpPr txBox="1"/>
            <p:nvPr/>
          </p:nvSpPr>
          <p:spPr>
            <a:xfrm>
              <a:off x="9581058" y="4836838"/>
              <a:ext cx="2144644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sv-SE" sz="1000" dirty="0">
                  <a:latin typeface="+mj-lt"/>
                </a:rPr>
                <a:t>Inför och under höjd beredskap </a:t>
              </a:r>
              <a:br>
                <a:rPr lang="sv-SE" sz="1000" dirty="0">
                  <a:latin typeface="+mj-lt"/>
                </a:rPr>
              </a:br>
              <a:br>
                <a:rPr lang="sv-SE" sz="1000" dirty="0">
                  <a:latin typeface="+mj-lt"/>
                </a:rPr>
              </a:br>
              <a:r>
                <a:rPr lang="sv-SE" sz="1000" dirty="0">
                  <a:latin typeface="+mj-lt"/>
                </a:rPr>
                <a:t>Samlad lägesbild enligt författning</a:t>
              </a:r>
            </a:p>
          </p:txBody>
        </p:sp>
        <p:pic>
          <p:nvPicPr>
            <p:cNvPr id="128" name="Bild 127">
              <a:extLst>
                <a:ext uri="{FF2B5EF4-FFF2-40B4-BE49-F238E27FC236}">
                  <a16:creationId xmlns:a16="http://schemas.microsoft.com/office/drawing/2014/main" id="{9564AF0F-5E82-43C1-8BD6-7515F53E60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26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27"/>
                </a:ext>
              </a:extLst>
            </a:blip>
            <a:stretch>
              <a:fillRect/>
            </a:stretch>
          </p:blipFill>
          <p:spPr>
            <a:xfrm>
              <a:off x="9294641" y="5275692"/>
              <a:ext cx="183077" cy="183077"/>
            </a:xfrm>
            <a:prstGeom prst="rect">
              <a:avLst/>
            </a:prstGeom>
          </p:spPr>
        </p:pic>
        <p:cxnSp>
          <p:nvCxnSpPr>
            <p:cNvPr id="129" name="Rak 13">
              <a:extLst>
                <a:ext uri="{FF2B5EF4-FFF2-40B4-BE49-F238E27FC236}">
                  <a16:creationId xmlns:a16="http://schemas.microsoft.com/office/drawing/2014/main" id="{8A7E90F4-9941-4885-82FB-637F4FF05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/>
          </p:nvCxnSpPr>
          <p:spPr>
            <a:xfrm>
              <a:off x="9294641" y="4962096"/>
              <a:ext cx="237068" cy="0"/>
            </a:xfrm>
            <a:prstGeom prst="line">
              <a:avLst/>
            </a:prstGeom>
            <a:ln w="31750">
              <a:solidFill>
                <a:srgbClr val="4C4B45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8" name="Ellips 137">
            <a:extLst>
              <a:ext uri="{FF2B5EF4-FFF2-40B4-BE49-F238E27FC236}">
                <a16:creationId xmlns:a16="http://schemas.microsoft.com/office/drawing/2014/main" id="{3E04B7A4-435D-47EE-B0ED-A318A121C0E6}"/>
              </a:ext>
            </a:extLst>
          </p:cNvPr>
          <p:cNvSpPr/>
          <p:nvPr/>
        </p:nvSpPr>
        <p:spPr>
          <a:xfrm>
            <a:off x="6727569" y="5801682"/>
            <a:ext cx="280023" cy="2536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5148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E270692-0341-91EF-11F9-12D3E4413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8029" y="320890"/>
            <a:ext cx="9197676" cy="516224"/>
          </a:xfrm>
        </p:spPr>
        <p:txBody>
          <a:bodyPr/>
          <a:lstStyle/>
          <a:p>
            <a:r>
              <a:rPr lang="sv-SE" dirty="0"/>
              <a:t>FÖRFATTNINGSSTYRD RAPPORTERING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96A483E-1260-AD28-109D-816AB93AA4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19904" y="841098"/>
            <a:ext cx="9036780" cy="167580"/>
          </a:xfrm>
        </p:spPr>
        <p:txBody>
          <a:bodyPr/>
          <a:lstStyle/>
          <a:p>
            <a:r>
              <a:rPr lang="sv-SE" sz="1800" dirty="0"/>
              <a:t>Rapportering – Inför och under höjd beredskap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3C0C3CCA-F972-9A9C-7917-455FBE81C693}"/>
              </a:ext>
            </a:extLst>
          </p:cNvPr>
          <p:cNvSpPr txBox="1"/>
          <p:nvPr/>
        </p:nvSpPr>
        <p:spPr>
          <a:xfrm>
            <a:off x="1343025" y="1356689"/>
            <a:ext cx="2827943" cy="3473515"/>
          </a:xfrm>
          <a:prstGeom prst="rect">
            <a:avLst/>
          </a:prstGeom>
          <a:noFill/>
        </p:spPr>
        <p:txBody>
          <a:bodyPr wrap="square" lIns="0" tIns="0" rIns="0" bIns="0" numCol="1">
            <a:no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sv-SE" sz="1200" dirty="0">
                <a:solidFill>
                  <a:srgbClr val="43433D"/>
                </a:solidFill>
                <a:effectLst/>
                <a:latin typeface="Century Gothic" panose="020B0502020202020204" pitchFamily="34" charset="0"/>
              </a:rPr>
              <a:t>Förordning (2007:1266) med instruktion för Försvarsmakten + andra uppdrag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sv-SE" sz="1200" dirty="0">
                <a:solidFill>
                  <a:srgbClr val="43433D"/>
                </a:solidFill>
                <a:effectLst/>
                <a:latin typeface="Century Gothic" panose="020B0502020202020204" pitchFamily="34" charset="0"/>
              </a:rPr>
              <a:t>22 + 25 §§  Förordning (2022:524) om statliga myndigheters beredskap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sv-SE" sz="1200" dirty="0">
                <a:solidFill>
                  <a:srgbClr val="43433D"/>
                </a:solidFill>
                <a:effectLst/>
                <a:latin typeface="Century Gothic" panose="020B0502020202020204" pitchFamily="34" charset="0"/>
              </a:rPr>
              <a:t>22 §  </a:t>
            </a:r>
            <a:r>
              <a:rPr lang="sv-SE" sz="1200" dirty="0">
                <a:solidFill>
                  <a:srgbClr val="43433D"/>
                </a:solidFill>
                <a:latin typeface="Century Gothic" panose="020B0502020202020204" pitchFamily="34" charset="0"/>
              </a:rPr>
              <a:t>Förordning (2022:524) om statliga myndigheters beredskap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sv-SE" sz="1200" dirty="0">
                <a:solidFill>
                  <a:srgbClr val="43433D"/>
                </a:solidFill>
                <a:latin typeface="Century Gothic" panose="020B0502020202020204" pitchFamily="34" charset="0"/>
              </a:rPr>
              <a:t>7 §  Förordning (2008:1002</a:t>
            </a:r>
            <a:r>
              <a:rPr lang="sv-SE" sz="1200" dirty="0">
                <a:solidFill>
                  <a:srgbClr val="43433D"/>
                </a:solidFill>
                <a:effectLst/>
                <a:latin typeface="Century Gothic" panose="020B0502020202020204" pitchFamily="34" charset="0"/>
              </a:rPr>
              <a:t>) med instruktion för Myndigheten för samhällsskydd och beredskap</a:t>
            </a:r>
            <a:br>
              <a:rPr lang="sv-SE" sz="1200" dirty="0">
                <a:solidFill>
                  <a:srgbClr val="43433D"/>
                </a:solidFill>
                <a:effectLst/>
                <a:latin typeface="Century Gothic" panose="020B0502020202020204" pitchFamily="34" charset="0"/>
              </a:rPr>
            </a:br>
            <a:r>
              <a:rPr lang="sv-SE" sz="1200" dirty="0">
                <a:solidFill>
                  <a:srgbClr val="43433D"/>
                </a:solidFill>
                <a:effectLst/>
                <a:latin typeface="Century Gothic" panose="020B0502020202020204" pitchFamily="34" charset="0"/>
              </a:rPr>
              <a:t>22 §  Förordning (2022:524) om statliga myndigheters beredskap</a:t>
            </a:r>
          </a:p>
        </p:txBody>
      </p:sp>
      <p:sp>
        <p:nvSpPr>
          <p:cNvPr id="7" name="A" descr="Försvarsmakten rapporterar till Regeringen enligt förordning (2007:1266) med instruktion för Försvarsmakten + andra uppdrag. Gäller vid fredstid och höjd beredskap">
            <a:extLst>
              <a:ext uri="{FF2B5EF4-FFF2-40B4-BE49-F238E27FC236}">
                <a16:creationId xmlns:a16="http://schemas.microsoft.com/office/drawing/2014/main" id="{61A34D66-180B-B3B7-002A-1FFFBEAD825C}"/>
              </a:ext>
            </a:extLst>
          </p:cNvPr>
          <p:cNvSpPr>
            <a:spLocks noChangeAspect="1"/>
          </p:cNvSpPr>
          <p:nvPr/>
        </p:nvSpPr>
        <p:spPr>
          <a:xfrm>
            <a:off x="902313" y="1403029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A</a:t>
            </a:r>
          </a:p>
        </p:txBody>
      </p:sp>
      <p:sp>
        <p:nvSpPr>
          <p:cNvPr id="8" name="A" descr="Försvarsmakten rapporterar till Regeringen enligt förordning (2007:1266) med instruktion för Försvarsmakten + andra uppdrag. Gäller vid fredstid och höjd beredskap">
            <a:extLst>
              <a:ext uri="{FF2B5EF4-FFF2-40B4-BE49-F238E27FC236}">
                <a16:creationId xmlns:a16="http://schemas.microsoft.com/office/drawing/2014/main" id="{1EF2C0F6-9265-853B-E2A8-AF31EAF35A95}"/>
              </a:ext>
            </a:extLst>
          </p:cNvPr>
          <p:cNvSpPr>
            <a:spLocks noChangeAspect="1"/>
          </p:cNvSpPr>
          <p:nvPr/>
        </p:nvSpPr>
        <p:spPr>
          <a:xfrm>
            <a:off x="902313" y="2097170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B</a:t>
            </a:r>
          </a:p>
        </p:txBody>
      </p:sp>
      <p:sp>
        <p:nvSpPr>
          <p:cNvPr id="9" name="A" descr="Försvarsmakten rapporterar till Regeringen enligt förordning (2007:1266) med instruktion för Försvarsmakten + andra uppdrag. Gäller vid fredstid och höjd beredskap">
            <a:extLst>
              <a:ext uri="{FF2B5EF4-FFF2-40B4-BE49-F238E27FC236}">
                <a16:creationId xmlns:a16="http://schemas.microsoft.com/office/drawing/2014/main" id="{25402BD0-C6A2-7AB2-AE2C-83A032877605}"/>
              </a:ext>
            </a:extLst>
          </p:cNvPr>
          <p:cNvSpPr>
            <a:spLocks noChangeAspect="1"/>
          </p:cNvSpPr>
          <p:nvPr/>
        </p:nvSpPr>
        <p:spPr>
          <a:xfrm>
            <a:off x="902313" y="2771290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C</a:t>
            </a:r>
          </a:p>
        </p:txBody>
      </p:sp>
      <p:sp>
        <p:nvSpPr>
          <p:cNvPr id="10" name="A" descr="Försvarsmakten rapporterar till Regeringen enligt förordning (2007:1266) med instruktion för Försvarsmakten + andra uppdrag. Gäller vid fredstid och höjd beredskap">
            <a:extLst>
              <a:ext uri="{FF2B5EF4-FFF2-40B4-BE49-F238E27FC236}">
                <a16:creationId xmlns:a16="http://schemas.microsoft.com/office/drawing/2014/main" id="{8EA60B42-1E0A-A69E-CD97-40F94B8436D8}"/>
              </a:ext>
            </a:extLst>
          </p:cNvPr>
          <p:cNvSpPr>
            <a:spLocks noChangeAspect="1"/>
          </p:cNvSpPr>
          <p:nvPr/>
        </p:nvSpPr>
        <p:spPr>
          <a:xfrm>
            <a:off x="902313" y="3505480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D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A0089F72-4676-4C31-4FAB-1184E5240238}"/>
              </a:ext>
            </a:extLst>
          </p:cNvPr>
          <p:cNvSpPr txBox="1"/>
          <p:nvPr/>
        </p:nvSpPr>
        <p:spPr>
          <a:xfrm>
            <a:off x="5019592" y="1356689"/>
            <a:ext cx="2774550" cy="457022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sv-SE" sz="1200" dirty="0">
                <a:solidFill>
                  <a:srgbClr val="43433D"/>
                </a:solidFill>
                <a:latin typeface="Century Gothic" panose="020B0502020202020204" pitchFamily="34" charset="0"/>
              </a:rPr>
              <a:t>12 §  Förordning (2022:524) om statliga myndigheters beredskap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sv-SE" sz="1200" dirty="0">
                <a:solidFill>
                  <a:srgbClr val="43433D"/>
                </a:solidFill>
                <a:latin typeface="Century Gothic" panose="020B0502020202020204" pitchFamily="34" charset="0"/>
              </a:rPr>
              <a:t>22 §  Förordning (2022:524) om statliga myndigheters beredskap</a:t>
            </a:r>
            <a:br>
              <a:rPr lang="sv-SE" sz="1200" dirty="0">
                <a:solidFill>
                  <a:srgbClr val="43433D"/>
                </a:solidFill>
                <a:latin typeface="Century Gothic" panose="020B0502020202020204" pitchFamily="34" charset="0"/>
              </a:rPr>
            </a:br>
            <a:r>
              <a:rPr lang="sv-SE" sz="1200" dirty="0">
                <a:solidFill>
                  <a:srgbClr val="43433D"/>
                </a:solidFill>
                <a:latin typeface="Century Gothic" panose="020B0502020202020204" pitchFamily="34" charset="0"/>
              </a:rPr>
              <a:t>7 §  Förordning (2017:870) om länsstyrelsers krisberedskap och uppgifter vid höjd beredskap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sv-SE" sz="1200" dirty="0">
                <a:solidFill>
                  <a:srgbClr val="43433D"/>
                </a:solidFill>
                <a:latin typeface="Century Gothic" panose="020B0502020202020204" pitchFamily="34" charset="0"/>
              </a:rPr>
              <a:t>3+7 §§  Förordning (2006:637) om kommuners och regioners åtgärder inför och vid extraordinära händelser i fredstid och höjd beredskap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sv-SE" sz="1200" dirty="0">
                <a:solidFill>
                  <a:srgbClr val="43433D"/>
                </a:solidFill>
                <a:latin typeface="Century Gothic" panose="020B0502020202020204" pitchFamily="34" charset="0"/>
              </a:rPr>
              <a:t>2+6  Förordning (2006:637) om kommuners och regioners åtgärder inför och vid extraordinära händelser i fredstid och höjd beredskap</a:t>
            </a:r>
          </a:p>
        </p:txBody>
      </p:sp>
      <p:sp>
        <p:nvSpPr>
          <p:cNvPr id="13" name="A" descr="Försvarsmakten rapporterar till Regeringen enligt förordning (2007:1266) med instruktion för Försvarsmakten + andra uppdrag. Gäller vid fredstid och höjd beredskap">
            <a:extLst>
              <a:ext uri="{FF2B5EF4-FFF2-40B4-BE49-F238E27FC236}">
                <a16:creationId xmlns:a16="http://schemas.microsoft.com/office/drawing/2014/main" id="{EDE16D4D-5FE2-DB5D-772A-82F925487239}"/>
              </a:ext>
            </a:extLst>
          </p:cNvPr>
          <p:cNvSpPr>
            <a:spLocks noChangeAspect="1"/>
          </p:cNvSpPr>
          <p:nvPr/>
        </p:nvSpPr>
        <p:spPr>
          <a:xfrm>
            <a:off x="4576341" y="1403029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E</a:t>
            </a:r>
          </a:p>
        </p:txBody>
      </p:sp>
      <p:sp>
        <p:nvSpPr>
          <p:cNvPr id="14" name="A" descr="Försvarsmakten rapporterar till Regeringen enligt förordning (2007:1266) med instruktion för Försvarsmakten + andra uppdrag. Gäller vid fredstid och höjd beredskap">
            <a:extLst>
              <a:ext uri="{FF2B5EF4-FFF2-40B4-BE49-F238E27FC236}">
                <a16:creationId xmlns:a16="http://schemas.microsoft.com/office/drawing/2014/main" id="{F99267A3-C80B-762D-3F63-A831022C9633}"/>
              </a:ext>
            </a:extLst>
          </p:cNvPr>
          <p:cNvSpPr>
            <a:spLocks noChangeAspect="1"/>
          </p:cNvSpPr>
          <p:nvPr/>
        </p:nvSpPr>
        <p:spPr>
          <a:xfrm>
            <a:off x="4576341" y="2097170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F</a:t>
            </a:r>
          </a:p>
        </p:txBody>
      </p:sp>
      <p:sp>
        <p:nvSpPr>
          <p:cNvPr id="15" name="A" descr="Försvarsmakten rapporterar till Regeringen enligt förordning (2007:1266) med instruktion för Försvarsmakten + andra uppdrag. Gäller vid fredstid och höjd beredskap">
            <a:extLst>
              <a:ext uri="{FF2B5EF4-FFF2-40B4-BE49-F238E27FC236}">
                <a16:creationId xmlns:a16="http://schemas.microsoft.com/office/drawing/2014/main" id="{D5BA92DE-77F1-56AB-964A-1C509648D17C}"/>
              </a:ext>
            </a:extLst>
          </p:cNvPr>
          <p:cNvSpPr>
            <a:spLocks noChangeAspect="1"/>
          </p:cNvSpPr>
          <p:nvPr/>
        </p:nvSpPr>
        <p:spPr>
          <a:xfrm>
            <a:off x="4576341" y="3631823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G</a:t>
            </a:r>
          </a:p>
        </p:txBody>
      </p:sp>
      <p:sp>
        <p:nvSpPr>
          <p:cNvPr id="16" name="A" descr="Försvarsmakten rapporterar till Regeringen enligt förordning (2007:1266) med instruktion för Försvarsmakten + andra uppdrag. Gäller vid fredstid och höjd beredskap">
            <a:extLst>
              <a:ext uri="{FF2B5EF4-FFF2-40B4-BE49-F238E27FC236}">
                <a16:creationId xmlns:a16="http://schemas.microsoft.com/office/drawing/2014/main" id="{42E4B914-CC0E-844D-CF2D-BCE13C7A788D}"/>
              </a:ext>
            </a:extLst>
          </p:cNvPr>
          <p:cNvSpPr>
            <a:spLocks noChangeAspect="1"/>
          </p:cNvSpPr>
          <p:nvPr/>
        </p:nvSpPr>
        <p:spPr>
          <a:xfrm>
            <a:off x="4576341" y="4876922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H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4825C420-79B1-F7EC-A15B-CFD5DB5F122F}"/>
              </a:ext>
            </a:extLst>
          </p:cNvPr>
          <p:cNvSpPr txBox="1"/>
          <p:nvPr/>
        </p:nvSpPr>
        <p:spPr>
          <a:xfrm>
            <a:off x="8642767" y="1356689"/>
            <a:ext cx="2774550" cy="5487271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sv-SE" sz="1200" dirty="0">
                <a:solidFill>
                  <a:srgbClr val="43433D"/>
                </a:solidFill>
                <a:latin typeface="Century Gothic" panose="020B0502020202020204" pitchFamily="34" charset="0"/>
              </a:rPr>
              <a:t>8 §  Förordning (2015:1053) om totalförsvar och höjd beredskap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sv-SE" sz="1200" dirty="0">
                <a:solidFill>
                  <a:srgbClr val="43433D"/>
                </a:solidFill>
                <a:latin typeface="Century Gothic" panose="020B0502020202020204" pitchFamily="34" charset="0"/>
              </a:rPr>
              <a:t>9 §  Förordning (2022:525) om civilområdesansvariga länsstyrelser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sv-SE" sz="1200" dirty="0">
                <a:solidFill>
                  <a:srgbClr val="43433D"/>
                </a:solidFill>
                <a:latin typeface="Century Gothic" panose="020B0502020202020204" pitchFamily="34" charset="0"/>
              </a:rPr>
              <a:t>6 +7 §§  Förordning (2017:870) om länsstyrelsernas krisberedskap och uppgifter vid höjd beredskap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sv-SE" sz="1200" dirty="0">
                <a:solidFill>
                  <a:srgbClr val="43433D"/>
                </a:solidFill>
                <a:latin typeface="Century Gothic" panose="020B0502020202020204" pitchFamily="34" charset="0"/>
              </a:rPr>
              <a:t>7 §  Förordning (2006:637) om kommuners och regioners åtgärder inför och vid extraordinära händelser i fredstid och höjd beredskap</a:t>
            </a:r>
          </a:p>
        </p:txBody>
      </p:sp>
      <p:sp>
        <p:nvSpPr>
          <p:cNvPr id="20" name="A" descr="Försvarsmakten rapporterar till Regeringen enligt förordning (2007:1266) med instruktion för Försvarsmakten + andra uppdrag. Gäller vid fredstid och höjd beredskap">
            <a:extLst>
              <a:ext uri="{FF2B5EF4-FFF2-40B4-BE49-F238E27FC236}">
                <a16:creationId xmlns:a16="http://schemas.microsoft.com/office/drawing/2014/main" id="{41738C78-1BC3-8891-BA28-9D3770CA1258}"/>
              </a:ext>
            </a:extLst>
          </p:cNvPr>
          <p:cNvSpPr>
            <a:spLocks noChangeAspect="1"/>
          </p:cNvSpPr>
          <p:nvPr/>
        </p:nvSpPr>
        <p:spPr>
          <a:xfrm>
            <a:off x="8199515" y="1403029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I</a:t>
            </a:r>
          </a:p>
        </p:txBody>
      </p:sp>
      <p:sp>
        <p:nvSpPr>
          <p:cNvPr id="21" name="A" descr="Försvarsmakten rapporterar till Regeringen enligt förordning (2007:1266) med instruktion för Försvarsmakten + andra uppdrag. Gäller vid fredstid och höjd beredskap">
            <a:extLst>
              <a:ext uri="{FF2B5EF4-FFF2-40B4-BE49-F238E27FC236}">
                <a16:creationId xmlns:a16="http://schemas.microsoft.com/office/drawing/2014/main" id="{3F79C7D0-C6C6-900B-146D-0327D781CC39}"/>
              </a:ext>
            </a:extLst>
          </p:cNvPr>
          <p:cNvSpPr>
            <a:spLocks noChangeAspect="1"/>
          </p:cNvSpPr>
          <p:nvPr/>
        </p:nvSpPr>
        <p:spPr>
          <a:xfrm>
            <a:off x="8199515" y="2097170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J</a:t>
            </a:r>
          </a:p>
        </p:txBody>
      </p:sp>
      <p:sp>
        <p:nvSpPr>
          <p:cNvPr id="22" name="A" descr="Försvarsmakten rapporterar till Regeringen enligt förordning (2007:1266) med instruktion för Försvarsmakten + andra uppdrag. Gäller vid fredstid och höjd beredskap">
            <a:extLst>
              <a:ext uri="{FF2B5EF4-FFF2-40B4-BE49-F238E27FC236}">
                <a16:creationId xmlns:a16="http://schemas.microsoft.com/office/drawing/2014/main" id="{CE5138C2-46B4-447E-29CC-C6CEDD5B4D30}"/>
              </a:ext>
            </a:extLst>
          </p:cNvPr>
          <p:cNvSpPr>
            <a:spLocks noChangeAspect="1"/>
          </p:cNvSpPr>
          <p:nvPr/>
        </p:nvSpPr>
        <p:spPr>
          <a:xfrm>
            <a:off x="8199515" y="2791311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K</a:t>
            </a:r>
          </a:p>
        </p:txBody>
      </p:sp>
      <p:sp>
        <p:nvSpPr>
          <p:cNvPr id="23" name="A" descr="Försvarsmakten rapporterar till Regeringen enligt förordning (2007:1266) med instruktion för Försvarsmakten + andra uppdrag. Gäller vid fredstid och höjd beredskap">
            <a:extLst>
              <a:ext uri="{FF2B5EF4-FFF2-40B4-BE49-F238E27FC236}">
                <a16:creationId xmlns:a16="http://schemas.microsoft.com/office/drawing/2014/main" id="{702820D1-1342-54E2-2994-813CEBEA3EEA}"/>
              </a:ext>
            </a:extLst>
          </p:cNvPr>
          <p:cNvSpPr>
            <a:spLocks noChangeAspect="1"/>
          </p:cNvSpPr>
          <p:nvPr/>
        </p:nvSpPr>
        <p:spPr>
          <a:xfrm>
            <a:off x="8199515" y="3773509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4C4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sv-SE" sz="1100" dirty="0">
                <a:solidFill>
                  <a:srgbClr val="4C4B45"/>
                </a:solidFill>
                <a:latin typeface="+mj-lt"/>
              </a:rPr>
              <a:t>L</a:t>
            </a:r>
          </a:p>
        </p:txBody>
      </p:sp>
      <p:sp>
        <p:nvSpPr>
          <p:cNvPr id="24" name="Bild 7">
            <a:extLst>
              <a:ext uri="{FF2B5EF4-FFF2-40B4-BE49-F238E27FC236}">
                <a16:creationId xmlns:a16="http://schemas.microsoft.com/office/drawing/2014/main" id="{18C82D02-0401-4589-A8F0-7FE44114B547}"/>
              </a:ext>
            </a:extLst>
          </p:cNvPr>
          <p:cNvSpPr/>
          <p:nvPr/>
        </p:nvSpPr>
        <p:spPr>
          <a:xfrm>
            <a:off x="0" y="364852"/>
            <a:ext cx="1657197" cy="417227"/>
          </a:xfrm>
          <a:custGeom>
            <a:avLst/>
            <a:gdLst>
              <a:gd name="connsiteX0" fmla="*/ 0 w 1657197"/>
              <a:gd name="connsiteY0" fmla="*/ 0 h 417227"/>
              <a:gd name="connsiteX1" fmla="*/ 1449208 w 1657197"/>
              <a:gd name="connsiteY1" fmla="*/ 0 h 417227"/>
              <a:gd name="connsiteX2" fmla="*/ 1657198 w 1657197"/>
              <a:gd name="connsiteY2" fmla="*/ 208588 h 417227"/>
              <a:gd name="connsiteX3" fmla="*/ 1449208 w 1657197"/>
              <a:gd name="connsiteY3" fmla="*/ 417228 h 417227"/>
              <a:gd name="connsiteX4" fmla="*/ 0 w 1657197"/>
              <a:gd name="connsiteY4" fmla="*/ 417228 h 417227"/>
              <a:gd name="connsiteX5" fmla="*/ 0 w 1657197"/>
              <a:gd name="connsiteY5" fmla="*/ 0 h 417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57197" h="417227">
                <a:moveTo>
                  <a:pt x="0" y="0"/>
                </a:moveTo>
                <a:lnTo>
                  <a:pt x="1449208" y="0"/>
                </a:lnTo>
                <a:lnTo>
                  <a:pt x="1657198" y="208588"/>
                </a:lnTo>
                <a:lnTo>
                  <a:pt x="1449208" y="417228"/>
                </a:lnTo>
                <a:lnTo>
                  <a:pt x="0" y="417228"/>
                </a:lnTo>
                <a:lnTo>
                  <a:pt x="0" y="0"/>
                </a:lnTo>
                <a:close/>
              </a:path>
            </a:pathLst>
          </a:custGeom>
          <a:solidFill>
            <a:srgbClr val="4A4944"/>
          </a:solidFill>
          <a:ln w="516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sv-SE" sz="900" b="1" dirty="0">
                <a:solidFill>
                  <a:schemeClr val="bg1"/>
                </a:solidFill>
                <a:latin typeface="+mj-lt"/>
              </a:rPr>
              <a:t>Gemensamma grunder</a:t>
            </a:r>
          </a:p>
        </p:txBody>
      </p:sp>
    </p:spTree>
    <p:extLst>
      <p:ext uri="{BB962C8B-B14F-4D97-AF65-F5344CB8AC3E}">
        <p14:creationId xmlns:p14="http://schemas.microsoft.com/office/powerpoint/2010/main" val="264503543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901364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901364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901364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4475210"/>
  <p:tag name="TEXTCOLOR" val="16777215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  <p:tag name="LAYOUT" val="Screen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6777215"/>
  <p:tag name="TEXTCOLOR" val="16777215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16777215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GROUNDCOLOR" val="14804196"/>
  <p:tag name="TEXTCOLOR" val="16777215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COLOR" val="0"/>
</p:tagLst>
</file>

<file path=ppt/theme/theme1.xml><?xml version="1.0" encoding="utf-8"?>
<a:theme xmlns:a="http://schemas.openxmlformats.org/drawingml/2006/main" name="1_MSB PPT Egna">
  <a:themeElements>
    <a:clrScheme name="MSB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C0000"/>
      </a:accent1>
      <a:accent2>
        <a:srgbClr val="822757"/>
      </a:accent2>
      <a:accent3>
        <a:srgbClr val="6F6E67"/>
      </a:accent3>
      <a:accent4>
        <a:srgbClr val="E67C5E"/>
      </a:accent4>
      <a:accent5>
        <a:srgbClr val="B47D9A"/>
      </a:accent5>
      <a:accent6>
        <a:srgbClr val="A9A8A4"/>
      </a:accent6>
      <a:hlink>
        <a:srgbClr val="0563C1"/>
      </a:hlink>
      <a:folHlink>
        <a:srgbClr val="954F72"/>
      </a:folHlink>
    </a:clrScheme>
    <a:fontScheme name="MSB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custClrLst>
    <a:custClr name="MSB Röd 100%">
      <a:srgbClr val="CC0000"/>
    </a:custClr>
    <a:custClr name="MSB Röd 80%">
      <a:srgbClr val="DB4B32"/>
    </a:custClr>
    <a:custClr name="MSB Röd 60%">
      <a:srgbClr val="E67C5E"/>
    </a:custClr>
    <a:custClr name="MSB Röd 40%">
      <a:srgbClr val="F0AB92"/>
    </a:custClr>
    <a:custClr name="MSB Röd 20%">
      <a:srgbClr val="F8D6C7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MSB Lila 100%">
      <a:srgbClr val="822757"/>
    </a:custClr>
    <a:custClr name="MSB Lila 80%">
      <a:srgbClr val="9B5279"/>
    </a:custClr>
    <a:custClr name="MSB Lila 60%">
      <a:srgbClr val="B47D9A"/>
    </a:custClr>
    <a:custClr name="MSB Lila 40%">
      <a:srgbClr val="CDA9BC"/>
    </a:custClr>
    <a:custClr name="MSB Lila 20%">
      <a:srgbClr val="E6D4DD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MSB Grå 100%">
      <a:srgbClr val="6F6E67"/>
    </a:custClr>
    <a:custClr name="MSB Grå 80%">
      <a:srgbClr val="8C8B85"/>
    </a:custClr>
    <a:custClr name="MSB Grå 60%">
      <a:srgbClr val="A9A8A4"/>
    </a:custClr>
    <a:custClr name="MSB Grå 40%">
      <a:srgbClr val="C5C5C2"/>
    </a:custClr>
    <a:custClr name="MSB Grå 20%">
      <a:srgbClr val="E2E2E1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</a:custClrLst>
  <a:extLst>
    <a:ext uri="{05A4C25C-085E-4340-85A3-A5531E510DB2}">
      <thm15:themeFamily xmlns:thm15="http://schemas.microsoft.com/office/thememl/2012/main" name="Blank" id="{5C6D5519-84AF-464B-9432-EB72BD8029AA}" vid="{63B022AD-3406-4C27-B291-E93FCE7F04C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40B55C163EB90458BDE35D4726831D6" ma:contentTypeVersion="2" ma:contentTypeDescription="Skapa ett nytt dokument." ma:contentTypeScope="" ma:versionID="d09095029e12e54bba9f5e819bd336a3">
  <xsd:schema xmlns:xsd="http://www.w3.org/2001/XMLSchema" xmlns:xs="http://www.w3.org/2001/XMLSchema" xmlns:p="http://schemas.microsoft.com/office/2006/metadata/properties" xmlns:ns2="03895b0a-d61f-4293-917f-0cd761b2cdea" targetNamespace="http://schemas.microsoft.com/office/2006/metadata/properties" ma:root="true" ma:fieldsID="55050264076c175eae4f46ad52de0e3b" ns2:_="">
    <xsd:import namespace="03895b0a-d61f-4293-917f-0cd761b2cde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895b0a-d61f-4293-917f-0cd761b2cde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FBEEC6F-5143-4A17-B60F-693E3E7374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BE6C066-522F-489F-8447-81F878E89C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895b0a-d61f-4293-917f-0cd761b2cd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28F3AAF-7452-42CC-AFE8-B536417E8193}">
  <ds:schemaRefs>
    <ds:schemaRef ds:uri="03895b0a-d61f-4293-917f-0cd761b2cdea"/>
    <ds:schemaRef ds:uri="http://schemas.openxmlformats.org/package/2006/metadata/core-properties"/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593</TotalTime>
  <Words>548</Words>
  <Application>Microsoft Office PowerPoint</Application>
  <PresentationFormat>Bredbild</PresentationFormat>
  <Paragraphs>125</Paragraphs>
  <Slides>5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Arial</vt:lpstr>
      <vt:lpstr>Calibri</vt:lpstr>
      <vt:lpstr>Century Gothic</vt:lpstr>
      <vt:lpstr>1_MSB PPT Egna</vt:lpstr>
      <vt:lpstr>Illustrationer över författningsstyrda rapporteringsvägar</vt:lpstr>
      <vt:lpstr>FÖRFATTNINGSSTYRD RAPPORTERING</vt:lpstr>
      <vt:lpstr>FÖRFATTNINGSSTYRD RAPPORTERING</vt:lpstr>
      <vt:lpstr>FÖRFATTNINGSSTYRD RAPPORTERING</vt:lpstr>
      <vt:lpstr>FÖRFATTNINGSSTYRD RAPPORTERING</vt:lpstr>
    </vt:vector>
  </TitlesOfParts>
  <Company>MSB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Arbetssätt - Produkt - Illustration författningsstyrda rapporteringsvägar - utkast</dc:title>
  <dc:creator>Andersson Fredrik</dc:creator>
  <cp:lastModifiedBy>Nelson Magnus</cp:lastModifiedBy>
  <cp:revision>56</cp:revision>
  <dcterms:created xsi:type="dcterms:W3CDTF">2023-06-05T10:34:34Z</dcterms:created>
  <dcterms:modified xsi:type="dcterms:W3CDTF">2024-11-14T07:54:36Z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Logomenu">
    <vt:bool>true</vt:bool>
  </property>
  <property fmtid="{D5CDD505-2E9C-101B-9397-08002B2CF9AE}" pid="3" name="ContentTypeId">
    <vt:lpwstr>0x010100740B55C163EB90458BDE35D4726831D6</vt:lpwstr>
  </property>
</Properties>
</file>