
<file path=[Content_Types].xml><?xml version="1.0" encoding="utf-8"?>
<Types xmlns="http://schemas.openxmlformats.org/package/2006/content-types">
  <Default Extension="xml" ContentType="application/xml"/>
  <Default Extension="jpeg" ContentType="image/jpeg"/>
  <Default Extension="bin" ContentType="audi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0" r:id="rId2"/>
  </p:sldMasterIdLst>
  <p:notesMasterIdLst>
    <p:notesMasterId r:id="rId44"/>
  </p:notesMasterIdLst>
  <p:sldIdLst>
    <p:sldId id="260" r:id="rId3"/>
    <p:sldId id="289" r:id="rId4"/>
    <p:sldId id="257" r:id="rId5"/>
    <p:sldId id="263" r:id="rId6"/>
    <p:sldId id="290" r:id="rId7"/>
    <p:sldId id="291" r:id="rId8"/>
    <p:sldId id="292" r:id="rId9"/>
    <p:sldId id="293" r:id="rId10"/>
    <p:sldId id="294" r:id="rId11"/>
    <p:sldId id="295" r:id="rId12"/>
    <p:sldId id="265" r:id="rId13"/>
    <p:sldId id="322" r:id="rId14"/>
    <p:sldId id="296" r:id="rId15"/>
    <p:sldId id="279" r:id="rId16"/>
    <p:sldId id="323" r:id="rId17"/>
    <p:sldId id="297" r:id="rId18"/>
    <p:sldId id="269" r:id="rId19"/>
    <p:sldId id="298" r:id="rId20"/>
    <p:sldId id="299" r:id="rId21"/>
    <p:sldId id="300" r:id="rId22"/>
    <p:sldId id="301" r:id="rId23"/>
    <p:sldId id="302" r:id="rId24"/>
    <p:sldId id="285" r:id="rId25"/>
    <p:sldId id="309" r:id="rId26"/>
    <p:sldId id="310" r:id="rId27"/>
    <p:sldId id="311" r:id="rId28"/>
    <p:sldId id="312" r:id="rId29"/>
    <p:sldId id="313" r:id="rId30"/>
    <p:sldId id="314" r:id="rId31"/>
    <p:sldId id="315" r:id="rId32"/>
    <p:sldId id="275" r:id="rId33"/>
    <p:sldId id="316" r:id="rId34"/>
    <p:sldId id="317" r:id="rId35"/>
    <p:sldId id="318" r:id="rId36"/>
    <p:sldId id="280" r:id="rId37"/>
    <p:sldId id="319" r:id="rId38"/>
    <p:sldId id="281" r:id="rId39"/>
    <p:sldId id="320" r:id="rId40"/>
    <p:sldId id="321" r:id="rId41"/>
    <p:sldId id="284" r:id="rId42"/>
    <p:sldId id="283" r:id="rId4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1003" userDrawn="1">
          <p15:clr>
            <a:srgbClr val="A4A3A4"/>
          </p15:clr>
        </p15:guide>
        <p15:guide id="3" pos="567" userDrawn="1">
          <p15:clr>
            <a:srgbClr val="A4A3A4"/>
          </p15:clr>
        </p15:guide>
        <p15:guide id="4"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a Johansson " initials="AJ" lastIdx="6" clrIdx="0"/>
  <p:cmAuthor id="1" name="Praktikant Advant" initials="" lastIdx="0" clrIdx="1"/>
  <p:cmAuthor id="2" name="Stephan Eld" initials="SE" lastIdx="1" clrIdx="2">
    <p:extLst/>
  </p:cmAuthor>
  <p:cmAuthor id="3" name="Stephan Eld" initials="SE [2]" lastIdx="1" clrIdx="3">
    <p:extLst/>
  </p:cmAuthor>
  <p:cmAuthor id="4" name="Alexandra Johansson" initials="AJ"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D41"/>
    <a:srgbClr val="E7EBEE"/>
    <a:srgbClr val="CBD4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5" autoAdjust="0"/>
    <p:restoredTop sz="88912" autoAdjust="0"/>
  </p:normalViewPr>
  <p:slideViewPr>
    <p:cSldViewPr snapToGrid="0">
      <p:cViewPr>
        <p:scale>
          <a:sx n="114" d="100"/>
          <a:sy n="114" d="100"/>
        </p:scale>
        <p:origin x="2016" y="912"/>
      </p:cViewPr>
      <p:guideLst>
        <p:guide pos="2880"/>
        <p:guide orient="horz" pos="1003"/>
        <p:guide pos="567"/>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43C7B-3804-4283-A44A-B7811E2053E4}" type="datetimeFigureOut">
              <a:rPr lang="sv-SE" smtClean="0"/>
              <a:t>2017-09-01</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79CDD-CD1D-40DF-8A83-3E68333F5AC6}" type="slidenum">
              <a:rPr lang="sv-SE" smtClean="0"/>
              <a:t>‹Nr.›</a:t>
            </a:fld>
            <a:endParaRPr lang="sv-SE"/>
          </a:p>
        </p:txBody>
      </p:sp>
    </p:spTree>
    <p:extLst>
      <p:ext uri="{BB962C8B-B14F-4D97-AF65-F5344CB8AC3E}">
        <p14:creationId xmlns:p14="http://schemas.microsoft.com/office/powerpoint/2010/main" val="221251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Eld är spännande. Om man inte är försiktig med elden så kan den bli farlig också. Man kan bränna sig och saker och hus kan börja brinna och bli förstörda.</a:t>
            </a:r>
          </a:p>
          <a:p>
            <a:r>
              <a:rPr lang="sv-SE" dirty="0" smtClean="0"/>
              <a:t>Om det brinner där man inte vill att det ska brinna, eller om elden kommer lös och blir större än man vill, så kallas elden för brand. </a:t>
            </a:r>
          </a:p>
        </p:txBody>
      </p:sp>
      <p:sp>
        <p:nvSpPr>
          <p:cNvPr id="4" name="Platshållare för bildnummer 3"/>
          <p:cNvSpPr>
            <a:spLocks noGrp="1"/>
          </p:cNvSpPr>
          <p:nvPr>
            <p:ph type="sldNum" sz="quarter" idx="10"/>
          </p:nvPr>
        </p:nvSpPr>
        <p:spPr/>
        <p:txBody>
          <a:bodyPr/>
          <a:lstStyle/>
          <a:p>
            <a:fld id="{20079CDD-CD1D-40DF-8A83-3E68333F5AC6}" type="slidenum">
              <a:rPr lang="sv-SE" smtClean="0"/>
              <a:t>3</a:t>
            </a:fld>
            <a:endParaRPr lang="sv-SE"/>
          </a:p>
        </p:txBody>
      </p:sp>
    </p:spTree>
    <p:extLst>
      <p:ext uri="{BB962C8B-B14F-4D97-AF65-F5344CB8AC3E}">
        <p14:creationId xmlns:p14="http://schemas.microsoft.com/office/powerpoint/2010/main" val="172315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Skynda dig ut</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Om det börjar brinna måste du skynda dig ut. Försök inte släcka själv. Det måste någon vuxen göra. </a:t>
            </a:r>
          </a:p>
          <a:p>
            <a:r>
              <a:rPr lang="sv-SE" sz="1200" kern="1200" dirty="0" smtClean="0">
                <a:solidFill>
                  <a:schemeClr val="tx1"/>
                </a:solidFill>
                <a:effectLst/>
                <a:latin typeface="+mn-lt"/>
                <a:ea typeface="+mn-ea"/>
                <a:cs typeface="+mn-cs"/>
              </a:rPr>
              <a:t>Du ska aldrig gömma dig när det brinner.</a:t>
            </a:r>
          </a:p>
          <a:p>
            <a:r>
              <a:rPr lang="sv-SE" sz="1200" kern="1200" dirty="0" smtClean="0">
                <a:solidFill>
                  <a:schemeClr val="tx1"/>
                </a:solidFill>
                <a:effectLst/>
                <a:latin typeface="+mn-lt"/>
                <a:ea typeface="+mn-ea"/>
                <a:cs typeface="+mn-cs"/>
              </a:rPr>
              <a:t>Försök att stänga dörren till rummet där det brinner. Då sprids inte branden lika snabbt.</a:t>
            </a:r>
          </a:p>
          <a:p>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17</a:t>
            </a:fld>
            <a:endParaRPr lang="sv-SE"/>
          </a:p>
        </p:txBody>
      </p:sp>
    </p:spTree>
    <p:extLst>
      <p:ext uri="{BB962C8B-B14F-4D97-AF65-F5344CB8AC3E}">
        <p14:creationId xmlns:p14="http://schemas.microsoft.com/office/powerpoint/2010/main" val="96711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Ropa att det brinner</a:t>
            </a: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Ropa så högt du kan att det brinner så att alla andra också kan ta sig ut snabbt. </a:t>
            </a:r>
          </a:p>
          <a:p>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18</a:t>
            </a:fld>
            <a:endParaRPr lang="sv-SE"/>
          </a:p>
        </p:txBody>
      </p:sp>
    </p:spTree>
    <p:extLst>
      <p:ext uri="{BB962C8B-B14F-4D97-AF65-F5344CB8AC3E}">
        <p14:creationId xmlns:p14="http://schemas.microsoft.com/office/powerpoint/2010/main" val="89705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Kryp ut under röken</a:t>
            </a: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När det brinner stiger röken upp mot taket. Nere vid golvet finns det frisk luft. Där ser man bra också. Därför ska du krypa ut under röken. Helst ska du försöka ta dig ut där det inte är rökigt.</a:t>
            </a:r>
          </a:p>
          <a:p>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19</a:t>
            </a:fld>
            <a:endParaRPr lang="sv-SE"/>
          </a:p>
        </p:txBody>
      </p:sp>
    </p:spTree>
    <p:extLst>
      <p:ext uri="{BB962C8B-B14F-4D97-AF65-F5344CB8AC3E}">
        <p14:creationId xmlns:p14="http://schemas.microsoft.com/office/powerpoint/2010/main" val="1427034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Stanna ute</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Försök aldrig gå tillbaka in i ett rum eller ett hus som brinner. Inte ens för att rädda andra människor, husdjur eller dina leksaker. Branden och röken blir snabbt värre och då kanske du inte kan ta dig ut igen. </a:t>
            </a:r>
          </a:p>
          <a:p>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20</a:t>
            </a:fld>
            <a:endParaRPr lang="sv-SE"/>
          </a:p>
        </p:txBody>
      </p:sp>
    </p:spTree>
    <p:extLst>
      <p:ext uri="{BB962C8B-B14F-4D97-AF65-F5344CB8AC3E}">
        <p14:creationId xmlns:p14="http://schemas.microsoft.com/office/powerpoint/2010/main" val="1072749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Skaffa hjälp</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Ring 112! Berätta vad som hänt och var det brinner, så skickas brandmännen till platsen. </a:t>
            </a:r>
          </a:p>
          <a:p>
            <a:r>
              <a:rPr lang="sv-SE" sz="1200" kern="1200" dirty="0" smtClean="0">
                <a:solidFill>
                  <a:schemeClr val="tx1"/>
                </a:solidFill>
                <a:effectLst/>
                <a:latin typeface="+mn-lt"/>
                <a:ea typeface="+mn-ea"/>
                <a:cs typeface="+mn-cs"/>
              </a:rPr>
              <a:t>Skaffa hjälp fort! Annars kan branden utvecklas och bli farlig.</a:t>
            </a:r>
          </a:p>
          <a:p>
            <a:r>
              <a:rPr lang="sv-SE" sz="1200" kern="1200" dirty="0" smtClean="0">
                <a:solidFill>
                  <a:schemeClr val="tx1"/>
                </a:solidFill>
                <a:effectLst/>
                <a:latin typeface="+mn-lt"/>
                <a:ea typeface="+mn-ea"/>
                <a:cs typeface="+mn-cs"/>
              </a:rPr>
              <a:t>Det är viktigt att du skaffar hjälp även om det är du som har startat branden! </a:t>
            </a:r>
          </a:p>
          <a:p>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21</a:t>
            </a:fld>
            <a:endParaRPr lang="sv-SE"/>
          </a:p>
        </p:txBody>
      </p:sp>
    </p:spTree>
    <p:extLst>
      <p:ext uri="{BB962C8B-B14F-4D97-AF65-F5344CB8AC3E}">
        <p14:creationId xmlns:p14="http://schemas.microsoft.com/office/powerpoint/2010/main" val="1923702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Gå till återsamlingsplatsen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När du kommit ut ur huset ska du gå till återsamlingsplatsen. </a:t>
            </a:r>
          </a:p>
          <a:p>
            <a:r>
              <a:rPr lang="sv-SE" sz="1200" kern="1200" dirty="0" smtClean="0">
                <a:solidFill>
                  <a:schemeClr val="tx1"/>
                </a:solidFill>
                <a:effectLst/>
                <a:latin typeface="+mn-lt"/>
                <a:ea typeface="+mn-ea"/>
                <a:cs typeface="+mn-cs"/>
              </a:rPr>
              <a:t>Det är en speciell plats som ni har bestämt i förväg att alla ska gå till om något händer. Då ser ni om alla är ute. </a:t>
            </a:r>
          </a:p>
          <a:p>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22</a:t>
            </a:fld>
            <a:endParaRPr lang="sv-SE"/>
          </a:p>
        </p:txBody>
      </p:sp>
    </p:spTree>
    <p:extLst>
      <p:ext uri="{BB962C8B-B14F-4D97-AF65-F5344CB8AC3E}">
        <p14:creationId xmlns:p14="http://schemas.microsoft.com/office/powerpoint/2010/main" val="31895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Fel</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23</a:t>
            </a:fld>
            <a:endParaRPr lang="sv-SE"/>
          </a:p>
        </p:txBody>
      </p:sp>
    </p:spTree>
    <p:extLst>
      <p:ext uri="{BB962C8B-B14F-4D97-AF65-F5344CB8AC3E}">
        <p14:creationId xmlns:p14="http://schemas.microsoft.com/office/powerpoint/2010/main" val="1741302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Rätt</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24</a:t>
            </a:fld>
            <a:endParaRPr lang="sv-SE"/>
          </a:p>
        </p:txBody>
      </p:sp>
    </p:spTree>
    <p:extLst>
      <p:ext uri="{BB962C8B-B14F-4D97-AF65-F5344CB8AC3E}">
        <p14:creationId xmlns:p14="http://schemas.microsoft.com/office/powerpoint/2010/main" val="1785186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Fel</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25</a:t>
            </a:fld>
            <a:endParaRPr lang="sv-SE"/>
          </a:p>
        </p:txBody>
      </p:sp>
    </p:spTree>
    <p:extLst>
      <p:ext uri="{BB962C8B-B14F-4D97-AF65-F5344CB8AC3E}">
        <p14:creationId xmlns:p14="http://schemas.microsoft.com/office/powerpoint/2010/main" val="1238653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Fel</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26</a:t>
            </a:fld>
            <a:endParaRPr lang="sv-SE"/>
          </a:p>
        </p:txBody>
      </p:sp>
    </p:spTree>
    <p:extLst>
      <p:ext uri="{BB962C8B-B14F-4D97-AF65-F5344CB8AC3E}">
        <p14:creationId xmlns:p14="http://schemas.microsoft.com/office/powerpoint/2010/main" val="139005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600" spc="-20" dirty="0" smtClean="0">
                <a:solidFill>
                  <a:schemeClr val="tx1"/>
                </a:solidFill>
                <a:latin typeface="Verdana" charset="0"/>
                <a:ea typeface="Verdana" charset="0"/>
                <a:cs typeface="Verdana" charset="0"/>
              </a:rPr>
              <a:t>Eld kan göra att man bränner sig. Hus och saker kan brinna och bli förstörda.</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600" spc="-20" dirty="0" smtClean="0">
                <a:solidFill>
                  <a:schemeClr val="tx1"/>
                </a:solidFill>
                <a:latin typeface="Verdana" charset="0"/>
                <a:ea typeface="Verdana" charset="0"/>
                <a:cs typeface="Verdana" charset="0"/>
              </a:rPr>
              <a:t>Rök som elden bildar kan skada kroppen. Om man andas</a:t>
            </a:r>
            <a:r>
              <a:rPr lang="sv-SE" sz="1200" b="0" kern="1600" spc="-20" baseline="0" dirty="0" smtClean="0">
                <a:solidFill>
                  <a:schemeClr val="tx1"/>
                </a:solidFill>
                <a:latin typeface="Verdana" charset="0"/>
                <a:ea typeface="Verdana" charset="0"/>
                <a:cs typeface="Verdana" charset="0"/>
              </a:rPr>
              <a:t> </a:t>
            </a:r>
            <a:r>
              <a:rPr lang="sv-SE" sz="1200" b="0" kern="1600" spc="-20" dirty="0" smtClean="0">
                <a:solidFill>
                  <a:schemeClr val="tx1"/>
                </a:solidFill>
                <a:latin typeface="Verdana" charset="0"/>
                <a:ea typeface="Verdana" charset="0"/>
                <a:cs typeface="Verdana" charset="0"/>
              </a:rPr>
              <a:t>in mycket brandrök kan man bli medvetslös och i värsta fall dö.</a:t>
            </a:r>
            <a:endParaRPr lang="sv-SE" sz="1200" b="0" dirty="0" smtClean="0">
              <a:solidFill>
                <a:schemeClr val="tx1"/>
              </a:solidFill>
            </a:endParaRPr>
          </a:p>
          <a:p>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4</a:t>
            </a:fld>
            <a:endParaRPr lang="sv-SE"/>
          </a:p>
        </p:txBody>
      </p:sp>
    </p:spTree>
    <p:extLst>
      <p:ext uri="{BB962C8B-B14F-4D97-AF65-F5344CB8AC3E}">
        <p14:creationId xmlns:p14="http://schemas.microsoft.com/office/powerpoint/2010/main" val="204406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Rätt</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27</a:t>
            </a:fld>
            <a:endParaRPr lang="sv-SE"/>
          </a:p>
        </p:txBody>
      </p:sp>
    </p:spTree>
    <p:extLst>
      <p:ext uri="{BB962C8B-B14F-4D97-AF65-F5344CB8AC3E}">
        <p14:creationId xmlns:p14="http://schemas.microsoft.com/office/powerpoint/2010/main" val="1460392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Fel</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28</a:t>
            </a:fld>
            <a:endParaRPr lang="sv-SE"/>
          </a:p>
        </p:txBody>
      </p:sp>
    </p:spTree>
    <p:extLst>
      <p:ext uri="{BB962C8B-B14F-4D97-AF65-F5344CB8AC3E}">
        <p14:creationId xmlns:p14="http://schemas.microsoft.com/office/powerpoint/2010/main" val="1202061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Rätt</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29</a:t>
            </a:fld>
            <a:endParaRPr lang="sv-SE"/>
          </a:p>
        </p:txBody>
      </p:sp>
    </p:spTree>
    <p:extLst>
      <p:ext uri="{BB962C8B-B14F-4D97-AF65-F5344CB8AC3E}">
        <p14:creationId xmlns:p14="http://schemas.microsoft.com/office/powerpoint/2010/main" val="1289028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600" spc="-20" dirty="0" smtClean="0">
                <a:solidFill>
                  <a:schemeClr val="tx1"/>
                </a:solidFill>
                <a:latin typeface="Verdana" charset="0"/>
                <a:ea typeface="Verdana" charset="0"/>
                <a:cs typeface="Verdana" charset="0"/>
              </a:rPr>
              <a:t>Du kan i de flesta fall ta dig ut på samma sätt som vanligt, men ibland måste du hitta en annan väg ut.</a:t>
            </a:r>
            <a:endParaRPr lang="sv-SE" dirty="0" smtClean="0"/>
          </a:p>
          <a:p>
            <a:r>
              <a:rPr lang="sv-SE" sz="1200" b="0" kern="1600" spc="-20" dirty="0" smtClean="0">
                <a:solidFill>
                  <a:schemeClr val="tx1"/>
                </a:solidFill>
                <a:latin typeface="Verdana" charset="0"/>
                <a:ea typeface="Verdana" charset="0"/>
                <a:cs typeface="Verdana" charset="0"/>
              </a:rPr>
              <a:t>På många ställen som till exempel skolan, i affären och på bio, finns det nödutgångar som kan användas vid en brand.</a:t>
            </a:r>
          </a:p>
          <a:p>
            <a:r>
              <a:rPr lang="sv-SE" sz="1200" b="0" kern="1600" spc="-20" dirty="0" smtClean="0">
                <a:solidFill>
                  <a:schemeClr val="tx1"/>
                </a:solidFill>
                <a:latin typeface="Verdana" charset="0"/>
                <a:ea typeface="Verdana" charset="0"/>
                <a:cs typeface="Verdana" charset="0"/>
              </a:rPr>
              <a:t>För att det ska vara lätt att upptäcka utrymningsvägarna är det markerade med skyltar.</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Skyltarna är gröna med vita pilar. Pilarna visar åt vilket håll du ska gå.</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Titta alltid efter de gröna skyltarna när du är på ett nytt ställe. Då vet du var utrymningsvägarna finns om det börjar brinna.</a:t>
            </a:r>
          </a:p>
          <a:p>
            <a:endParaRPr lang="sv-SE" sz="1200" b="0" kern="1600" spc="-20" dirty="0" smtClean="0">
              <a:solidFill>
                <a:schemeClr val="tx1"/>
              </a:solidFill>
              <a:latin typeface="Verdana" charset="0"/>
              <a:ea typeface="Verdana" charset="0"/>
              <a:cs typeface="Verdana" charset="0"/>
            </a:endParaRPr>
          </a:p>
          <a:p>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31</a:t>
            </a:fld>
            <a:endParaRPr lang="sv-SE"/>
          </a:p>
        </p:txBody>
      </p:sp>
    </p:spTree>
    <p:extLst>
      <p:ext uri="{BB962C8B-B14F-4D97-AF65-F5344CB8AC3E}">
        <p14:creationId xmlns:p14="http://schemas.microsoft.com/office/powerpoint/2010/main" val="199020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Ring</a:t>
            </a:r>
            <a:r>
              <a:rPr lang="sv-SE" sz="1200" b="1" kern="1200" baseline="0" dirty="0" smtClean="0">
                <a:solidFill>
                  <a:schemeClr val="tx1"/>
                </a:solidFill>
                <a:effectLst/>
                <a:latin typeface="+mn-lt"/>
                <a:ea typeface="+mn-ea"/>
                <a:cs typeface="+mn-cs"/>
              </a:rPr>
              <a:t> 112 </a:t>
            </a:r>
            <a:r>
              <a:rPr lang="sv-SE" sz="1200" b="1" kern="1200" dirty="0" smtClean="0">
                <a:solidFill>
                  <a:schemeClr val="tx1"/>
                </a:solidFill>
                <a:effectLst/>
                <a:latin typeface="+mn-lt"/>
                <a:ea typeface="+mn-ea"/>
                <a:cs typeface="+mn-cs"/>
              </a:rPr>
              <a:t>om det hänt en olycka</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Då svarar någon på SOS Alarm. På SOS-centralen tar de emot alla larm och skickar räddningstjänsten, polisen eller ambulansen när det behövs.</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Du kan ringa 112 från en mobiltelefon även om kontantkortet tagit slut.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112 är ett nödnummer! Du får bara ringa dit om du verkligen behöver hjälp! </a:t>
            </a:r>
          </a:p>
          <a:p>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33</a:t>
            </a:fld>
            <a:endParaRPr lang="sv-SE"/>
          </a:p>
        </p:txBody>
      </p:sp>
    </p:spTree>
    <p:extLst>
      <p:ext uri="{BB962C8B-B14F-4D97-AF65-F5344CB8AC3E}">
        <p14:creationId xmlns:p14="http://schemas.microsoft.com/office/powerpoint/2010/main" val="1780130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 släcker inte bara bränder, de hjälper också till vid trafikolyckor eller om det har läckt ut farliga vätskor eller gaser. Ibland är de också ute på förskolor och skolor och lär barn och ungdomar om eld och brand.</a:t>
            </a:r>
          </a:p>
          <a:p>
            <a:r>
              <a:rPr lang="sv-SE" sz="1200" kern="1200" dirty="0" smtClean="0">
                <a:solidFill>
                  <a:schemeClr val="tx1"/>
                </a:solidFill>
                <a:effectLst/>
                <a:latin typeface="+mn-lt"/>
                <a:ea typeface="+mn-ea"/>
                <a:cs typeface="+mn-cs"/>
              </a:rPr>
              <a:t>När någon behöver ha hjälp av räddningstjänsten, och ringer 112 till SOS Alarm, går det larm till brandstationen. Larmet hörs i högtalare över hela brandstationen.</a:t>
            </a:r>
          </a:p>
          <a:p>
            <a:r>
              <a:rPr lang="sv-SE" sz="1200" kern="1200" dirty="0" smtClean="0">
                <a:solidFill>
                  <a:schemeClr val="tx1"/>
                </a:solidFill>
                <a:effectLst/>
                <a:latin typeface="+mn-lt"/>
                <a:ea typeface="+mn-ea"/>
                <a:cs typeface="+mn-cs"/>
              </a:rPr>
              <a:t>Brandmännen sätter snabbt på sig sina branddräkter och skyndar sig till brandbilarna. Om det är väldigt bråttom sätter de på sirenerna och de blinkande blåljusen på brandbilen. Då måste alla andra i trafiken flytta sig så att brandbilen kommer fram snabbt. </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är bra om någon möter brandbilen så att brandmännen hittar till rätt plats eller hus. Då kommer de snabbare fram till platsen där olyckan hänt.</a:t>
            </a:r>
          </a:p>
        </p:txBody>
      </p:sp>
      <p:sp>
        <p:nvSpPr>
          <p:cNvPr id="4" name="Platshållare för bildnummer 3"/>
          <p:cNvSpPr>
            <a:spLocks noGrp="1"/>
          </p:cNvSpPr>
          <p:nvPr>
            <p:ph type="sldNum" sz="quarter" idx="10"/>
          </p:nvPr>
        </p:nvSpPr>
        <p:spPr/>
        <p:txBody>
          <a:bodyPr/>
          <a:lstStyle/>
          <a:p>
            <a:fld id="{20079CDD-CD1D-40DF-8A83-3E68333F5AC6}" type="slidenum">
              <a:rPr lang="sv-SE" smtClean="0"/>
              <a:t>35</a:t>
            </a:fld>
            <a:endParaRPr lang="sv-SE"/>
          </a:p>
        </p:txBody>
      </p:sp>
    </p:spTree>
    <p:extLst>
      <p:ext uri="{BB962C8B-B14F-4D97-AF65-F5344CB8AC3E}">
        <p14:creationId xmlns:p14="http://schemas.microsoft.com/office/powerpoint/2010/main" val="1973767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Ibland händer det att man bränner sig för att man råkat komma åt något som är varmt. Det kan till exempel vara en varm spisplatta, ett ljus eller att man fått varm dryck på sig. Det kan göra väldigt ont. </a:t>
            </a:r>
          </a:p>
          <a:p>
            <a:r>
              <a:rPr lang="sv-SE" sz="1200" kern="1200" dirty="0" smtClean="0">
                <a:solidFill>
                  <a:schemeClr val="tx1"/>
                </a:solidFill>
                <a:effectLst/>
                <a:latin typeface="+mn-lt"/>
                <a:ea typeface="+mn-ea"/>
                <a:cs typeface="+mn-cs"/>
              </a:rPr>
              <a:t>Om du har bränt dig har du fått en brännskada.  Då ska du skölja länge med svalt vatten, i minst 10 minuter. Då gör det inte lika ont och så hjälper du kroppen att läka skadan bättre. </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det brinner i dina kläder ska du stanna och slänga dig ner på marken. Håll händerna för ansiktet så att du skyddar det. Rulla runt så att lågorna kvävs mot marken. Det brinner mer om du springer omkring.</a:t>
            </a:r>
          </a:p>
        </p:txBody>
      </p:sp>
      <p:sp>
        <p:nvSpPr>
          <p:cNvPr id="4" name="Platshållare för bildnummer 3"/>
          <p:cNvSpPr>
            <a:spLocks noGrp="1"/>
          </p:cNvSpPr>
          <p:nvPr>
            <p:ph type="sldNum" sz="quarter" idx="10"/>
          </p:nvPr>
        </p:nvSpPr>
        <p:spPr/>
        <p:txBody>
          <a:bodyPr/>
          <a:lstStyle/>
          <a:p>
            <a:fld id="{20079CDD-CD1D-40DF-8A83-3E68333F5AC6}" type="slidenum">
              <a:rPr lang="sv-SE" smtClean="0"/>
              <a:t>37</a:t>
            </a:fld>
            <a:endParaRPr lang="sv-SE"/>
          </a:p>
        </p:txBody>
      </p:sp>
    </p:spTree>
    <p:extLst>
      <p:ext uri="{BB962C8B-B14F-4D97-AF65-F5344CB8AC3E}">
        <p14:creationId xmlns:p14="http://schemas.microsoft.com/office/powerpoint/2010/main" val="2041858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Vi använder ofta tändstickor eller cigarettändare, till exempel när vi tänder ljus. Det kan verka spännande att tända med tändstickor, men det kan vara farligt också. Prova bara att tända med tändstickor om du har någon vuxen med som kan hjälpa dig.</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du hittar tändstickor ska du lämna dem till någon vuxen. </a:t>
            </a:r>
          </a:p>
        </p:txBody>
      </p:sp>
      <p:sp>
        <p:nvSpPr>
          <p:cNvPr id="4" name="Platshållare för bildnummer 3"/>
          <p:cNvSpPr>
            <a:spLocks noGrp="1"/>
          </p:cNvSpPr>
          <p:nvPr>
            <p:ph type="sldNum" sz="quarter" idx="10"/>
          </p:nvPr>
        </p:nvSpPr>
        <p:spPr/>
        <p:txBody>
          <a:bodyPr/>
          <a:lstStyle/>
          <a:p>
            <a:fld id="{20079CDD-CD1D-40DF-8A83-3E68333F5AC6}" type="slidenum">
              <a:rPr lang="sv-SE" smtClean="0"/>
              <a:t>39</a:t>
            </a:fld>
            <a:endParaRPr lang="sv-SE"/>
          </a:p>
        </p:txBody>
      </p:sp>
    </p:spTree>
    <p:extLst>
      <p:ext uri="{BB962C8B-B14F-4D97-AF65-F5344CB8AC3E}">
        <p14:creationId xmlns:p14="http://schemas.microsoft.com/office/powerpoint/2010/main" val="1555358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Lina, 8 år</a:t>
            </a:r>
          </a:p>
          <a:p>
            <a:r>
              <a:rPr lang="sv-SE" dirty="0" smtClean="0"/>
              <a:t>En gång var jag och min storebror ensamma på kvällen, för mamma och pappa var på middag. Vi ville ha lite mysigt, så vi dukade med det fina porslinet och satte fram fina glas. Vi tände ljus också. Precis när vi hade ätit klart började vårt favoritprogram på tv, så vi rusade ut till vardagsrummet och slog på tv:n. Efter en stund kom jag på att vi inte hade släckt ljusen. Tänk om jag inte hade kommit på det! Då hade hela huset kunna brinna ner. Vi får egentligen inte tända ljus när vi är själva. </a:t>
            </a:r>
          </a:p>
          <a:p>
            <a:endParaRPr lang="sv-SE" dirty="0" smtClean="0"/>
          </a:p>
          <a:p>
            <a:r>
              <a:rPr lang="sv-SE" dirty="0" smtClean="0"/>
              <a:t>Sandra, 9 år</a:t>
            </a:r>
          </a:p>
          <a:p>
            <a:r>
              <a:rPr lang="sv-SE" dirty="0" smtClean="0"/>
              <a:t>Jag har en koja i skogen. En dag var jag där med min bästis och vi bestämde att göra upp en eld för att grilla korv. Min bästis hade en ask med tändstickor med sig, så vi tände på några grenar och pinnar. Det fräste rätt mycket och rykte, och det tog lång tid innan det blev någon eld. Efter en stund började det brinna i gräset runt omkring också. Vi stampade på lågorna, men de bara spred sig. Jag blev jätterädd och sprang in i kojan. Min kompis sade att vi måste hämta hjälp, men jag vågade inte. Det var tur att hon var modigare, för hon sprang hem och berättade för sin mamma, som ringde 112 och sen kom det en brandbil och släckte branden. </a:t>
            </a:r>
          </a:p>
          <a:p>
            <a:endParaRPr lang="sv-SE" dirty="0" smtClean="0"/>
          </a:p>
          <a:p>
            <a:r>
              <a:rPr lang="sv-SE" dirty="0" smtClean="0"/>
              <a:t>Alexander, 10 år</a:t>
            </a:r>
          </a:p>
          <a:p>
            <a:r>
              <a:rPr lang="sv-SE" dirty="0" smtClean="0"/>
              <a:t>På lunchrasten en dag skulle jag bränna in mitt namn i en träbit. Jag ville prova om det gick. I början gick det bra och jag kunde skriva ett snyggt A. Men sen blev det för varmt, för det började ryka och till slut såg jag en liten låga. Jag släppte inte förstoringsglaset utan fortsatte, för jag ville se vad som skulle hända. Till slut började träbiten brinna på riktigt. Det var otäckt, för jag visste inte hur jag skulle göra och det låg en massa torra löv runt omkring. Några i min klass var också med, men de tyckte att det var häftigt. Jag ropade ”Det brinner” och sprang in till lärarrummet. Någon av de vuxna ringde 112 och min fröken följde med mig ut på skolgården. Branden hade spridit sig till det torra gräset vid fotbollsplanen. Som tur var kunde lärarna släcka branden innan den spridit sig till skogen. När brandmännen kom behövde de bara kolla att det var ordentligt släckt.</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40</a:t>
            </a:fld>
            <a:endParaRPr lang="sv-SE"/>
          </a:p>
        </p:txBody>
      </p:sp>
    </p:spTree>
    <p:extLst>
      <p:ext uri="{BB962C8B-B14F-4D97-AF65-F5344CB8AC3E}">
        <p14:creationId xmlns:p14="http://schemas.microsoft.com/office/powerpoint/2010/main" val="202121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Brand</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5</a:t>
            </a:fld>
            <a:endParaRPr lang="sv-SE"/>
          </a:p>
        </p:txBody>
      </p:sp>
    </p:spTree>
    <p:extLst>
      <p:ext uri="{BB962C8B-B14F-4D97-AF65-F5344CB8AC3E}">
        <p14:creationId xmlns:p14="http://schemas.microsoft.com/office/powerpoint/2010/main" val="78455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Eld</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6</a:t>
            </a:fld>
            <a:endParaRPr lang="sv-SE"/>
          </a:p>
        </p:txBody>
      </p:sp>
    </p:spTree>
    <p:extLst>
      <p:ext uri="{BB962C8B-B14F-4D97-AF65-F5344CB8AC3E}">
        <p14:creationId xmlns:p14="http://schemas.microsoft.com/office/powerpoint/2010/main" val="97130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Eld</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7</a:t>
            </a:fld>
            <a:endParaRPr lang="sv-SE"/>
          </a:p>
        </p:txBody>
      </p:sp>
    </p:spTree>
    <p:extLst>
      <p:ext uri="{BB962C8B-B14F-4D97-AF65-F5344CB8AC3E}">
        <p14:creationId xmlns:p14="http://schemas.microsoft.com/office/powerpoint/2010/main" val="462242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Brand</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8</a:t>
            </a:fld>
            <a:endParaRPr lang="sv-SE"/>
          </a:p>
        </p:txBody>
      </p:sp>
    </p:spTree>
    <p:extLst>
      <p:ext uri="{BB962C8B-B14F-4D97-AF65-F5344CB8AC3E}">
        <p14:creationId xmlns:p14="http://schemas.microsoft.com/office/powerpoint/2010/main" val="1848682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För att det ska börja brinna behövs bränsle, värme och syre. </a:t>
            </a:r>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10</a:t>
            </a:fld>
            <a:endParaRPr lang="sv-SE"/>
          </a:p>
        </p:txBody>
      </p:sp>
    </p:spTree>
    <p:extLst>
      <p:ext uri="{BB962C8B-B14F-4D97-AF65-F5344CB8AC3E}">
        <p14:creationId xmlns:p14="http://schemas.microsoft.com/office/powerpoint/2010/main" val="99266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Ganska ofta börjar det att brinna för att någon har slarvat. Man kanske glömmer att stänga av en platta på spisen eller inte släcker ordentligt när man har eldat i naturen. </a:t>
            </a:r>
          </a:p>
          <a:p>
            <a:r>
              <a:rPr lang="sv-SE" sz="1200" kern="1200" dirty="0" smtClean="0">
                <a:solidFill>
                  <a:schemeClr val="tx1"/>
                </a:solidFill>
                <a:effectLst/>
                <a:latin typeface="+mn-lt"/>
                <a:ea typeface="+mn-ea"/>
                <a:cs typeface="+mn-cs"/>
              </a:rPr>
              <a:t>Det är mysigt att tända ljus när det är mörkt, men levande ljus startar många bränder. Någon kan ha ställt ljusen för nära något, till exempel gardiner eller råkat hänga något ovanför ljusstakarna. </a:t>
            </a:r>
          </a:p>
          <a:p>
            <a:r>
              <a:rPr lang="sv-SE" sz="1200" kern="1200" dirty="0" smtClean="0">
                <a:solidFill>
                  <a:schemeClr val="tx1"/>
                </a:solidFill>
                <a:effectLst/>
                <a:latin typeface="+mn-lt"/>
                <a:ea typeface="+mn-ea"/>
                <a:cs typeface="+mn-cs"/>
              </a:rPr>
              <a:t>Tänk på att alltid placera levande ljus på ett säkert ställe och släck dem alltid innan du går ut ur rummet.</a:t>
            </a:r>
          </a:p>
          <a:p>
            <a:r>
              <a:rPr lang="sv-SE" sz="1200" kern="1200" dirty="0" smtClean="0">
                <a:solidFill>
                  <a:schemeClr val="tx1"/>
                </a:solidFill>
                <a:effectLst/>
                <a:latin typeface="+mn-lt"/>
                <a:ea typeface="+mn-ea"/>
                <a:cs typeface="+mn-cs"/>
              </a:rPr>
              <a:t>Ibland kan det börja brinna om en TV går sönder. Det kan också börja brinna i andra elektriska saker, till exempel en tvättmaskin eller ett kylskåp. </a:t>
            </a:r>
          </a:p>
          <a:p>
            <a:r>
              <a:rPr lang="sv-SE" sz="1200" kern="1200" dirty="0" smtClean="0">
                <a:solidFill>
                  <a:schemeClr val="tx1"/>
                </a:solidFill>
                <a:effectLst/>
                <a:latin typeface="+mn-lt"/>
                <a:ea typeface="+mn-ea"/>
                <a:cs typeface="+mn-cs"/>
              </a:rPr>
              <a:t>En brand kan också starta om det åskar och blixten slår ner.</a:t>
            </a:r>
          </a:p>
          <a:p>
            <a:r>
              <a:rPr lang="sv-SE" sz="1200" kern="1200" dirty="0" smtClean="0">
                <a:solidFill>
                  <a:schemeClr val="tx1"/>
                </a:solidFill>
                <a:effectLst/>
                <a:latin typeface="+mn-lt"/>
                <a:ea typeface="+mn-ea"/>
                <a:cs typeface="+mn-cs"/>
              </a:rPr>
              <a:t>I början växer elden långsamt, men elden kan sprida sig snabbt och bli mycket stor. Det tar bara några minuter innan ett helt rum brinner.</a:t>
            </a:r>
          </a:p>
          <a:p>
            <a:endParaRPr lang="sv-SE" dirty="0"/>
          </a:p>
        </p:txBody>
      </p:sp>
      <p:sp>
        <p:nvSpPr>
          <p:cNvPr id="4" name="Platshållare för bildnummer 3"/>
          <p:cNvSpPr>
            <a:spLocks noGrp="1"/>
          </p:cNvSpPr>
          <p:nvPr>
            <p:ph type="sldNum" sz="quarter" idx="10"/>
          </p:nvPr>
        </p:nvSpPr>
        <p:spPr/>
        <p:txBody>
          <a:bodyPr/>
          <a:lstStyle/>
          <a:p>
            <a:fld id="{20079CDD-CD1D-40DF-8A83-3E68333F5AC6}" type="slidenum">
              <a:rPr lang="sv-SE" smtClean="0"/>
              <a:t>11</a:t>
            </a:fld>
            <a:endParaRPr lang="sv-SE"/>
          </a:p>
        </p:txBody>
      </p:sp>
    </p:spTree>
    <p:extLst>
      <p:ext uri="{BB962C8B-B14F-4D97-AF65-F5344CB8AC3E}">
        <p14:creationId xmlns:p14="http://schemas.microsoft.com/office/powerpoint/2010/main" val="138921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600" spc="-20" dirty="0" smtClean="0">
                <a:solidFill>
                  <a:schemeClr val="tx1"/>
                </a:solidFill>
                <a:latin typeface="Verdana" charset="0"/>
                <a:ea typeface="Verdana" charset="0"/>
                <a:cs typeface="Verdana" charset="0"/>
              </a:rPr>
              <a:t>Ibland märker man inte att det börjar brinna. Man kanske sover eller är i ett annat rum. Därför ska man ha en brandvarnare.</a:t>
            </a:r>
            <a:endParaRPr lang="sv-SE" dirty="0" smtClean="0"/>
          </a:p>
          <a:p>
            <a:r>
              <a:rPr lang="sv-SE" sz="1200" b="0" i="0" kern="1200" dirty="0" smtClean="0">
                <a:solidFill>
                  <a:schemeClr val="tx1"/>
                </a:solidFill>
                <a:effectLst/>
                <a:latin typeface="+mn-lt"/>
                <a:ea typeface="+mn-ea"/>
                <a:cs typeface="+mn-cs"/>
              </a:rPr>
              <a:t>Varje lägenhet eller hus ska ha minst en brandvarnare. Har ditt hus flera våningar ska det finnas en brandvarnare på varje våning. </a:t>
            </a:r>
            <a:endParaRPr lang="sv-SE" sz="1200" b="0" kern="1600" spc="-20" dirty="0" smtClean="0">
              <a:solidFill>
                <a:schemeClr val="tx1"/>
              </a:solidFill>
              <a:latin typeface="Verdana" charset="0"/>
              <a:ea typeface="Verdana" charset="0"/>
              <a:cs typeface="Verdana" charset="0"/>
            </a:endParaRPr>
          </a:p>
          <a:p>
            <a:r>
              <a:rPr lang="sv-SE" sz="1200" b="0" kern="1600" spc="-20" dirty="0" smtClean="0">
                <a:solidFill>
                  <a:schemeClr val="tx1"/>
                </a:solidFill>
                <a:latin typeface="Verdana" charset="0"/>
                <a:ea typeface="Verdana" charset="0"/>
                <a:cs typeface="Verdana" charset="0"/>
              </a:rPr>
              <a:t>Brandvarnaren ska sitta i taket. Det är dit röken kommer först när det brinner. Då tjuter den jättehögt så ifall du sover så vaknar du.</a:t>
            </a:r>
          </a:p>
          <a:p>
            <a:r>
              <a:rPr lang="sv-SE" sz="1200" kern="1200" dirty="0" smtClean="0">
                <a:solidFill>
                  <a:schemeClr val="tx1"/>
                </a:solidFill>
                <a:effectLst/>
                <a:latin typeface="+mn-lt"/>
                <a:ea typeface="+mn-ea"/>
                <a:cs typeface="+mn-cs"/>
              </a:rPr>
              <a:t>Man ska testa brandvarnaren en gång i månaden och när man har varit bortrest en längre tid. </a:t>
            </a:r>
          </a:p>
          <a:p>
            <a:r>
              <a:rPr lang="sv-SE" sz="1200" kern="1200" dirty="0" smtClean="0">
                <a:solidFill>
                  <a:schemeClr val="tx1"/>
                </a:solidFill>
                <a:effectLst/>
                <a:latin typeface="+mn-lt"/>
                <a:ea typeface="+mn-ea"/>
                <a:cs typeface="+mn-cs"/>
              </a:rPr>
              <a:t>Låt någon vuxen göra det – men du kanske behöver påminna dem ibland. Man provar genom att trycka på en knapp på brandvarnaren. Om den inte tjuter måste den få nya batterier.</a:t>
            </a:r>
          </a:p>
          <a:p>
            <a:r>
              <a:rPr lang="sv-SE" sz="1200" kern="1200" dirty="0" smtClean="0">
                <a:solidFill>
                  <a:schemeClr val="tx1"/>
                </a:solidFill>
                <a:effectLst/>
                <a:latin typeface="+mn-lt"/>
                <a:ea typeface="+mn-ea"/>
                <a:cs typeface="+mn-cs"/>
              </a:rPr>
              <a:t>I stora affärer, på bio och i skolan finns det ofta utrymningslarm, som varnar om det brinner. De kan låta på olika sätt, till ex­empel som brandvarnaren hemma eller som en ringklocka. Det kan också vara en röst som säger något.</a:t>
            </a:r>
          </a:p>
          <a:p>
            <a:endParaRPr lang="sv-SE" sz="1200" b="0" kern="1600" spc="-20" dirty="0" smtClean="0">
              <a:solidFill>
                <a:schemeClr val="tx1"/>
              </a:solidFill>
              <a:latin typeface="Verdana" charset="0"/>
              <a:ea typeface="Verdana" charset="0"/>
              <a:cs typeface="Verdana" charset="0"/>
            </a:endParaRPr>
          </a:p>
        </p:txBody>
      </p:sp>
      <p:sp>
        <p:nvSpPr>
          <p:cNvPr id="4" name="Platshållare för bildnummer 3"/>
          <p:cNvSpPr>
            <a:spLocks noGrp="1"/>
          </p:cNvSpPr>
          <p:nvPr>
            <p:ph type="sldNum" sz="quarter" idx="10"/>
          </p:nvPr>
        </p:nvSpPr>
        <p:spPr/>
        <p:txBody>
          <a:bodyPr/>
          <a:lstStyle/>
          <a:p>
            <a:fld id="{20079CDD-CD1D-40DF-8A83-3E68333F5AC6}" type="slidenum">
              <a:rPr lang="sv-SE" smtClean="0"/>
              <a:t>14</a:t>
            </a:fld>
            <a:endParaRPr lang="sv-SE"/>
          </a:p>
        </p:txBody>
      </p:sp>
    </p:spTree>
    <p:extLst>
      <p:ext uri="{BB962C8B-B14F-4D97-AF65-F5344CB8AC3E}">
        <p14:creationId xmlns:p14="http://schemas.microsoft.com/office/powerpoint/2010/main" val="19135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NUL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94360" y="1556792"/>
            <a:ext cx="7970400" cy="1296000"/>
          </a:xfrm>
          <a:prstGeom prst="rect">
            <a:avLst/>
          </a:prstGeom>
        </p:spPr>
        <p:txBody>
          <a:bodyPr>
            <a:normAutofit/>
          </a:bodyPr>
          <a:lstStyle>
            <a:lvl1pPr algn="l">
              <a:defRPr sz="2400" b="1">
                <a:solidFill>
                  <a:schemeClr val="accent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815812" y="2473528"/>
            <a:ext cx="6904800" cy="2043056"/>
          </a:xfrm>
          <a:prstGeom prst="rect">
            <a:avLst/>
          </a:prstGeom>
        </p:spPr>
        <p:txBody>
          <a:bodyPr>
            <a:normAutofit/>
          </a:bodyPr>
          <a:lstStyle>
            <a:lvl1pPr marL="0" indent="0" algn="l">
              <a:buNone/>
              <a:defRPr sz="20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3701831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rgbClr val="EA5D41"/>
        </a:solidFill>
        <a:effectLst/>
      </p:bgPr>
    </p:bg>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grpSp>
        <p:nvGrpSpPr>
          <p:cNvPr id="4" name="Grupp 3"/>
          <p:cNvGrpSpPr/>
          <p:nvPr userDrawn="1"/>
        </p:nvGrpSpPr>
        <p:grpSpPr>
          <a:xfrm>
            <a:off x="0" y="2"/>
            <a:ext cx="9144000" cy="1152525"/>
            <a:chOff x="0" y="0"/>
            <a:chExt cx="9144000" cy="1152525"/>
          </a:xfrm>
        </p:grpSpPr>
        <p:sp>
          <p:nvSpPr>
            <p:cNvPr id="5" name="Rectangle 21"/>
            <p:cNvSpPr>
              <a:spLocks noChangeArrowheads="1"/>
            </p:cNvSpPr>
            <p:nvPr/>
          </p:nvSpPr>
          <p:spPr bwMode="auto">
            <a:xfrm>
              <a:off x="0" y="0"/>
              <a:ext cx="9144000" cy="115252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sz="1800"/>
            </a:p>
          </p:txBody>
        </p:sp>
        <p:pic>
          <p:nvPicPr>
            <p:cNvPr id="6" name="Picture 22" descr="MSB_logotyp_far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250825"/>
              <a:ext cx="1622425" cy="71913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 name="Rubrik 1"/>
          <p:cNvSpPr>
            <a:spLocks noGrp="1"/>
          </p:cNvSpPr>
          <p:nvPr>
            <p:ph type="ctrTitle"/>
          </p:nvPr>
        </p:nvSpPr>
        <p:spPr>
          <a:xfrm>
            <a:off x="2195736" y="904877"/>
            <a:ext cx="6480720" cy="1299989"/>
          </a:xfrm>
          <a:prstGeom prst="rect">
            <a:avLst/>
          </a:prstGeom>
        </p:spPr>
        <p:txBody>
          <a:bodyPr>
            <a:normAutofit/>
          </a:bodyPr>
          <a:lstStyle>
            <a:lvl1pPr algn="l">
              <a:defRPr sz="2000" b="1">
                <a:solidFill>
                  <a:schemeClr val="accent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538163" y="2449864"/>
            <a:ext cx="8138293" cy="2043056"/>
          </a:xfrm>
          <a:prstGeom prst="rect">
            <a:avLst/>
          </a:prstGeom>
        </p:spPr>
        <p:txBody>
          <a:bodyPr>
            <a:normAutofit/>
          </a:bodyPr>
          <a:lstStyle>
            <a:lvl1pPr marL="0" indent="0" algn="l">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4252860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193925" y="904877"/>
            <a:ext cx="6829411" cy="1588021"/>
          </a:xfrm>
          <a:prstGeom prst="rect">
            <a:avLst/>
          </a:prstGeom>
        </p:spPr>
        <p:txBody>
          <a:bodyPr/>
          <a:lstStyle>
            <a:lvl1pPr>
              <a:defRPr sz="2000">
                <a:solidFill>
                  <a:schemeClr val="accent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538163" y="2473528"/>
            <a:ext cx="8485173" cy="3202256"/>
          </a:xfrm>
          <a:prstGeom prst="rect">
            <a:avLst/>
          </a:prstGeom>
        </p:spPr>
        <p:txBody>
          <a:bodyPr/>
          <a:lstStyle>
            <a:lvl1pPr>
              <a:defRPr sz="1600"/>
            </a:lvl1pPr>
            <a:lvl2pPr>
              <a:defRPr sz="1600"/>
            </a:lvl2pPr>
            <a:lvl3pPr>
              <a:defRPr sz="1600"/>
            </a:lvl3pPr>
            <a:lvl4pPr>
              <a:defRPr sz="1600"/>
            </a:lvl4pPr>
            <a:lvl5pPr>
              <a:defRPr sz="16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41434053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grpSp>
        <p:nvGrpSpPr>
          <p:cNvPr id="5" name="Grupp 4"/>
          <p:cNvGrpSpPr/>
          <p:nvPr userDrawn="1"/>
        </p:nvGrpSpPr>
        <p:grpSpPr>
          <a:xfrm>
            <a:off x="250825" y="6308727"/>
            <a:ext cx="8713788" cy="360363"/>
            <a:chOff x="250825" y="6308725"/>
            <a:chExt cx="8713788" cy="360363"/>
          </a:xfrm>
        </p:grpSpPr>
        <p:sp>
          <p:nvSpPr>
            <p:cNvPr id="6" name="Line 27"/>
            <p:cNvSpPr>
              <a:spLocks noChangeShapeType="1"/>
            </p:cNvSpPr>
            <p:nvPr/>
          </p:nvSpPr>
          <p:spPr bwMode="auto">
            <a:xfrm>
              <a:off x="250825" y="6308725"/>
              <a:ext cx="86423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7" name="Text Box 28"/>
            <p:cNvSpPr txBox="1">
              <a:spLocks noChangeArrowheads="1"/>
            </p:cNvSpPr>
            <p:nvPr/>
          </p:nvSpPr>
          <p:spPr bwMode="auto">
            <a:xfrm>
              <a:off x="5580063" y="6440488"/>
              <a:ext cx="33845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sv-SE" sz="900" b="1">
                  <a:latin typeface="+mj-lt"/>
                </a:rPr>
                <a:t>Myndigheten för samhällsskydd och beredskap</a:t>
              </a:r>
            </a:p>
          </p:txBody>
        </p:sp>
      </p:grpSp>
    </p:spTree>
    <p:extLst>
      <p:ext uri="{BB962C8B-B14F-4D97-AF65-F5344CB8AC3E}">
        <p14:creationId xmlns:p14="http://schemas.microsoft.com/office/powerpoint/2010/main" val="1424234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3736" y="1556792"/>
            <a:ext cx="8229600" cy="936104"/>
          </a:xfrm>
          <a:prstGeom prst="rect">
            <a:avLst/>
          </a:prstGeom>
        </p:spPr>
        <p:txBody>
          <a:bodyPr/>
          <a:lstStyle>
            <a:lvl1pPr>
              <a:defRPr sz="2400">
                <a:solidFill>
                  <a:schemeClr val="accent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793736" y="2473528"/>
            <a:ext cx="8229600" cy="3202256"/>
          </a:xfrm>
          <a:prstGeom prst="rect">
            <a:avLst/>
          </a:prstGeom>
        </p:spPr>
        <p:txBody>
          <a:bodyPr/>
          <a:lstStyle>
            <a:lvl1pPr>
              <a:defRPr sz="2000"/>
            </a:lvl1pPr>
            <a:lvl2pPr>
              <a:defRPr sz="2000"/>
            </a:lvl2pPr>
            <a:lvl3pPr>
              <a:defRPr sz="2000"/>
            </a:lvl3pPr>
            <a:lvl4pPr>
              <a:defRPr sz="2000"/>
            </a:lvl4pPr>
            <a:lvl5pPr>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ectangle 21"/>
          <p:cNvSpPr>
            <a:spLocks noChangeArrowheads="1"/>
          </p:cNvSpPr>
          <p:nvPr/>
        </p:nvSpPr>
        <p:spPr bwMode="auto">
          <a:xfrm>
            <a:off x="0" y="2"/>
            <a:ext cx="9144000" cy="115252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sz="1800"/>
          </a:p>
        </p:txBody>
      </p:sp>
      <p:pic>
        <p:nvPicPr>
          <p:cNvPr id="7"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0410" y="250825"/>
            <a:ext cx="1621107" cy="7191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72505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3736" y="1564120"/>
            <a:ext cx="8229600" cy="1144800"/>
          </a:xfrm>
          <a:prstGeom prst="rect">
            <a:avLst/>
          </a:prstGeom>
        </p:spPr>
        <p:txBody>
          <a:bodyPr/>
          <a:lstStyle>
            <a:lvl1pPr>
              <a:defRPr sz="2400">
                <a:solidFill>
                  <a:srgbClr val="00688B"/>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804081" y="2477880"/>
            <a:ext cx="3754408" cy="3805120"/>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5004049" y="2477880"/>
            <a:ext cx="3744416" cy="3805120"/>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grpSp>
        <p:nvGrpSpPr>
          <p:cNvPr id="8" name="Grupp 7"/>
          <p:cNvGrpSpPr/>
          <p:nvPr userDrawn="1"/>
        </p:nvGrpSpPr>
        <p:grpSpPr>
          <a:xfrm>
            <a:off x="250825" y="6308727"/>
            <a:ext cx="8713788" cy="360363"/>
            <a:chOff x="250825" y="6308725"/>
            <a:chExt cx="8713788" cy="360363"/>
          </a:xfrm>
        </p:grpSpPr>
        <p:sp>
          <p:nvSpPr>
            <p:cNvPr id="9" name="Line 27"/>
            <p:cNvSpPr>
              <a:spLocks noChangeShapeType="1"/>
            </p:cNvSpPr>
            <p:nvPr/>
          </p:nvSpPr>
          <p:spPr bwMode="auto">
            <a:xfrm>
              <a:off x="250825" y="6308725"/>
              <a:ext cx="86423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10" name="Text Box 28"/>
            <p:cNvSpPr txBox="1">
              <a:spLocks noChangeArrowheads="1"/>
            </p:cNvSpPr>
            <p:nvPr/>
          </p:nvSpPr>
          <p:spPr bwMode="auto">
            <a:xfrm>
              <a:off x="5580063" y="6440488"/>
              <a:ext cx="33845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sv-SE" sz="900" b="1">
                  <a:latin typeface="+mj-lt"/>
                </a:rPr>
                <a:t>Myndigheten för samhällsskydd och beredskap</a:t>
              </a:r>
            </a:p>
          </p:txBody>
        </p:sp>
      </p:grpSp>
    </p:spTree>
    <p:extLst>
      <p:ext uri="{BB962C8B-B14F-4D97-AF65-F5344CB8AC3E}">
        <p14:creationId xmlns:p14="http://schemas.microsoft.com/office/powerpoint/2010/main" val="24628295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0" y="1916832"/>
            <a:ext cx="9144000" cy="2232248"/>
          </a:xfrm>
          <a:prstGeom prst="rect">
            <a:avLst/>
          </a:prstGeom>
        </p:spPr>
        <p:txBody>
          <a:bodyPr/>
          <a:lstStyle>
            <a:lvl1pPr algn="ctr">
              <a:defRPr>
                <a:solidFill>
                  <a:srgbClr val="00688B"/>
                </a:solidFill>
              </a:defRPr>
            </a:lvl1pPr>
          </a:lstStyle>
          <a:p>
            <a:r>
              <a:rPr lang="sv-SE" dirty="0" smtClean="0"/>
              <a:t>Klicka här för att ändra format</a:t>
            </a:r>
            <a:endParaRPr lang="sv-SE" dirty="0"/>
          </a:p>
        </p:txBody>
      </p:sp>
      <p:grpSp>
        <p:nvGrpSpPr>
          <p:cNvPr id="6" name="Grupp 5"/>
          <p:cNvGrpSpPr/>
          <p:nvPr userDrawn="1"/>
        </p:nvGrpSpPr>
        <p:grpSpPr>
          <a:xfrm>
            <a:off x="250825" y="6308727"/>
            <a:ext cx="8713788" cy="360363"/>
            <a:chOff x="250825" y="6308725"/>
            <a:chExt cx="8713788" cy="360363"/>
          </a:xfrm>
        </p:grpSpPr>
        <p:sp>
          <p:nvSpPr>
            <p:cNvPr id="7" name="Line 27"/>
            <p:cNvSpPr>
              <a:spLocks noChangeShapeType="1"/>
            </p:cNvSpPr>
            <p:nvPr/>
          </p:nvSpPr>
          <p:spPr bwMode="auto">
            <a:xfrm>
              <a:off x="250825" y="6308725"/>
              <a:ext cx="86423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8" name="Text Box 28"/>
            <p:cNvSpPr txBox="1">
              <a:spLocks noChangeArrowheads="1"/>
            </p:cNvSpPr>
            <p:nvPr/>
          </p:nvSpPr>
          <p:spPr bwMode="auto">
            <a:xfrm>
              <a:off x="5580063" y="6440488"/>
              <a:ext cx="33845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sv-SE" sz="900" b="1">
                  <a:latin typeface="+mj-lt"/>
                </a:rPr>
                <a:t>Myndigheten för samhällsskydd och beredskap</a:t>
              </a:r>
            </a:p>
          </p:txBody>
        </p:sp>
      </p:grpSp>
    </p:spTree>
    <p:extLst>
      <p:ext uri="{BB962C8B-B14F-4D97-AF65-F5344CB8AC3E}">
        <p14:creationId xmlns:p14="http://schemas.microsoft.com/office/powerpoint/2010/main" val="3513893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5" name="Grupp 4"/>
          <p:cNvGrpSpPr/>
          <p:nvPr userDrawn="1"/>
        </p:nvGrpSpPr>
        <p:grpSpPr>
          <a:xfrm>
            <a:off x="250825" y="6308727"/>
            <a:ext cx="8713788" cy="360363"/>
            <a:chOff x="250825" y="6308725"/>
            <a:chExt cx="8713788" cy="360363"/>
          </a:xfrm>
        </p:grpSpPr>
        <p:sp>
          <p:nvSpPr>
            <p:cNvPr id="6" name="Line 27"/>
            <p:cNvSpPr>
              <a:spLocks noChangeShapeType="1"/>
            </p:cNvSpPr>
            <p:nvPr/>
          </p:nvSpPr>
          <p:spPr bwMode="auto">
            <a:xfrm>
              <a:off x="250825" y="6308725"/>
              <a:ext cx="86423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7" name="Text Box 28"/>
            <p:cNvSpPr txBox="1">
              <a:spLocks noChangeArrowheads="1"/>
            </p:cNvSpPr>
            <p:nvPr/>
          </p:nvSpPr>
          <p:spPr bwMode="auto">
            <a:xfrm>
              <a:off x="5580063" y="6440488"/>
              <a:ext cx="33845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sv-SE" sz="900" b="1">
                  <a:latin typeface="+mj-lt"/>
                </a:rPr>
                <a:t>Myndigheten för samhällsskydd och beredskap</a:t>
              </a:r>
            </a:p>
          </p:txBody>
        </p:sp>
      </p:grpSp>
    </p:spTree>
    <p:extLst>
      <p:ext uri="{BB962C8B-B14F-4D97-AF65-F5344CB8AC3E}">
        <p14:creationId xmlns:p14="http://schemas.microsoft.com/office/powerpoint/2010/main" val="102189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Rubrik och innehåll">
    <p:bg>
      <p:bgPr>
        <a:solidFill>
          <a:srgbClr val="EA5D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0192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5" name="Rectangle 21"/>
          <p:cNvSpPr>
            <a:spLocks noChangeArrowheads="1"/>
          </p:cNvSpPr>
          <p:nvPr/>
        </p:nvSpPr>
        <p:spPr bwMode="auto">
          <a:xfrm>
            <a:off x="0" y="2"/>
            <a:ext cx="9144000" cy="115252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sz="1800"/>
          </a:p>
        </p:txBody>
      </p:sp>
      <p:pic>
        <p:nvPicPr>
          <p:cNvPr id="7"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0410" y="250825"/>
            <a:ext cx="1621107" cy="719138"/>
          </a:xfrm>
          <a:prstGeom prst="rect">
            <a:avLst/>
          </a:prstGeom>
          <a:noFill/>
          <a:extLst>
            <a:ext uri="{909E8E84-426E-40dd-AFC4-6F175D3DCCD1}">
              <a14:hiddenFill xmlns="" xmlns:a14="http://schemas.microsoft.com/office/drawing/2010/main">
                <a:solidFill>
                  <a:srgbClr val="FFFFFF"/>
                </a:solidFill>
              </a14:hiddenFill>
            </a:ext>
          </a:extLst>
        </p:spPr>
      </p:pic>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accent5"/>
        </a:solidFill>
        <a:effectLst/>
      </p:bgPr>
    </p:bg>
    <p:spTree>
      <p:nvGrpSpPr>
        <p:cNvPr id="1" name=""/>
        <p:cNvGrpSpPr/>
        <p:nvPr/>
      </p:nvGrpSpPr>
      <p:grpSpPr>
        <a:xfrm>
          <a:off x="0" y="0"/>
          <a:ext cx="0" cy="0"/>
          <a:chOff x="0" y="0"/>
          <a:chExt cx="0" cy="0"/>
        </a:xfrm>
      </p:grpSpPr>
      <p:sp>
        <p:nvSpPr>
          <p:cNvPr id="5" name="Rectangle 21"/>
          <p:cNvSpPr>
            <a:spLocks noChangeArrowheads="1"/>
          </p:cNvSpPr>
          <p:nvPr/>
        </p:nvSpPr>
        <p:spPr bwMode="auto">
          <a:xfrm>
            <a:off x="0" y="2"/>
            <a:ext cx="9144000" cy="115252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sz="1800"/>
          </a:p>
        </p:txBody>
      </p:sp>
      <p:pic>
        <p:nvPicPr>
          <p:cNvPr id="7"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0410" y="250825"/>
            <a:ext cx="1621107" cy="719138"/>
          </a:xfrm>
          <a:prstGeom prst="rect">
            <a:avLst/>
          </a:prstGeom>
          <a:noFill/>
          <a:extLst>
            <a:ext uri="{909E8E84-426E-40dd-AFC4-6F175D3DCCD1}">
              <a14:hiddenFill xmlns="" xmlns:a14="http://schemas.microsoft.com/office/drawing/2010/main">
                <a:solidFill>
                  <a:srgbClr val="FFFFFF"/>
                </a:solidFill>
              </a14:hiddenFill>
            </a:ext>
          </a:extLst>
        </p:spPr>
      </p:pic>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rgbClr val="EA5D41"/>
        </a:solidFill>
        <a:effectLst/>
      </p:bgPr>
    </p:bg>
    <p:spTree>
      <p:nvGrpSpPr>
        <p:cNvPr id="1" name=""/>
        <p:cNvGrpSpPr/>
        <p:nvPr/>
      </p:nvGrpSpPr>
      <p:grpSpPr>
        <a:xfrm>
          <a:off x="0" y="0"/>
          <a:ext cx="0" cy="0"/>
          <a:chOff x="0" y="0"/>
          <a:chExt cx="0" cy="0"/>
        </a:xfrm>
      </p:grpSpPr>
      <p:sp>
        <p:nvSpPr>
          <p:cNvPr id="5" name="Rectangle 21"/>
          <p:cNvSpPr>
            <a:spLocks noChangeArrowheads="1"/>
          </p:cNvSpPr>
          <p:nvPr/>
        </p:nvSpPr>
        <p:spPr bwMode="auto">
          <a:xfrm>
            <a:off x="0" y="2"/>
            <a:ext cx="9144000" cy="115252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sz="1800"/>
          </a:p>
        </p:txBody>
      </p:sp>
      <p:pic>
        <p:nvPicPr>
          <p:cNvPr id="7"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0410" y="250825"/>
            <a:ext cx="1621107" cy="719138"/>
          </a:xfrm>
          <a:prstGeom prst="rect">
            <a:avLst/>
          </a:prstGeom>
          <a:noFill/>
          <a:extLst>
            <a:ext uri="{909E8E84-426E-40dd-AFC4-6F175D3DCCD1}">
              <a14:hiddenFill xmlns="" xmlns:a14="http://schemas.microsoft.com/office/drawing/2010/main">
                <a:solidFill>
                  <a:srgbClr val="FFFFFF"/>
                </a:solidFill>
              </a14:hiddenFill>
            </a:ext>
          </a:extLst>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Line 27"/>
          <p:cNvSpPr>
            <a:spLocks noChangeShapeType="1"/>
          </p:cNvSpPr>
          <p:nvPr userDrawn="1"/>
        </p:nvSpPr>
        <p:spPr bwMode="auto">
          <a:xfrm>
            <a:off x="250826" y="6308725"/>
            <a:ext cx="86423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7" name="Text Box 28"/>
          <p:cNvSpPr txBox="1">
            <a:spLocks noChangeArrowheads="1"/>
          </p:cNvSpPr>
          <p:nvPr userDrawn="1"/>
        </p:nvSpPr>
        <p:spPr bwMode="auto">
          <a:xfrm>
            <a:off x="5580063" y="6440488"/>
            <a:ext cx="33845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sv-SE" sz="900" b="1">
                <a:latin typeface="+mj-lt"/>
              </a:rPr>
              <a:t>Myndigheten för samhällsskydd och beredskap</a:t>
            </a:r>
          </a:p>
        </p:txBody>
      </p:sp>
    </p:spTree>
    <p:extLst>
      <p:ext uri="{BB962C8B-B14F-4D97-AF65-F5344CB8AC3E}">
        <p14:creationId xmlns:p14="http://schemas.microsoft.com/office/powerpoint/2010/main" val="338485428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9" r:id="rId6"/>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43974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1" r:id="rId6"/>
    <p:sldLayoutId id="2147483742" r:id="rId7"/>
    <p:sldLayoutId id="2147483748" r:id="rId8"/>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pn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audio" Target="../media/audio1.bin"/><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image" Target="../media/image26.png"/><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image" Target="../media/image26.png"/><Relationship Id="rId7" Type="http://schemas.openxmlformats.org/officeDocument/2006/relationships/image" Target="../media/image24.pn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8.png"/><Relationship Id="rId5" Type="http://schemas.openxmlformats.org/officeDocument/2006/relationships/image" Target="../media/image26.png"/><Relationship Id="rId6" Type="http://schemas.openxmlformats.org/officeDocument/2006/relationships/image" Target="../media/image24.png"/><Relationship Id="rId7" Type="http://schemas.openxmlformats.org/officeDocument/2006/relationships/image" Target="../media/image27.png"/><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8.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8.png"/><Relationship Id="rId6" Type="http://schemas.openxmlformats.org/officeDocument/2006/relationships/image" Target="../media/image26.png"/><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8.png"/><Relationship Id="rId5" Type="http://schemas.openxmlformats.org/officeDocument/2006/relationships/image" Target="../media/image26.png"/><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png"/><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8.png"/><Relationship Id="rId6" Type="http://schemas.openxmlformats.org/officeDocument/2006/relationships/image" Target="../media/image26.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8.png"/><Relationship Id="rId8" Type="http://schemas.openxmlformats.org/officeDocument/2006/relationships/image" Target="../media/image57.png"/><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txBox="1">
            <a:spLocks/>
          </p:cNvSpPr>
          <p:nvPr/>
        </p:nvSpPr>
        <p:spPr>
          <a:xfrm>
            <a:off x="793736" y="1448493"/>
            <a:ext cx="7621059" cy="1477328"/>
          </a:xfrm>
          <a:prstGeom prst="rect">
            <a:avLst/>
          </a:prstGeom>
        </p:spPr>
        <p:txBody>
          <a:bodyPr wrap="square">
            <a:sp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sv-SE" sz="4500" dirty="0" smtClean="0">
                <a:solidFill>
                  <a:schemeClr val="bg1"/>
                </a:solidFill>
              </a:rPr>
              <a:t>Vi lär oss om eld </a:t>
            </a:r>
            <a:br>
              <a:rPr lang="sv-SE" sz="4500" dirty="0" smtClean="0">
                <a:solidFill>
                  <a:schemeClr val="bg1"/>
                </a:solidFill>
              </a:rPr>
            </a:br>
            <a:r>
              <a:rPr lang="sv-SE" sz="4500" dirty="0" smtClean="0">
                <a:solidFill>
                  <a:schemeClr val="bg1"/>
                </a:solidFill>
              </a:rPr>
              <a:t>och brand</a:t>
            </a:r>
            <a:endParaRPr lang="sv-SE" sz="4500" dirty="0">
              <a:solidFill>
                <a:schemeClr val="bg1"/>
              </a:solidFill>
            </a:endParaRPr>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b="15902"/>
          <a:stretch/>
        </p:blipFill>
        <p:spPr>
          <a:xfrm flipH="1">
            <a:off x="1415336" y="2693504"/>
            <a:ext cx="6313328" cy="4164496"/>
          </a:xfrm>
          <a:prstGeom prst="rect">
            <a:avLst/>
          </a:prstGeom>
        </p:spPr>
      </p:pic>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cstate="print">
            <a:extLst>
              <a:ext uri="{28A0092B-C50C-407E-A947-70E740481C1C}">
                <a14:useLocalDpi xmlns:a14="http://schemas.microsoft.com/office/drawing/2010/main"/>
              </a:ext>
            </a:extLst>
          </a:blip>
          <a:srcRect l="6689" t="10953" r="3774"/>
          <a:stretch/>
        </p:blipFill>
        <p:spPr>
          <a:xfrm>
            <a:off x="1" y="0"/>
            <a:ext cx="9144000" cy="6198333"/>
          </a:xfrm>
          <a:prstGeom prst="rect">
            <a:avLst/>
          </a:prstGeom>
        </p:spPr>
      </p:pic>
      <p:grpSp>
        <p:nvGrpSpPr>
          <p:cNvPr id="3" name="Grupp 2"/>
          <p:cNvGrpSpPr/>
          <p:nvPr/>
        </p:nvGrpSpPr>
        <p:grpSpPr>
          <a:xfrm>
            <a:off x="1787856" y="2784441"/>
            <a:ext cx="2101756" cy="2087809"/>
            <a:chOff x="1787856" y="2607020"/>
            <a:chExt cx="2101756" cy="2087809"/>
          </a:xfrm>
        </p:grpSpPr>
        <p:pic>
          <p:nvPicPr>
            <p:cNvPr id="4" name="Bildobjekt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87856" y="2607020"/>
              <a:ext cx="2101756" cy="2087809"/>
            </a:xfrm>
            <a:prstGeom prst="rect">
              <a:avLst/>
            </a:prstGeom>
          </p:spPr>
        </p:pic>
        <p:sp>
          <p:nvSpPr>
            <p:cNvPr id="5" name="Ellips 4"/>
            <p:cNvSpPr/>
            <p:nvPr/>
          </p:nvSpPr>
          <p:spPr>
            <a:xfrm>
              <a:off x="1910688" y="2690930"/>
              <a:ext cx="1862920" cy="1862920"/>
            </a:xfrm>
            <a:prstGeom prst="ellipse">
              <a:avLst/>
            </a:prstGeom>
            <a:solidFill>
              <a:srgbClr val="EA5D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2400" b="1" dirty="0" smtClean="0">
                  <a:latin typeface="Verdana" charset="0"/>
                  <a:ea typeface="Verdana" charset="0"/>
                  <a:cs typeface="Verdana" charset="0"/>
                </a:rPr>
                <a:t>Syre</a:t>
              </a:r>
              <a:endParaRPr lang="sv-SE" sz="2400" b="1" dirty="0">
                <a:latin typeface="Verdana" charset="0"/>
                <a:ea typeface="Verdana" charset="0"/>
                <a:cs typeface="Verdana" charset="0"/>
              </a:endParaRPr>
            </a:p>
          </p:txBody>
        </p:sp>
      </p:grpSp>
      <p:grpSp>
        <p:nvGrpSpPr>
          <p:cNvPr id="6" name="Grupp 5"/>
          <p:cNvGrpSpPr/>
          <p:nvPr/>
        </p:nvGrpSpPr>
        <p:grpSpPr>
          <a:xfrm>
            <a:off x="5363566" y="2784441"/>
            <a:ext cx="2101756" cy="2087809"/>
            <a:chOff x="1787856" y="2607020"/>
            <a:chExt cx="2101756" cy="2087809"/>
          </a:xfrm>
        </p:grpSpPr>
        <p:pic>
          <p:nvPicPr>
            <p:cNvPr id="7" name="Bildobjekt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87856" y="2607020"/>
              <a:ext cx="2101756" cy="2087809"/>
            </a:xfrm>
            <a:prstGeom prst="rect">
              <a:avLst/>
            </a:prstGeom>
          </p:spPr>
        </p:pic>
        <p:sp>
          <p:nvSpPr>
            <p:cNvPr id="8" name="Ellips 7"/>
            <p:cNvSpPr/>
            <p:nvPr/>
          </p:nvSpPr>
          <p:spPr>
            <a:xfrm>
              <a:off x="1910688" y="2690930"/>
              <a:ext cx="1862920" cy="1862920"/>
            </a:xfrm>
            <a:prstGeom prst="ellipse">
              <a:avLst/>
            </a:prstGeom>
            <a:solidFill>
              <a:srgbClr val="EA5D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2400" b="1" dirty="0" smtClean="0">
                  <a:latin typeface="Verdana" charset="0"/>
                  <a:ea typeface="Verdana" charset="0"/>
                  <a:cs typeface="Verdana" charset="0"/>
                </a:rPr>
                <a:t>Bränsle</a:t>
              </a:r>
              <a:endParaRPr lang="sv-SE" sz="2400" b="1" dirty="0">
                <a:latin typeface="Verdana" charset="0"/>
                <a:ea typeface="Verdana" charset="0"/>
                <a:cs typeface="Verdana" charset="0"/>
              </a:endParaRPr>
            </a:p>
          </p:txBody>
        </p:sp>
      </p:grpSp>
      <p:grpSp>
        <p:nvGrpSpPr>
          <p:cNvPr id="9" name="Grupp 8"/>
          <p:cNvGrpSpPr/>
          <p:nvPr/>
        </p:nvGrpSpPr>
        <p:grpSpPr>
          <a:xfrm>
            <a:off x="3575711" y="443854"/>
            <a:ext cx="2101756" cy="2087809"/>
            <a:chOff x="1787856" y="2607020"/>
            <a:chExt cx="2101756" cy="2087809"/>
          </a:xfrm>
        </p:grpSpPr>
        <p:pic>
          <p:nvPicPr>
            <p:cNvPr id="10" name="Bildobjekt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87856" y="2607020"/>
              <a:ext cx="2101756" cy="2087809"/>
            </a:xfrm>
            <a:prstGeom prst="rect">
              <a:avLst/>
            </a:prstGeom>
          </p:spPr>
        </p:pic>
        <p:sp>
          <p:nvSpPr>
            <p:cNvPr id="11" name="Ellips 10"/>
            <p:cNvSpPr/>
            <p:nvPr/>
          </p:nvSpPr>
          <p:spPr>
            <a:xfrm>
              <a:off x="1910688" y="2690930"/>
              <a:ext cx="1862920" cy="1862920"/>
            </a:xfrm>
            <a:prstGeom prst="ellipse">
              <a:avLst/>
            </a:prstGeom>
            <a:solidFill>
              <a:srgbClr val="EA5D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2400" b="1" dirty="0" smtClean="0">
                  <a:latin typeface="Verdana" charset="0"/>
                  <a:ea typeface="Verdana" charset="0"/>
                  <a:cs typeface="Verdana" charset="0"/>
                </a:rPr>
                <a:t>Värme</a:t>
              </a:r>
              <a:endParaRPr lang="sv-SE" sz="2400" b="1" dirty="0">
                <a:latin typeface="Verdana" charset="0"/>
                <a:ea typeface="Verdana" charset="0"/>
                <a:cs typeface="Verdana" charset="0"/>
              </a:endParaRPr>
            </a:p>
          </p:txBody>
        </p:sp>
      </p:grpSp>
      <p:pic>
        <p:nvPicPr>
          <p:cNvPr id="12" name="Bildobjekt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0800000">
            <a:off x="3947383" y="3704166"/>
            <a:ext cx="1300179" cy="86501"/>
          </a:xfrm>
          <a:prstGeom prst="rect">
            <a:avLst/>
          </a:prstGeom>
        </p:spPr>
      </p:pic>
      <p:pic>
        <p:nvPicPr>
          <p:cNvPr id="13" name="Bildobjekt 12"/>
          <p:cNvPicPr>
            <a:picLocks noChangeAspect="1"/>
          </p:cNvPicPr>
          <p:nvPr/>
        </p:nvPicPr>
        <p:blipFill rotWithShape="1">
          <a:blip r:embed="rId6" cstate="print">
            <a:extLst>
              <a:ext uri="{28A0092B-C50C-407E-A947-70E740481C1C}">
                <a14:useLocalDpi xmlns:a14="http://schemas.microsoft.com/office/drawing/2010/main"/>
              </a:ext>
            </a:extLst>
          </a:blip>
          <a:srcRect t="-13052" b="-1"/>
          <a:stretch/>
        </p:blipFill>
        <p:spPr>
          <a:xfrm rot="2700000">
            <a:off x="5258847" y="2585132"/>
            <a:ext cx="689014" cy="97792"/>
          </a:xfrm>
          <a:prstGeom prst="rect">
            <a:avLst/>
          </a:prstGeom>
        </p:spPr>
      </p:pic>
      <p:pic>
        <p:nvPicPr>
          <p:cNvPr id="14" name="Bildobjekt 13"/>
          <p:cNvPicPr>
            <a:picLocks noChangeAspect="1"/>
          </p:cNvPicPr>
          <p:nvPr/>
        </p:nvPicPr>
        <p:blipFill rotWithShape="1">
          <a:blip r:embed="rId6" cstate="print">
            <a:extLst>
              <a:ext uri="{28A0092B-C50C-407E-A947-70E740481C1C}">
                <a14:useLocalDpi xmlns:a14="http://schemas.microsoft.com/office/drawing/2010/main"/>
              </a:ext>
            </a:extLst>
          </a:blip>
          <a:srcRect t="-13052" b="-1"/>
          <a:stretch/>
        </p:blipFill>
        <p:spPr>
          <a:xfrm rot="18900000">
            <a:off x="3281662" y="2551015"/>
            <a:ext cx="689014" cy="97792"/>
          </a:xfrm>
          <a:prstGeom prst="rect">
            <a:avLst/>
          </a:prstGeom>
        </p:spPr>
      </p:pic>
    </p:spTree>
    <p:extLst>
      <p:ext uri="{BB962C8B-B14F-4D97-AF65-F5344CB8AC3E}">
        <p14:creationId xmlns:p14="http://schemas.microsoft.com/office/powerpoint/2010/main" val="1436643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7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8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3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180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2300"/>
                            </p:stCondLst>
                            <p:childTnLst>
                              <p:par>
                                <p:cTn id="29" presetID="2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p:cNvSpPr txBox="1">
            <a:spLocks/>
          </p:cNvSpPr>
          <p:nvPr/>
        </p:nvSpPr>
        <p:spPr>
          <a:xfrm>
            <a:off x="647700" y="858421"/>
            <a:ext cx="8018780" cy="33855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smtClean="0">
                <a:solidFill>
                  <a:schemeClr val="tx1"/>
                </a:solidFill>
                <a:latin typeface="Verdana" charset="0"/>
                <a:ea typeface="Verdana" charset="0"/>
                <a:cs typeface="Verdana" charset="0"/>
              </a:rPr>
              <a:t>Varför börjar det brinna?</a:t>
            </a:r>
            <a:endParaRPr lang="sv-SE" sz="2200" dirty="0">
              <a:solidFill>
                <a:schemeClr val="tx1"/>
              </a:solidFill>
            </a:endParaRPr>
          </a:p>
        </p:txBody>
      </p:sp>
      <p:grpSp>
        <p:nvGrpSpPr>
          <p:cNvPr id="2" name="Grupp 1"/>
          <p:cNvGrpSpPr/>
          <p:nvPr/>
        </p:nvGrpSpPr>
        <p:grpSpPr>
          <a:xfrm>
            <a:off x="711201" y="1642999"/>
            <a:ext cx="3571431" cy="4285440"/>
            <a:chOff x="711201" y="1642999"/>
            <a:chExt cx="3571431" cy="4285440"/>
          </a:xfrm>
        </p:grpSpPr>
        <p:sp>
          <p:nvSpPr>
            <p:cNvPr id="6" name="Rubrik 3"/>
            <p:cNvSpPr txBox="1">
              <a:spLocks/>
            </p:cNvSpPr>
            <p:nvPr/>
          </p:nvSpPr>
          <p:spPr>
            <a:xfrm>
              <a:off x="711201" y="5374441"/>
              <a:ext cx="3571431" cy="55399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800" b="0" kern="1600" spc="-20" dirty="0" smtClean="0">
                  <a:solidFill>
                    <a:schemeClr val="tx1"/>
                  </a:solidFill>
                  <a:latin typeface="Verdana" charset="0"/>
                  <a:ea typeface="Verdana" charset="0"/>
                  <a:cs typeface="Verdana" charset="0"/>
                </a:rPr>
                <a:t>Någon kan ha ställt </a:t>
              </a:r>
              <a:br>
                <a:rPr lang="sv-SE" sz="1800" b="0" kern="1600" spc="-20" dirty="0" smtClean="0">
                  <a:solidFill>
                    <a:schemeClr val="tx1"/>
                  </a:solidFill>
                  <a:latin typeface="Verdana" charset="0"/>
                  <a:ea typeface="Verdana" charset="0"/>
                  <a:cs typeface="Verdana" charset="0"/>
                </a:rPr>
              </a:br>
              <a:r>
                <a:rPr lang="sv-SE" sz="1800" b="0" kern="1600" spc="-20" dirty="0" smtClean="0">
                  <a:solidFill>
                    <a:schemeClr val="tx1"/>
                  </a:solidFill>
                  <a:latin typeface="Verdana" charset="0"/>
                  <a:ea typeface="Verdana" charset="0"/>
                  <a:cs typeface="Verdana" charset="0"/>
                </a:rPr>
                <a:t>ljusen för nära något</a:t>
              </a:r>
              <a:r>
                <a:rPr lang="mr-IN" sz="1800" b="0" kern="1600" spc="-20" dirty="0" smtClean="0">
                  <a:solidFill>
                    <a:schemeClr val="tx1"/>
                  </a:solidFill>
                  <a:latin typeface="Verdana" charset="0"/>
                  <a:ea typeface="Verdana" charset="0"/>
                  <a:cs typeface="Verdana" charset="0"/>
                </a:rPr>
                <a:t>…</a:t>
              </a:r>
              <a:endParaRPr lang="sv-SE" sz="1800" b="0" dirty="0">
                <a:solidFill>
                  <a:schemeClr val="tx1"/>
                </a:solidFill>
              </a:endParaRP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1" y="1642999"/>
              <a:ext cx="3571431" cy="3545606"/>
            </a:xfrm>
            <a:prstGeom prst="rect">
              <a:avLst/>
            </a:prstGeom>
          </p:spPr>
        </p:pic>
      </p:grpSp>
      <p:grpSp>
        <p:nvGrpSpPr>
          <p:cNvPr id="4" name="Grupp 3"/>
          <p:cNvGrpSpPr/>
          <p:nvPr/>
        </p:nvGrpSpPr>
        <p:grpSpPr>
          <a:xfrm>
            <a:off x="4680624" y="1642999"/>
            <a:ext cx="3891763" cy="4273142"/>
            <a:chOff x="4680624" y="1642999"/>
            <a:chExt cx="3891763" cy="4273142"/>
          </a:xfrm>
        </p:grpSpPr>
        <p:sp>
          <p:nvSpPr>
            <p:cNvPr id="9" name="Rubrik 3"/>
            <p:cNvSpPr txBox="1">
              <a:spLocks/>
            </p:cNvSpPr>
            <p:nvPr/>
          </p:nvSpPr>
          <p:spPr>
            <a:xfrm>
              <a:off x="4680624" y="5362143"/>
              <a:ext cx="3891763" cy="55399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mr-IN" sz="1800" b="0" kern="1600" spc="-20" dirty="0" smtClean="0">
                  <a:solidFill>
                    <a:schemeClr val="tx1"/>
                  </a:solidFill>
                  <a:latin typeface="Verdana" charset="0"/>
                  <a:ea typeface="Verdana" charset="0"/>
                  <a:cs typeface="Verdana" charset="0"/>
                </a:rPr>
                <a:t>…</a:t>
              </a:r>
              <a:r>
                <a:rPr lang="sv-SE" sz="1800" b="0" kern="1600" spc="-20" dirty="0" smtClean="0">
                  <a:solidFill>
                    <a:schemeClr val="tx1"/>
                  </a:solidFill>
                  <a:latin typeface="Verdana" charset="0"/>
                  <a:ea typeface="Verdana" charset="0"/>
                  <a:cs typeface="Verdana" charset="0"/>
                </a:rPr>
                <a:t>eller inte släcker ordentligt </a:t>
              </a:r>
              <a:br>
                <a:rPr lang="sv-SE" sz="1800" b="0" kern="1600" spc="-20" dirty="0" smtClean="0">
                  <a:solidFill>
                    <a:schemeClr val="tx1"/>
                  </a:solidFill>
                  <a:latin typeface="Verdana" charset="0"/>
                  <a:ea typeface="Verdana" charset="0"/>
                  <a:cs typeface="Verdana" charset="0"/>
                </a:rPr>
              </a:br>
              <a:r>
                <a:rPr lang="sv-SE" sz="1800" b="0" kern="1600" spc="-20" dirty="0" smtClean="0">
                  <a:solidFill>
                    <a:schemeClr val="tx1"/>
                  </a:solidFill>
                  <a:latin typeface="Verdana" charset="0"/>
                  <a:ea typeface="Verdana" charset="0"/>
                  <a:cs typeface="Verdana" charset="0"/>
                </a:rPr>
                <a:t>när man har eldat i naturen.</a:t>
              </a:r>
              <a:endParaRPr lang="sv-SE" sz="1800" b="0" dirty="0">
                <a:solidFill>
                  <a:schemeClr val="tx1"/>
                </a:solidFill>
              </a:endParaRPr>
            </a:p>
          </p:txBody>
        </p:sp>
        <p:pic>
          <p:nvPicPr>
            <p:cNvPr id="13" name="Bildobjekt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218" y="1642999"/>
              <a:ext cx="3571432" cy="3545606"/>
            </a:xfrm>
            <a:prstGeom prst="rect">
              <a:avLst/>
            </a:prstGeom>
          </p:spPr>
        </p:pic>
      </p:grpSp>
    </p:spTree>
    <p:extLst>
      <p:ext uri="{BB962C8B-B14F-4D97-AF65-F5344CB8AC3E}">
        <p14:creationId xmlns:p14="http://schemas.microsoft.com/office/powerpoint/2010/main" val="393373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cstate="print">
            <a:extLst>
              <a:ext uri="{28A0092B-C50C-407E-A947-70E740481C1C}">
                <a14:useLocalDpi xmlns:a14="http://schemas.microsoft.com/office/drawing/2010/main" val="0"/>
              </a:ext>
            </a:extLst>
          </a:blip>
          <a:srcRect t="18935" b="3284"/>
          <a:stretch/>
        </p:blipFill>
        <p:spPr>
          <a:xfrm>
            <a:off x="0" y="1342663"/>
            <a:ext cx="9144000" cy="5515337"/>
          </a:xfrm>
          <a:prstGeom prst="rect">
            <a:avLst/>
          </a:prstGeom>
        </p:spPr>
      </p:pic>
      <p:sp>
        <p:nvSpPr>
          <p:cNvPr id="12" name="Rubrik 3"/>
          <p:cNvSpPr txBox="1">
            <a:spLocks/>
          </p:cNvSpPr>
          <p:nvPr/>
        </p:nvSpPr>
        <p:spPr>
          <a:xfrm>
            <a:off x="647700" y="519867"/>
            <a:ext cx="8018780" cy="67710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smtClean="0">
                <a:solidFill>
                  <a:schemeClr val="tx1"/>
                </a:solidFill>
                <a:latin typeface="Verdana" charset="0"/>
                <a:ea typeface="Verdana" charset="0"/>
                <a:cs typeface="Verdana" charset="0"/>
              </a:rPr>
              <a:t>Kan du hitta farorna i det här rummet </a:t>
            </a:r>
          </a:p>
          <a:p>
            <a:r>
              <a:rPr lang="sv-SE" sz="2200" kern="1600" spc="-20" dirty="0" smtClean="0">
                <a:solidFill>
                  <a:schemeClr val="tx1"/>
                </a:solidFill>
                <a:latin typeface="Verdana" charset="0"/>
                <a:ea typeface="Verdana" charset="0"/>
                <a:cs typeface="Verdana" charset="0"/>
              </a:rPr>
              <a:t>där det kan börja brinna?</a:t>
            </a:r>
            <a:endParaRPr lang="sv-SE" sz="2200" dirty="0">
              <a:solidFill>
                <a:schemeClr val="tx1"/>
              </a:solidFill>
            </a:endParaRPr>
          </a:p>
        </p:txBody>
      </p:sp>
      <p:grpSp>
        <p:nvGrpSpPr>
          <p:cNvPr id="11" name="Grupp 10"/>
          <p:cNvGrpSpPr/>
          <p:nvPr/>
        </p:nvGrpSpPr>
        <p:grpSpPr>
          <a:xfrm>
            <a:off x="7451786" y="411736"/>
            <a:ext cx="1189327" cy="1180527"/>
            <a:chOff x="6477001" y="1433865"/>
            <a:chExt cx="1549400" cy="1537936"/>
          </a:xfrm>
        </p:grpSpPr>
        <p:grpSp>
          <p:nvGrpSpPr>
            <p:cNvPr id="13" name="Grupp 12"/>
            <p:cNvGrpSpPr/>
            <p:nvPr/>
          </p:nvGrpSpPr>
          <p:grpSpPr>
            <a:xfrm>
              <a:off x="6477001" y="1433865"/>
              <a:ext cx="1549400" cy="1537936"/>
              <a:chOff x="552841" y="2463808"/>
              <a:chExt cx="1562568" cy="1551008"/>
            </a:xfrm>
          </p:grpSpPr>
          <p:pic>
            <p:nvPicPr>
              <p:cNvPr id="15" name="Bildobjekt 14"/>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16" name="Ellips 15"/>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4" name="textruta 13"/>
            <p:cNvSpPr txBox="1"/>
            <p:nvPr/>
          </p:nvSpPr>
          <p:spPr>
            <a:xfrm>
              <a:off x="6738580" y="1942282"/>
              <a:ext cx="1026243" cy="369332"/>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RÄTTA</a:t>
              </a:r>
            </a:p>
          </p:txBody>
        </p:sp>
      </p:grpSp>
      <p:sp>
        <p:nvSpPr>
          <p:cNvPr id="3" name="Ellips 2"/>
          <p:cNvSpPr/>
          <p:nvPr/>
        </p:nvSpPr>
        <p:spPr>
          <a:xfrm>
            <a:off x="647700" y="2781300"/>
            <a:ext cx="647700" cy="6477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p:cNvSpPr/>
          <p:nvPr/>
        </p:nvSpPr>
        <p:spPr>
          <a:xfrm>
            <a:off x="2336800" y="2971800"/>
            <a:ext cx="647700" cy="6477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p:cNvSpPr/>
          <p:nvPr/>
        </p:nvSpPr>
        <p:spPr>
          <a:xfrm>
            <a:off x="762000" y="5994400"/>
            <a:ext cx="647700" cy="6477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p:cNvSpPr/>
          <p:nvPr/>
        </p:nvSpPr>
        <p:spPr>
          <a:xfrm>
            <a:off x="5130800" y="6203588"/>
            <a:ext cx="647700" cy="6477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p:cNvSpPr/>
          <p:nvPr/>
        </p:nvSpPr>
        <p:spPr>
          <a:xfrm>
            <a:off x="6146800" y="5073288"/>
            <a:ext cx="647700" cy="6477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p:cNvSpPr/>
          <p:nvPr/>
        </p:nvSpPr>
        <p:spPr>
          <a:xfrm>
            <a:off x="7190190" y="3776481"/>
            <a:ext cx="647700" cy="6477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p:cNvSpPr/>
          <p:nvPr/>
        </p:nvSpPr>
        <p:spPr>
          <a:xfrm>
            <a:off x="4980390" y="4166212"/>
            <a:ext cx="647700" cy="6477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p:cNvSpPr/>
          <p:nvPr/>
        </p:nvSpPr>
        <p:spPr>
          <a:xfrm>
            <a:off x="5249080" y="3556000"/>
            <a:ext cx="647700" cy="6477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p:cNvSpPr/>
          <p:nvPr/>
        </p:nvSpPr>
        <p:spPr>
          <a:xfrm>
            <a:off x="4980390" y="2971800"/>
            <a:ext cx="647700" cy="6477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p:cNvSpPr/>
          <p:nvPr/>
        </p:nvSpPr>
        <p:spPr>
          <a:xfrm>
            <a:off x="5659840" y="2324100"/>
            <a:ext cx="647700" cy="6477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p:cNvSpPr/>
          <p:nvPr/>
        </p:nvSpPr>
        <p:spPr>
          <a:xfrm>
            <a:off x="6470650" y="2361838"/>
            <a:ext cx="647700" cy="6477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p:cNvSpPr/>
          <p:nvPr/>
        </p:nvSpPr>
        <p:spPr>
          <a:xfrm>
            <a:off x="7655730" y="1676400"/>
            <a:ext cx="647700" cy="6477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0616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450" decel="100000" fill="hold"/>
                                        <p:tgtEl>
                                          <p:spTgt spid="1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50" fill="hold"/>
                                        <p:tgtEl>
                                          <p:spTgt spid="3"/>
                                        </p:tgtEl>
                                        <p:attrNameLst>
                                          <p:attrName>ppt_w</p:attrName>
                                        </p:attrNameLst>
                                      </p:cBhvr>
                                      <p:tavLst>
                                        <p:tav tm="0">
                                          <p:val>
                                            <p:fltVal val="0"/>
                                          </p:val>
                                        </p:tav>
                                        <p:tav tm="100000">
                                          <p:val>
                                            <p:strVal val="#ppt_w"/>
                                          </p:val>
                                        </p:tav>
                                      </p:tavLst>
                                    </p:anim>
                                    <p:anim calcmode="lin" valueType="num">
                                      <p:cBhvr>
                                        <p:cTn id="17" dur="250" fill="hold"/>
                                        <p:tgtEl>
                                          <p:spTgt spid="3"/>
                                        </p:tgtEl>
                                        <p:attrNameLst>
                                          <p:attrName>ppt_h</p:attrName>
                                        </p:attrNameLst>
                                      </p:cBhvr>
                                      <p:tavLst>
                                        <p:tav tm="0">
                                          <p:val>
                                            <p:fltVal val="0"/>
                                          </p:val>
                                        </p:tav>
                                        <p:tav tm="100000">
                                          <p:val>
                                            <p:strVal val="#ppt_h"/>
                                          </p:val>
                                        </p:tav>
                                      </p:tavLst>
                                    </p:anim>
                                    <p:animEffect transition="in" filter="fade">
                                      <p:cBhvr>
                                        <p:cTn id="18" dur="250"/>
                                        <p:tgtEl>
                                          <p:spTgt spid="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250" fill="hold"/>
                                        <p:tgtEl>
                                          <p:spTgt spid="18"/>
                                        </p:tgtEl>
                                        <p:attrNameLst>
                                          <p:attrName>ppt_w</p:attrName>
                                        </p:attrNameLst>
                                      </p:cBhvr>
                                      <p:tavLst>
                                        <p:tav tm="0">
                                          <p:val>
                                            <p:fltVal val="0"/>
                                          </p:val>
                                        </p:tav>
                                        <p:tav tm="100000">
                                          <p:val>
                                            <p:strVal val="#ppt_w"/>
                                          </p:val>
                                        </p:tav>
                                      </p:tavLst>
                                    </p:anim>
                                    <p:anim calcmode="lin" valueType="num">
                                      <p:cBhvr>
                                        <p:cTn id="22" dur="250" fill="hold"/>
                                        <p:tgtEl>
                                          <p:spTgt spid="18"/>
                                        </p:tgtEl>
                                        <p:attrNameLst>
                                          <p:attrName>ppt_h</p:attrName>
                                        </p:attrNameLst>
                                      </p:cBhvr>
                                      <p:tavLst>
                                        <p:tav tm="0">
                                          <p:val>
                                            <p:fltVal val="0"/>
                                          </p:val>
                                        </p:tav>
                                        <p:tav tm="100000">
                                          <p:val>
                                            <p:strVal val="#ppt_h"/>
                                          </p:val>
                                        </p:tav>
                                      </p:tavLst>
                                    </p:anim>
                                    <p:animEffect transition="in" filter="fade">
                                      <p:cBhvr>
                                        <p:cTn id="23" dur="250"/>
                                        <p:tgtEl>
                                          <p:spTgt spid="1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250" fill="hold"/>
                                        <p:tgtEl>
                                          <p:spTgt spid="19"/>
                                        </p:tgtEl>
                                        <p:attrNameLst>
                                          <p:attrName>ppt_w</p:attrName>
                                        </p:attrNameLst>
                                      </p:cBhvr>
                                      <p:tavLst>
                                        <p:tav tm="0">
                                          <p:val>
                                            <p:fltVal val="0"/>
                                          </p:val>
                                        </p:tav>
                                        <p:tav tm="100000">
                                          <p:val>
                                            <p:strVal val="#ppt_w"/>
                                          </p:val>
                                        </p:tav>
                                      </p:tavLst>
                                    </p:anim>
                                    <p:anim calcmode="lin" valueType="num">
                                      <p:cBhvr>
                                        <p:cTn id="27" dur="250" fill="hold"/>
                                        <p:tgtEl>
                                          <p:spTgt spid="19"/>
                                        </p:tgtEl>
                                        <p:attrNameLst>
                                          <p:attrName>ppt_h</p:attrName>
                                        </p:attrNameLst>
                                      </p:cBhvr>
                                      <p:tavLst>
                                        <p:tav tm="0">
                                          <p:val>
                                            <p:fltVal val="0"/>
                                          </p:val>
                                        </p:tav>
                                        <p:tav tm="100000">
                                          <p:val>
                                            <p:strVal val="#ppt_h"/>
                                          </p:val>
                                        </p:tav>
                                      </p:tavLst>
                                    </p:anim>
                                    <p:animEffect transition="in" filter="fade">
                                      <p:cBhvr>
                                        <p:cTn id="28" dur="250"/>
                                        <p:tgtEl>
                                          <p:spTgt spid="1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250" fill="hold"/>
                                        <p:tgtEl>
                                          <p:spTgt spid="21"/>
                                        </p:tgtEl>
                                        <p:attrNameLst>
                                          <p:attrName>ppt_w</p:attrName>
                                        </p:attrNameLst>
                                      </p:cBhvr>
                                      <p:tavLst>
                                        <p:tav tm="0">
                                          <p:val>
                                            <p:fltVal val="0"/>
                                          </p:val>
                                        </p:tav>
                                        <p:tav tm="100000">
                                          <p:val>
                                            <p:strVal val="#ppt_w"/>
                                          </p:val>
                                        </p:tav>
                                      </p:tavLst>
                                    </p:anim>
                                    <p:anim calcmode="lin" valueType="num">
                                      <p:cBhvr>
                                        <p:cTn id="37" dur="250" fill="hold"/>
                                        <p:tgtEl>
                                          <p:spTgt spid="21"/>
                                        </p:tgtEl>
                                        <p:attrNameLst>
                                          <p:attrName>ppt_h</p:attrName>
                                        </p:attrNameLst>
                                      </p:cBhvr>
                                      <p:tavLst>
                                        <p:tav tm="0">
                                          <p:val>
                                            <p:fltVal val="0"/>
                                          </p:val>
                                        </p:tav>
                                        <p:tav tm="100000">
                                          <p:val>
                                            <p:strVal val="#ppt_h"/>
                                          </p:val>
                                        </p:tav>
                                      </p:tavLst>
                                    </p:anim>
                                    <p:animEffect transition="in" filter="fade">
                                      <p:cBhvr>
                                        <p:cTn id="38" dur="250"/>
                                        <p:tgtEl>
                                          <p:spTgt spid="2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250" fill="hold"/>
                                        <p:tgtEl>
                                          <p:spTgt spid="23"/>
                                        </p:tgtEl>
                                        <p:attrNameLst>
                                          <p:attrName>ppt_w</p:attrName>
                                        </p:attrNameLst>
                                      </p:cBhvr>
                                      <p:tavLst>
                                        <p:tav tm="0">
                                          <p:val>
                                            <p:fltVal val="0"/>
                                          </p:val>
                                        </p:tav>
                                        <p:tav tm="100000">
                                          <p:val>
                                            <p:strVal val="#ppt_w"/>
                                          </p:val>
                                        </p:tav>
                                      </p:tavLst>
                                    </p:anim>
                                    <p:anim calcmode="lin" valueType="num">
                                      <p:cBhvr>
                                        <p:cTn id="47" dur="250" fill="hold"/>
                                        <p:tgtEl>
                                          <p:spTgt spid="23"/>
                                        </p:tgtEl>
                                        <p:attrNameLst>
                                          <p:attrName>ppt_h</p:attrName>
                                        </p:attrNameLst>
                                      </p:cBhvr>
                                      <p:tavLst>
                                        <p:tav tm="0">
                                          <p:val>
                                            <p:fltVal val="0"/>
                                          </p:val>
                                        </p:tav>
                                        <p:tav tm="100000">
                                          <p:val>
                                            <p:strVal val="#ppt_h"/>
                                          </p:val>
                                        </p:tav>
                                      </p:tavLst>
                                    </p:anim>
                                    <p:animEffect transition="in" filter="fade">
                                      <p:cBhvr>
                                        <p:cTn id="48" dur="250"/>
                                        <p:tgtEl>
                                          <p:spTgt spid="2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250" fill="hold"/>
                                        <p:tgtEl>
                                          <p:spTgt spid="24"/>
                                        </p:tgtEl>
                                        <p:attrNameLst>
                                          <p:attrName>ppt_w</p:attrName>
                                        </p:attrNameLst>
                                      </p:cBhvr>
                                      <p:tavLst>
                                        <p:tav tm="0">
                                          <p:val>
                                            <p:fltVal val="0"/>
                                          </p:val>
                                        </p:tav>
                                        <p:tav tm="100000">
                                          <p:val>
                                            <p:strVal val="#ppt_w"/>
                                          </p:val>
                                        </p:tav>
                                      </p:tavLst>
                                    </p:anim>
                                    <p:anim calcmode="lin" valueType="num">
                                      <p:cBhvr>
                                        <p:cTn id="52" dur="250" fill="hold"/>
                                        <p:tgtEl>
                                          <p:spTgt spid="24"/>
                                        </p:tgtEl>
                                        <p:attrNameLst>
                                          <p:attrName>ppt_h</p:attrName>
                                        </p:attrNameLst>
                                      </p:cBhvr>
                                      <p:tavLst>
                                        <p:tav tm="0">
                                          <p:val>
                                            <p:fltVal val="0"/>
                                          </p:val>
                                        </p:tav>
                                        <p:tav tm="100000">
                                          <p:val>
                                            <p:strVal val="#ppt_h"/>
                                          </p:val>
                                        </p:tav>
                                      </p:tavLst>
                                    </p:anim>
                                    <p:animEffect transition="in" filter="fade">
                                      <p:cBhvr>
                                        <p:cTn id="53" dur="250"/>
                                        <p:tgtEl>
                                          <p:spTgt spid="2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250" fill="hold"/>
                                        <p:tgtEl>
                                          <p:spTgt spid="25"/>
                                        </p:tgtEl>
                                        <p:attrNameLst>
                                          <p:attrName>ppt_w</p:attrName>
                                        </p:attrNameLst>
                                      </p:cBhvr>
                                      <p:tavLst>
                                        <p:tav tm="0">
                                          <p:val>
                                            <p:fltVal val="0"/>
                                          </p:val>
                                        </p:tav>
                                        <p:tav tm="100000">
                                          <p:val>
                                            <p:strVal val="#ppt_w"/>
                                          </p:val>
                                        </p:tav>
                                      </p:tavLst>
                                    </p:anim>
                                    <p:anim calcmode="lin" valueType="num">
                                      <p:cBhvr>
                                        <p:cTn id="57" dur="250" fill="hold"/>
                                        <p:tgtEl>
                                          <p:spTgt spid="25"/>
                                        </p:tgtEl>
                                        <p:attrNameLst>
                                          <p:attrName>ppt_h</p:attrName>
                                        </p:attrNameLst>
                                      </p:cBhvr>
                                      <p:tavLst>
                                        <p:tav tm="0">
                                          <p:val>
                                            <p:fltVal val="0"/>
                                          </p:val>
                                        </p:tav>
                                        <p:tav tm="100000">
                                          <p:val>
                                            <p:strVal val="#ppt_h"/>
                                          </p:val>
                                        </p:tav>
                                      </p:tavLst>
                                    </p:anim>
                                    <p:animEffect transition="in" filter="fade">
                                      <p:cBhvr>
                                        <p:cTn id="58" dur="250"/>
                                        <p:tgtEl>
                                          <p:spTgt spid="2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250" fill="hold"/>
                                        <p:tgtEl>
                                          <p:spTgt spid="26"/>
                                        </p:tgtEl>
                                        <p:attrNameLst>
                                          <p:attrName>ppt_w</p:attrName>
                                        </p:attrNameLst>
                                      </p:cBhvr>
                                      <p:tavLst>
                                        <p:tav tm="0">
                                          <p:val>
                                            <p:fltVal val="0"/>
                                          </p:val>
                                        </p:tav>
                                        <p:tav tm="100000">
                                          <p:val>
                                            <p:strVal val="#ppt_w"/>
                                          </p:val>
                                        </p:tav>
                                      </p:tavLst>
                                    </p:anim>
                                    <p:anim calcmode="lin" valueType="num">
                                      <p:cBhvr>
                                        <p:cTn id="62" dur="250" fill="hold"/>
                                        <p:tgtEl>
                                          <p:spTgt spid="26"/>
                                        </p:tgtEl>
                                        <p:attrNameLst>
                                          <p:attrName>ppt_h</p:attrName>
                                        </p:attrNameLst>
                                      </p:cBhvr>
                                      <p:tavLst>
                                        <p:tav tm="0">
                                          <p:val>
                                            <p:fltVal val="0"/>
                                          </p:val>
                                        </p:tav>
                                        <p:tav tm="100000">
                                          <p:val>
                                            <p:strVal val="#ppt_h"/>
                                          </p:val>
                                        </p:tav>
                                      </p:tavLst>
                                    </p:anim>
                                    <p:animEffect transition="in" filter="fade">
                                      <p:cBhvr>
                                        <p:cTn id="63" dur="250"/>
                                        <p:tgtEl>
                                          <p:spTgt spid="2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250" fill="hold"/>
                                        <p:tgtEl>
                                          <p:spTgt spid="27"/>
                                        </p:tgtEl>
                                        <p:attrNameLst>
                                          <p:attrName>ppt_w</p:attrName>
                                        </p:attrNameLst>
                                      </p:cBhvr>
                                      <p:tavLst>
                                        <p:tav tm="0">
                                          <p:val>
                                            <p:fltVal val="0"/>
                                          </p:val>
                                        </p:tav>
                                        <p:tav tm="100000">
                                          <p:val>
                                            <p:strVal val="#ppt_w"/>
                                          </p:val>
                                        </p:tav>
                                      </p:tavLst>
                                    </p:anim>
                                    <p:anim calcmode="lin" valueType="num">
                                      <p:cBhvr>
                                        <p:cTn id="67" dur="250" fill="hold"/>
                                        <p:tgtEl>
                                          <p:spTgt spid="27"/>
                                        </p:tgtEl>
                                        <p:attrNameLst>
                                          <p:attrName>ppt_h</p:attrName>
                                        </p:attrNameLst>
                                      </p:cBhvr>
                                      <p:tavLst>
                                        <p:tav tm="0">
                                          <p:val>
                                            <p:fltVal val="0"/>
                                          </p:val>
                                        </p:tav>
                                        <p:tav tm="100000">
                                          <p:val>
                                            <p:strVal val="#ppt_h"/>
                                          </p:val>
                                        </p:tav>
                                      </p:tavLst>
                                    </p:anim>
                                    <p:animEffect transition="in" filter="fade">
                                      <p:cBhvr>
                                        <p:cTn id="68" dur="250"/>
                                        <p:tgtEl>
                                          <p:spTgt spid="2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250" fill="hold"/>
                                        <p:tgtEl>
                                          <p:spTgt spid="28"/>
                                        </p:tgtEl>
                                        <p:attrNameLst>
                                          <p:attrName>ppt_w</p:attrName>
                                        </p:attrNameLst>
                                      </p:cBhvr>
                                      <p:tavLst>
                                        <p:tav tm="0">
                                          <p:val>
                                            <p:fltVal val="0"/>
                                          </p:val>
                                        </p:tav>
                                        <p:tav tm="100000">
                                          <p:val>
                                            <p:strVal val="#ppt_w"/>
                                          </p:val>
                                        </p:tav>
                                      </p:tavLst>
                                    </p:anim>
                                    <p:anim calcmode="lin" valueType="num">
                                      <p:cBhvr>
                                        <p:cTn id="72" dur="250" fill="hold"/>
                                        <p:tgtEl>
                                          <p:spTgt spid="28"/>
                                        </p:tgtEl>
                                        <p:attrNameLst>
                                          <p:attrName>ppt_h</p:attrName>
                                        </p:attrNameLst>
                                      </p:cBhvr>
                                      <p:tavLst>
                                        <p:tav tm="0">
                                          <p:val>
                                            <p:fltVal val="0"/>
                                          </p:val>
                                        </p:tav>
                                        <p:tav tm="100000">
                                          <p:val>
                                            <p:strVal val="#ppt_h"/>
                                          </p:val>
                                        </p:tav>
                                      </p:tavLst>
                                    </p:anim>
                                    <p:animEffect transition="in" filter="fade">
                                      <p:cBhvr>
                                        <p:cTn id="73" dur="25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xit" presetSubtype="32" fill="hold" grpId="1" nodeType="clickEffect">
                                  <p:stCondLst>
                                    <p:cond delay="0"/>
                                  </p:stCondLst>
                                  <p:childTnLst>
                                    <p:anim calcmode="lin" valueType="num">
                                      <p:cBhvr>
                                        <p:cTn id="77" dur="250"/>
                                        <p:tgtEl>
                                          <p:spTgt spid="3"/>
                                        </p:tgtEl>
                                        <p:attrNameLst>
                                          <p:attrName>ppt_w</p:attrName>
                                        </p:attrNameLst>
                                      </p:cBhvr>
                                      <p:tavLst>
                                        <p:tav tm="0">
                                          <p:val>
                                            <p:strVal val="ppt_w"/>
                                          </p:val>
                                        </p:tav>
                                        <p:tav tm="100000">
                                          <p:val>
                                            <p:fltVal val="0"/>
                                          </p:val>
                                        </p:tav>
                                      </p:tavLst>
                                    </p:anim>
                                    <p:anim calcmode="lin" valueType="num">
                                      <p:cBhvr>
                                        <p:cTn id="78" dur="250"/>
                                        <p:tgtEl>
                                          <p:spTgt spid="3"/>
                                        </p:tgtEl>
                                        <p:attrNameLst>
                                          <p:attrName>ppt_h</p:attrName>
                                        </p:attrNameLst>
                                      </p:cBhvr>
                                      <p:tavLst>
                                        <p:tav tm="0">
                                          <p:val>
                                            <p:strVal val="ppt_h"/>
                                          </p:val>
                                        </p:tav>
                                        <p:tav tm="100000">
                                          <p:val>
                                            <p:fltVal val="0"/>
                                          </p:val>
                                        </p:tav>
                                      </p:tavLst>
                                    </p:anim>
                                    <p:animEffect transition="out" filter="fade">
                                      <p:cBhvr>
                                        <p:cTn id="79" dur="250"/>
                                        <p:tgtEl>
                                          <p:spTgt spid="3"/>
                                        </p:tgtEl>
                                      </p:cBhvr>
                                    </p:animEffect>
                                    <p:set>
                                      <p:cBhvr>
                                        <p:cTn id="80" dur="1" fill="hold">
                                          <p:stCondLst>
                                            <p:cond delay="249"/>
                                          </p:stCondLst>
                                        </p:cTn>
                                        <p:tgtEl>
                                          <p:spTgt spid="3"/>
                                        </p:tgtEl>
                                        <p:attrNameLst>
                                          <p:attrName>style.visibility</p:attrName>
                                        </p:attrNameLst>
                                      </p:cBhvr>
                                      <p:to>
                                        <p:strVal val="hidden"/>
                                      </p:to>
                                    </p:set>
                                  </p:childTnLst>
                                </p:cTn>
                              </p:par>
                              <p:par>
                                <p:cTn id="81" presetID="53" presetClass="exit" presetSubtype="32" fill="hold" grpId="1" nodeType="withEffect">
                                  <p:stCondLst>
                                    <p:cond delay="0"/>
                                  </p:stCondLst>
                                  <p:childTnLst>
                                    <p:anim calcmode="lin" valueType="num">
                                      <p:cBhvr>
                                        <p:cTn id="82" dur="250"/>
                                        <p:tgtEl>
                                          <p:spTgt spid="18"/>
                                        </p:tgtEl>
                                        <p:attrNameLst>
                                          <p:attrName>ppt_w</p:attrName>
                                        </p:attrNameLst>
                                      </p:cBhvr>
                                      <p:tavLst>
                                        <p:tav tm="0">
                                          <p:val>
                                            <p:strVal val="ppt_w"/>
                                          </p:val>
                                        </p:tav>
                                        <p:tav tm="100000">
                                          <p:val>
                                            <p:fltVal val="0"/>
                                          </p:val>
                                        </p:tav>
                                      </p:tavLst>
                                    </p:anim>
                                    <p:anim calcmode="lin" valueType="num">
                                      <p:cBhvr>
                                        <p:cTn id="83" dur="250"/>
                                        <p:tgtEl>
                                          <p:spTgt spid="18"/>
                                        </p:tgtEl>
                                        <p:attrNameLst>
                                          <p:attrName>ppt_h</p:attrName>
                                        </p:attrNameLst>
                                      </p:cBhvr>
                                      <p:tavLst>
                                        <p:tav tm="0">
                                          <p:val>
                                            <p:strVal val="ppt_h"/>
                                          </p:val>
                                        </p:tav>
                                        <p:tav tm="100000">
                                          <p:val>
                                            <p:fltVal val="0"/>
                                          </p:val>
                                        </p:tav>
                                      </p:tavLst>
                                    </p:anim>
                                    <p:animEffect transition="out" filter="fade">
                                      <p:cBhvr>
                                        <p:cTn id="84" dur="250"/>
                                        <p:tgtEl>
                                          <p:spTgt spid="18"/>
                                        </p:tgtEl>
                                      </p:cBhvr>
                                    </p:animEffect>
                                    <p:set>
                                      <p:cBhvr>
                                        <p:cTn id="85" dur="1" fill="hold">
                                          <p:stCondLst>
                                            <p:cond delay="249"/>
                                          </p:stCondLst>
                                        </p:cTn>
                                        <p:tgtEl>
                                          <p:spTgt spid="18"/>
                                        </p:tgtEl>
                                        <p:attrNameLst>
                                          <p:attrName>style.visibility</p:attrName>
                                        </p:attrNameLst>
                                      </p:cBhvr>
                                      <p:to>
                                        <p:strVal val="hidden"/>
                                      </p:to>
                                    </p:set>
                                  </p:childTnLst>
                                </p:cTn>
                              </p:par>
                              <p:par>
                                <p:cTn id="86" presetID="53" presetClass="exit" presetSubtype="32" fill="hold" grpId="1" nodeType="withEffect">
                                  <p:stCondLst>
                                    <p:cond delay="0"/>
                                  </p:stCondLst>
                                  <p:childTnLst>
                                    <p:anim calcmode="lin" valueType="num">
                                      <p:cBhvr>
                                        <p:cTn id="87" dur="250"/>
                                        <p:tgtEl>
                                          <p:spTgt spid="19"/>
                                        </p:tgtEl>
                                        <p:attrNameLst>
                                          <p:attrName>ppt_w</p:attrName>
                                        </p:attrNameLst>
                                      </p:cBhvr>
                                      <p:tavLst>
                                        <p:tav tm="0">
                                          <p:val>
                                            <p:strVal val="ppt_w"/>
                                          </p:val>
                                        </p:tav>
                                        <p:tav tm="100000">
                                          <p:val>
                                            <p:fltVal val="0"/>
                                          </p:val>
                                        </p:tav>
                                      </p:tavLst>
                                    </p:anim>
                                    <p:anim calcmode="lin" valueType="num">
                                      <p:cBhvr>
                                        <p:cTn id="88" dur="250"/>
                                        <p:tgtEl>
                                          <p:spTgt spid="19"/>
                                        </p:tgtEl>
                                        <p:attrNameLst>
                                          <p:attrName>ppt_h</p:attrName>
                                        </p:attrNameLst>
                                      </p:cBhvr>
                                      <p:tavLst>
                                        <p:tav tm="0">
                                          <p:val>
                                            <p:strVal val="ppt_h"/>
                                          </p:val>
                                        </p:tav>
                                        <p:tav tm="100000">
                                          <p:val>
                                            <p:fltVal val="0"/>
                                          </p:val>
                                        </p:tav>
                                      </p:tavLst>
                                    </p:anim>
                                    <p:animEffect transition="out" filter="fade">
                                      <p:cBhvr>
                                        <p:cTn id="89" dur="250"/>
                                        <p:tgtEl>
                                          <p:spTgt spid="19"/>
                                        </p:tgtEl>
                                      </p:cBhvr>
                                    </p:animEffect>
                                    <p:set>
                                      <p:cBhvr>
                                        <p:cTn id="90" dur="1" fill="hold">
                                          <p:stCondLst>
                                            <p:cond delay="249"/>
                                          </p:stCondLst>
                                        </p:cTn>
                                        <p:tgtEl>
                                          <p:spTgt spid="19"/>
                                        </p:tgtEl>
                                        <p:attrNameLst>
                                          <p:attrName>style.visibility</p:attrName>
                                        </p:attrNameLst>
                                      </p:cBhvr>
                                      <p:to>
                                        <p:strVal val="hidden"/>
                                      </p:to>
                                    </p:set>
                                  </p:childTnLst>
                                </p:cTn>
                              </p:par>
                              <p:par>
                                <p:cTn id="91" presetID="53" presetClass="exit" presetSubtype="32" fill="hold" grpId="1" nodeType="withEffect">
                                  <p:stCondLst>
                                    <p:cond delay="0"/>
                                  </p:stCondLst>
                                  <p:childTnLst>
                                    <p:anim calcmode="lin" valueType="num">
                                      <p:cBhvr>
                                        <p:cTn id="92" dur="250"/>
                                        <p:tgtEl>
                                          <p:spTgt spid="20"/>
                                        </p:tgtEl>
                                        <p:attrNameLst>
                                          <p:attrName>ppt_w</p:attrName>
                                        </p:attrNameLst>
                                      </p:cBhvr>
                                      <p:tavLst>
                                        <p:tav tm="0">
                                          <p:val>
                                            <p:strVal val="ppt_w"/>
                                          </p:val>
                                        </p:tav>
                                        <p:tav tm="100000">
                                          <p:val>
                                            <p:fltVal val="0"/>
                                          </p:val>
                                        </p:tav>
                                      </p:tavLst>
                                    </p:anim>
                                    <p:anim calcmode="lin" valueType="num">
                                      <p:cBhvr>
                                        <p:cTn id="93" dur="250"/>
                                        <p:tgtEl>
                                          <p:spTgt spid="20"/>
                                        </p:tgtEl>
                                        <p:attrNameLst>
                                          <p:attrName>ppt_h</p:attrName>
                                        </p:attrNameLst>
                                      </p:cBhvr>
                                      <p:tavLst>
                                        <p:tav tm="0">
                                          <p:val>
                                            <p:strVal val="ppt_h"/>
                                          </p:val>
                                        </p:tav>
                                        <p:tav tm="100000">
                                          <p:val>
                                            <p:fltVal val="0"/>
                                          </p:val>
                                        </p:tav>
                                      </p:tavLst>
                                    </p:anim>
                                    <p:animEffect transition="out" filter="fade">
                                      <p:cBhvr>
                                        <p:cTn id="94" dur="250"/>
                                        <p:tgtEl>
                                          <p:spTgt spid="20"/>
                                        </p:tgtEl>
                                      </p:cBhvr>
                                    </p:animEffect>
                                    <p:set>
                                      <p:cBhvr>
                                        <p:cTn id="95" dur="1" fill="hold">
                                          <p:stCondLst>
                                            <p:cond delay="249"/>
                                          </p:stCondLst>
                                        </p:cTn>
                                        <p:tgtEl>
                                          <p:spTgt spid="20"/>
                                        </p:tgtEl>
                                        <p:attrNameLst>
                                          <p:attrName>style.visibility</p:attrName>
                                        </p:attrNameLst>
                                      </p:cBhvr>
                                      <p:to>
                                        <p:strVal val="hidden"/>
                                      </p:to>
                                    </p:set>
                                  </p:childTnLst>
                                </p:cTn>
                              </p:par>
                              <p:par>
                                <p:cTn id="96" presetID="53" presetClass="exit" presetSubtype="32" fill="hold" grpId="1" nodeType="withEffect">
                                  <p:stCondLst>
                                    <p:cond delay="0"/>
                                  </p:stCondLst>
                                  <p:childTnLst>
                                    <p:anim calcmode="lin" valueType="num">
                                      <p:cBhvr>
                                        <p:cTn id="97" dur="250"/>
                                        <p:tgtEl>
                                          <p:spTgt spid="21"/>
                                        </p:tgtEl>
                                        <p:attrNameLst>
                                          <p:attrName>ppt_w</p:attrName>
                                        </p:attrNameLst>
                                      </p:cBhvr>
                                      <p:tavLst>
                                        <p:tav tm="0">
                                          <p:val>
                                            <p:strVal val="ppt_w"/>
                                          </p:val>
                                        </p:tav>
                                        <p:tav tm="100000">
                                          <p:val>
                                            <p:fltVal val="0"/>
                                          </p:val>
                                        </p:tav>
                                      </p:tavLst>
                                    </p:anim>
                                    <p:anim calcmode="lin" valueType="num">
                                      <p:cBhvr>
                                        <p:cTn id="98" dur="250"/>
                                        <p:tgtEl>
                                          <p:spTgt spid="21"/>
                                        </p:tgtEl>
                                        <p:attrNameLst>
                                          <p:attrName>ppt_h</p:attrName>
                                        </p:attrNameLst>
                                      </p:cBhvr>
                                      <p:tavLst>
                                        <p:tav tm="0">
                                          <p:val>
                                            <p:strVal val="ppt_h"/>
                                          </p:val>
                                        </p:tav>
                                        <p:tav tm="100000">
                                          <p:val>
                                            <p:fltVal val="0"/>
                                          </p:val>
                                        </p:tav>
                                      </p:tavLst>
                                    </p:anim>
                                    <p:animEffect transition="out" filter="fade">
                                      <p:cBhvr>
                                        <p:cTn id="99" dur="250"/>
                                        <p:tgtEl>
                                          <p:spTgt spid="21"/>
                                        </p:tgtEl>
                                      </p:cBhvr>
                                    </p:animEffect>
                                    <p:set>
                                      <p:cBhvr>
                                        <p:cTn id="100" dur="1" fill="hold">
                                          <p:stCondLst>
                                            <p:cond delay="249"/>
                                          </p:stCondLst>
                                        </p:cTn>
                                        <p:tgtEl>
                                          <p:spTgt spid="21"/>
                                        </p:tgtEl>
                                        <p:attrNameLst>
                                          <p:attrName>style.visibility</p:attrName>
                                        </p:attrNameLst>
                                      </p:cBhvr>
                                      <p:to>
                                        <p:strVal val="hidden"/>
                                      </p:to>
                                    </p:set>
                                  </p:childTnLst>
                                </p:cTn>
                              </p:par>
                              <p:par>
                                <p:cTn id="101" presetID="53" presetClass="exit" presetSubtype="32" fill="hold" grpId="1" nodeType="withEffect">
                                  <p:stCondLst>
                                    <p:cond delay="0"/>
                                  </p:stCondLst>
                                  <p:childTnLst>
                                    <p:anim calcmode="lin" valueType="num">
                                      <p:cBhvr>
                                        <p:cTn id="102" dur="250"/>
                                        <p:tgtEl>
                                          <p:spTgt spid="22"/>
                                        </p:tgtEl>
                                        <p:attrNameLst>
                                          <p:attrName>ppt_w</p:attrName>
                                        </p:attrNameLst>
                                      </p:cBhvr>
                                      <p:tavLst>
                                        <p:tav tm="0">
                                          <p:val>
                                            <p:strVal val="ppt_w"/>
                                          </p:val>
                                        </p:tav>
                                        <p:tav tm="100000">
                                          <p:val>
                                            <p:fltVal val="0"/>
                                          </p:val>
                                        </p:tav>
                                      </p:tavLst>
                                    </p:anim>
                                    <p:anim calcmode="lin" valueType="num">
                                      <p:cBhvr>
                                        <p:cTn id="103" dur="250"/>
                                        <p:tgtEl>
                                          <p:spTgt spid="22"/>
                                        </p:tgtEl>
                                        <p:attrNameLst>
                                          <p:attrName>ppt_h</p:attrName>
                                        </p:attrNameLst>
                                      </p:cBhvr>
                                      <p:tavLst>
                                        <p:tav tm="0">
                                          <p:val>
                                            <p:strVal val="ppt_h"/>
                                          </p:val>
                                        </p:tav>
                                        <p:tav tm="100000">
                                          <p:val>
                                            <p:fltVal val="0"/>
                                          </p:val>
                                        </p:tav>
                                      </p:tavLst>
                                    </p:anim>
                                    <p:animEffect transition="out" filter="fade">
                                      <p:cBhvr>
                                        <p:cTn id="104" dur="250"/>
                                        <p:tgtEl>
                                          <p:spTgt spid="22"/>
                                        </p:tgtEl>
                                      </p:cBhvr>
                                    </p:animEffect>
                                    <p:set>
                                      <p:cBhvr>
                                        <p:cTn id="105" dur="1" fill="hold">
                                          <p:stCondLst>
                                            <p:cond delay="249"/>
                                          </p:stCondLst>
                                        </p:cTn>
                                        <p:tgtEl>
                                          <p:spTgt spid="22"/>
                                        </p:tgtEl>
                                        <p:attrNameLst>
                                          <p:attrName>style.visibility</p:attrName>
                                        </p:attrNameLst>
                                      </p:cBhvr>
                                      <p:to>
                                        <p:strVal val="hidden"/>
                                      </p:to>
                                    </p:set>
                                  </p:childTnLst>
                                </p:cTn>
                              </p:par>
                              <p:par>
                                <p:cTn id="106" presetID="53" presetClass="exit" presetSubtype="32" fill="hold" grpId="1" nodeType="withEffect">
                                  <p:stCondLst>
                                    <p:cond delay="0"/>
                                  </p:stCondLst>
                                  <p:childTnLst>
                                    <p:anim calcmode="lin" valueType="num">
                                      <p:cBhvr>
                                        <p:cTn id="107" dur="250"/>
                                        <p:tgtEl>
                                          <p:spTgt spid="23"/>
                                        </p:tgtEl>
                                        <p:attrNameLst>
                                          <p:attrName>ppt_w</p:attrName>
                                        </p:attrNameLst>
                                      </p:cBhvr>
                                      <p:tavLst>
                                        <p:tav tm="0">
                                          <p:val>
                                            <p:strVal val="ppt_w"/>
                                          </p:val>
                                        </p:tav>
                                        <p:tav tm="100000">
                                          <p:val>
                                            <p:fltVal val="0"/>
                                          </p:val>
                                        </p:tav>
                                      </p:tavLst>
                                    </p:anim>
                                    <p:anim calcmode="lin" valueType="num">
                                      <p:cBhvr>
                                        <p:cTn id="108" dur="250"/>
                                        <p:tgtEl>
                                          <p:spTgt spid="23"/>
                                        </p:tgtEl>
                                        <p:attrNameLst>
                                          <p:attrName>ppt_h</p:attrName>
                                        </p:attrNameLst>
                                      </p:cBhvr>
                                      <p:tavLst>
                                        <p:tav tm="0">
                                          <p:val>
                                            <p:strVal val="ppt_h"/>
                                          </p:val>
                                        </p:tav>
                                        <p:tav tm="100000">
                                          <p:val>
                                            <p:fltVal val="0"/>
                                          </p:val>
                                        </p:tav>
                                      </p:tavLst>
                                    </p:anim>
                                    <p:animEffect transition="out" filter="fade">
                                      <p:cBhvr>
                                        <p:cTn id="109" dur="250"/>
                                        <p:tgtEl>
                                          <p:spTgt spid="23"/>
                                        </p:tgtEl>
                                      </p:cBhvr>
                                    </p:animEffect>
                                    <p:set>
                                      <p:cBhvr>
                                        <p:cTn id="110" dur="1" fill="hold">
                                          <p:stCondLst>
                                            <p:cond delay="249"/>
                                          </p:stCondLst>
                                        </p:cTn>
                                        <p:tgtEl>
                                          <p:spTgt spid="23"/>
                                        </p:tgtEl>
                                        <p:attrNameLst>
                                          <p:attrName>style.visibility</p:attrName>
                                        </p:attrNameLst>
                                      </p:cBhvr>
                                      <p:to>
                                        <p:strVal val="hidden"/>
                                      </p:to>
                                    </p:set>
                                  </p:childTnLst>
                                </p:cTn>
                              </p:par>
                              <p:par>
                                <p:cTn id="111" presetID="53" presetClass="exit" presetSubtype="32" fill="hold" grpId="1" nodeType="withEffect">
                                  <p:stCondLst>
                                    <p:cond delay="0"/>
                                  </p:stCondLst>
                                  <p:childTnLst>
                                    <p:anim calcmode="lin" valueType="num">
                                      <p:cBhvr>
                                        <p:cTn id="112" dur="250"/>
                                        <p:tgtEl>
                                          <p:spTgt spid="24"/>
                                        </p:tgtEl>
                                        <p:attrNameLst>
                                          <p:attrName>ppt_w</p:attrName>
                                        </p:attrNameLst>
                                      </p:cBhvr>
                                      <p:tavLst>
                                        <p:tav tm="0">
                                          <p:val>
                                            <p:strVal val="ppt_w"/>
                                          </p:val>
                                        </p:tav>
                                        <p:tav tm="100000">
                                          <p:val>
                                            <p:fltVal val="0"/>
                                          </p:val>
                                        </p:tav>
                                      </p:tavLst>
                                    </p:anim>
                                    <p:anim calcmode="lin" valueType="num">
                                      <p:cBhvr>
                                        <p:cTn id="113" dur="250"/>
                                        <p:tgtEl>
                                          <p:spTgt spid="24"/>
                                        </p:tgtEl>
                                        <p:attrNameLst>
                                          <p:attrName>ppt_h</p:attrName>
                                        </p:attrNameLst>
                                      </p:cBhvr>
                                      <p:tavLst>
                                        <p:tav tm="0">
                                          <p:val>
                                            <p:strVal val="ppt_h"/>
                                          </p:val>
                                        </p:tav>
                                        <p:tav tm="100000">
                                          <p:val>
                                            <p:fltVal val="0"/>
                                          </p:val>
                                        </p:tav>
                                      </p:tavLst>
                                    </p:anim>
                                    <p:animEffect transition="out" filter="fade">
                                      <p:cBhvr>
                                        <p:cTn id="114" dur="250"/>
                                        <p:tgtEl>
                                          <p:spTgt spid="24"/>
                                        </p:tgtEl>
                                      </p:cBhvr>
                                    </p:animEffect>
                                    <p:set>
                                      <p:cBhvr>
                                        <p:cTn id="115" dur="1" fill="hold">
                                          <p:stCondLst>
                                            <p:cond delay="249"/>
                                          </p:stCondLst>
                                        </p:cTn>
                                        <p:tgtEl>
                                          <p:spTgt spid="24"/>
                                        </p:tgtEl>
                                        <p:attrNameLst>
                                          <p:attrName>style.visibility</p:attrName>
                                        </p:attrNameLst>
                                      </p:cBhvr>
                                      <p:to>
                                        <p:strVal val="hidden"/>
                                      </p:to>
                                    </p:set>
                                  </p:childTnLst>
                                </p:cTn>
                              </p:par>
                              <p:par>
                                <p:cTn id="116" presetID="53" presetClass="exit" presetSubtype="32" fill="hold" grpId="1" nodeType="withEffect">
                                  <p:stCondLst>
                                    <p:cond delay="0"/>
                                  </p:stCondLst>
                                  <p:childTnLst>
                                    <p:anim calcmode="lin" valueType="num">
                                      <p:cBhvr>
                                        <p:cTn id="117" dur="250"/>
                                        <p:tgtEl>
                                          <p:spTgt spid="25"/>
                                        </p:tgtEl>
                                        <p:attrNameLst>
                                          <p:attrName>ppt_w</p:attrName>
                                        </p:attrNameLst>
                                      </p:cBhvr>
                                      <p:tavLst>
                                        <p:tav tm="0">
                                          <p:val>
                                            <p:strVal val="ppt_w"/>
                                          </p:val>
                                        </p:tav>
                                        <p:tav tm="100000">
                                          <p:val>
                                            <p:fltVal val="0"/>
                                          </p:val>
                                        </p:tav>
                                      </p:tavLst>
                                    </p:anim>
                                    <p:anim calcmode="lin" valueType="num">
                                      <p:cBhvr>
                                        <p:cTn id="118" dur="250"/>
                                        <p:tgtEl>
                                          <p:spTgt spid="25"/>
                                        </p:tgtEl>
                                        <p:attrNameLst>
                                          <p:attrName>ppt_h</p:attrName>
                                        </p:attrNameLst>
                                      </p:cBhvr>
                                      <p:tavLst>
                                        <p:tav tm="0">
                                          <p:val>
                                            <p:strVal val="ppt_h"/>
                                          </p:val>
                                        </p:tav>
                                        <p:tav tm="100000">
                                          <p:val>
                                            <p:fltVal val="0"/>
                                          </p:val>
                                        </p:tav>
                                      </p:tavLst>
                                    </p:anim>
                                    <p:animEffect transition="out" filter="fade">
                                      <p:cBhvr>
                                        <p:cTn id="119" dur="250"/>
                                        <p:tgtEl>
                                          <p:spTgt spid="25"/>
                                        </p:tgtEl>
                                      </p:cBhvr>
                                    </p:animEffect>
                                    <p:set>
                                      <p:cBhvr>
                                        <p:cTn id="120" dur="1" fill="hold">
                                          <p:stCondLst>
                                            <p:cond delay="249"/>
                                          </p:stCondLst>
                                        </p:cTn>
                                        <p:tgtEl>
                                          <p:spTgt spid="25"/>
                                        </p:tgtEl>
                                        <p:attrNameLst>
                                          <p:attrName>style.visibility</p:attrName>
                                        </p:attrNameLst>
                                      </p:cBhvr>
                                      <p:to>
                                        <p:strVal val="hidden"/>
                                      </p:to>
                                    </p:set>
                                  </p:childTnLst>
                                </p:cTn>
                              </p:par>
                              <p:par>
                                <p:cTn id="121" presetID="53" presetClass="exit" presetSubtype="32" fill="hold" grpId="1" nodeType="withEffect">
                                  <p:stCondLst>
                                    <p:cond delay="0"/>
                                  </p:stCondLst>
                                  <p:childTnLst>
                                    <p:anim calcmode="lin" valueType="num">
                                      <p:cBhvr>
                                        <p:cTn id="122" dur="250"/>
                                        <p:tgtEl>
                                          <p:spTgt spid="26"/>
                                        </p:tgtEl>
                                        <p:attrNameLst>
                                          <p:attrName>ppt_w</p:attrName>
                                        </p:attrNameLst>
                                      </p:cBhvr>
                                      <p:tavLst>
                                        <p:tav tm="0">
                                          <p:val>
                                            <p:strVal val="ppt_w"/>
                                          </p:val>
                                        </p:tav>
                                        <p:tav tm="100000">
                                          <p:val>
                                            <p:fltVal val="0"/>
                                          </p:val>
                                        </p:tav>
                                      </p:tavLst>
                                    </p:anim>
                                    <p:anim calcmode="lin" valueType="num">
                                      <p:cBhvr>
                                        <p:cTn id="123" dur="250"/>
                                        <p:tgtEl>
                                          <p:spTgt spid="26"/>
                                        </p:tgtEl>
                                        <p:attrNameLst>
                                          <p:attrName>ppt_h</p:attrName>
                                        </p:attrNameLst>
                                      </p:cBhvr>
                                      <p:tavLst>
                                        <p:tav tm="0">
                                          <p:val>
                                            <p:strVal val="ppt_h"/>
                                          </p:val>
                                        </p:tav>
                                        <p:tav tm="100000">
                                          <p:val>
                                            <p:fltVal val="0"/>
                                          </p:val>
                                        </p:tav>
                                      </p:tavLst>
                                    </p:anim>
                                    <p:animEffect transition="out" filter="fade">
                                      <p:cBhvr>
                                        <p:cTn id="124" dur="250"/>
                                        <p:tgtEl>
                                          <p:spTgt spid="26"/>
                                        </p:tgtEl>
                                      </p:cBhvr>
                                    </p:animEffect>
                                    <p:set>
                                      <p:cBhvr>
                                        <p:cTn id="125" dur="1" fill="hold">
                                          <p:stCondLst>
                                            <p:cond delay="249"/>
                                          </p:stCondLst>
                                        </p:cTn>
                                        <p:tgtEl>
                                          <p:spTgt spid="26"/>
                                        </p:tgtEl>
                                        <p:attrNameLst>
                                          <p:attrName>style.visibility</p:attrName>
                                        </p:attrNameLst>
                                      </p:cBhvr>
                                      <p:to>
                                        <p:strVal val="hidden"/>
                                      </p:to>
                                    </p:set>
                                  </p:childTnLst>
                                </p:cTn>
                              </p:par>
                              <p:par>
                                <p:cTn id="126" presetID="53" presetClass="exit" presetSubtype="32" fill="hold" grpId="1" nodeType="withEffect">
                                  <p:stCondLst>
                                    <p:cond delay="0"/>
                                  </p:stCondLst>
                                  <p:childTnLst>
                                    <p:anim calcmode="lin" valueType="num">
                                      <p:cBhvr>
                                        <p:cTn id="127" dur="250"/>
                                        <p:tgtEl>
                                          <p:spTgt spid="27"/>
                                        </p:tgtEl>
                                        <p:attrNameLst>
                                          <p:attrName>ppt_w</p:attrName>
                                        </p:attrNameLst>
                                      </p:cBhvr>
                                      <p:tavLst>
                                        <p:tav tm="0">
                                          <p:val>
                                            <p:strVal val="ppt_w"/>
                                          </p:val>
                                        </p:tav>
                                        <p:tav tm="100000">
                                          <p:val>
                                            <p:fltVal val="0"/>
                                          </p:val>
                                        </p:tav>
                                      </p:tavLst>
                                    </p:anim>
                                    <p:anim calcmode="lin" valueType="num">
                                      <p:cBhvr>
                                        <p:cTn id="128" dur="250"/>
                                        <p:tgtEl>
                                          <p:spTgt spid="27"/>
                                        </p:tgtEl>
                                        <p:attrNameLst>
                                          <p:attrName>ppt_h</p:attrName>
                                        </p:attrNameLst>
                                      </p:cBhvr>
                                      <p:tavLst>
                                        <p:tav tm="0">
                                          <p:val>
                                            <p:strVal val="ppt_h"/>
                                          </p:val>
                                        </p:tav>
                                        <p:tav tm="100000">
                                          <p:val>
                                            <p:fltVal val="0"/>
                                          </p:val>
                                        </p:tav>
                                      </p:tavLst>
                                    </p:anim>
                                    <p:animEffect transition="out" filter="fade">
                                      <p:cBhvr>
                                        <p:cTn id="129" dur="250"/>
                                        <p:tgtEl>
                                          <p:spTgt spid="27"/>
                                        </p:tgtEl>
                                      </p:cBhvr>
                                    </p:animEffect>
                                    <p:set>
                                      <p:cBhvr>
                                        <p:cTn id="130" dur="1" fill="hold">
                                          <p:stCondLst>
                                            <p:cond delay="249"/>
                                          </p:stCondLst>
                                        </p:cTn>
                                        <p:tgtEl>
                                          <p:spTgt spid="27"/>
                                        </p:tgtEl>
                                        <p:attrNameLst>
                                          <p:attrName>style.visibility</p:attrName>
                                        </p:attrNameLst>
                                      </p:cBhvr>
                                      <p:to>
                                        <p:strVal val="hidden"/>
                                      </p:to>
                                    </p:set>
                                  </p:childTnLst>
                                </p:cTn>
                              </p:par>
                              <p:par>
                                <p:cTn id="131" presetID="53" presetClass="exit" presetSubtype="32" fill="hold" grpId="1" nodeType="withEffect">
                                  <p:stCondLst>
                                    <p:cond delay="0"/>
                                  </p:stCondLst>
                                  <p:childTnLst>
                                    <p:anim calcmode="lin" valueType="num">
                                      <p:cBhvr>
                                        <p:cTn id="132" dur="250"/>
                                        <p:tgtEl>
                                          <p:spTgt spid="28"/>
                                        </p:tgtEl>
                                        <p:attrNameLst>
                                          <p:attrName>ppt_w</p:attrName>
                                        </p:attrNameLst>
                                      </p:cBhvr>
                                      <p:tavLst>
                                        <p:tav tm="0">
                                          <p:val>
                                            <p:strVal val="ppt_w"/>
                                          </p:val>
                                        </p:tav>
                                        <p:tav tm="100000">
                                          <p:val>
                                            <p:fltVal val="0"/>
                                          </p:val>
                                        </p:tav>
                                      </p:tavLst>
                                    </p:anim>
                                    <p:anim calcmode="lin" valueType="num">
                                      <p:cBhvr>
                                        <p:cTn id="133" dur="250"/>
                                        <p:tgtEl>
                                          <p:spTgt spid="28"/>
                                        </p:tgtEl>
                                        <p:attrNameLst>
                                          <p:attrName>ppt_h</p:attrName>
                                        </p:attrNameLst>
                                      </p:cBhvr>
                                      <p:tavLst>
                                        <p:tav tm="0">
                                          <p:val>
                                            <p:strVal val="ppt_h"/>
                                          </p:val>
                                        </p:tav>
                                        <p:tav tm="100000">
                                          <p:val>
                                            <p:fltVal val="0"/>
                                          </p:val>
                                        </p:tav>
                                      </p:tavLst>
                                    </p:anim>
                                    <p:animEffect transition="out" filter="fade">
                                      <p:cBhvr>
                                        <p:cTn id="134" dur="250"/>
                                        <p:tgtEl>
                                          <p:spTgt spid="28"/>
                                        </p:tgtEl>
                                      </p:cBhvr>
                                    </p:animEffect>
                                    <p:set>
                                      <p:cBhvr>
                                        <p:cTn id="135" dur="1" fill="hold">
                                          <p:stCondLst>
                                            <p:cond delay="24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p:cNvSpPr txBox="1">
            <a:spLocks/>
          </p:cNvSpPr>
          <p:nvPr/>
        </p:nvSpPr>
        <p:spPr>
          <a:xfrm>
            <a:off x="562609" y="2009547"/>
            <a:ext cx="8018781" cy="2077492"/>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4500" kern="1600" spc="-20" dirty="0">
                <a:solidFill>
                  <a:schemeClr val="bg1"/>
                </a:solidFill>
                <a:latin typeface="Verdana" charset="0"/>
                <a:ea typeface="Verdana" charset="0"/>
                <a:cs typeface="Verdana" charset="0"/>
              </a:rPr>
              <a:t>Hur upptäcker </a:t>
            </a:r>
            <a:endParaRPr lang="sv-SE" sz="4500" kern="1600" spc="-20" dirty="0" smtClean="0">
              <a:solidFill>
                <a:schemeClr val="bg1"/>
              </a:solidFill>
              <a:latin typeface="Verdana" charset="0"/>
              <a:ea typeface="Verdana" charset="0"/>
              <a:cs typeface="Verdana" charset="0"/>
            </a:endParaRPr>
          </a:p>
          <a:p>
            <a:pPr algn="ctr"/>
            <a:r>
              <a:rPr lang="sv-SE" sz="4500" kern="1600" spc="-20" dirty="0" smtClean="0">
                <a:solidFill>
                  <a:schemeClr val="bg1"/>
                </a:solidFill>
                <a:latin typeface="Verdana" charset="0"/>
                <a:ea typeface="Verdana" charset="0"/>
                <a:cs typeface="Verdana" charset="0"/>
              </a:rPr>
              <a:t>du </a:t>
            </a:r>
            <a:r>
              <a:rPr lang="sv-SE" sz="4500" kern="1600" spc="-20" dirty="0">
                <a:solidFill>
                  <a:schemeClr val="bg1"/>
                </a:solidFill>
                <a:latin typeface="Verdana" charset="0"/>
                <a:ea typeface="Verdana" charset="0"/>
                <a:cs typeface="Verdana" charset="0"/>
              </a:rPr>
              <a:t>att det </a:t>
            </a:r>
            <a:endParaRPr lang="sv-SE" sz="4500" kern="1600" spc="-20" dirty="0" smtClean="0">
              <a:solidFill>
                <a:schemeClr val="bg1"/>
              </a:solidFill>
              <a:latin typeface="Verdana" charset="0"/>
              <a:ea typeface="Verdana" charset="0"/>
              <a:cs typeface="Verdana" charset="0"/>
            </a:endParaRPr>
          </a:p>
          <a:p>
            <a:pPr algn="ctr"/>
            <a:r>
              <a:rPr lang="sv-SE" sz="4500" kern="1600" spc="-20" dirty="0" smtClean="0">
                <a:solidFill>
                  <a:schemeClr val="bg1"/>
                </a:solidFill>
                <a:latin typeface="Verdana" charset="0"/>
                <a:ea typeface="Verdana" charset="0"/>
                <a:cs typeface="Verdana" charset="0"/>
              </a:rPr>
              <a:t>brinner</a:t>
            </a:r>
            <a:r>
              <a:rPr lang="sv-SE" sz="4500" kern="1600" spc="-20" dirty="0">
                <a:solidFill>
                  <a:schemeClr val="bg1"/>
                </a:solidFill>
                <a:latin typeface="Verdana" charset="0"/>
                <a:ea typeface="Verdana" charset="0"/>
                <a:cs typeface="Verdana" charset="0"/>
              </a:rPr>
              <a:t>?</a:t>
            </a:r>
            <a:endParaRPr lang="sv-SE" sz="4500" dirty="0">
              <a:solidFill>
                <a:schemeClr val="bg1"/>
              </a:solidFill>
            </a:endParaRPr>
          </a:p>
        </p:txBody>
      </p:sp>
      <p:pic>
        <p:nvPicPr>
          <p:cNvPr id="4" name="Bildobjekt 3"/>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rot="10800000">
            <a:off x="2570079" y="4321521"/>
            <a:ext cx="3952640" cy="132784"/>
          </a:xfrm>
          <a:prstGeom prst="rect">
            <a:avLst/>
          </a:prstGeom>
        </p:spPr>
      </p:pic>
    </p:spTree>
    <p:extLst>
      <p:ext uri="{BB962C8B-B14F-4D97-AF65-F5344CB8AC3E}">
        <p14:creationId xmlns:p14="http://schemas.microsoft.com/office/powerpoint/2010/main" val="10733330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l="28003" r="5556" b="3913"/>
          <a:stretch/>
        </p:blipFill>
        <p:spPr>
          <a:xfrm>
            <a:off x="5161456" y="475375"/>
            <a:ext cx="3982544" cy="6382626"/>
          </a:xfrm>
          <a:prstGeom prst="rect">
            <a:avLst/>
          </a:prstGeom>
        </p:spPr>
      </p:pic>
      <p:grpSp>
        <p:nvGrpSpPr>
          <p:cNvPr id="7" name="Grupp 6"/>
          <p:cNvGrpSpPr/>
          <p:nvPr/>
        </p:nvGrpSpPr>
        <p:grpSpPr>
          <a:xfrm>
            <a:off x="5710501" y="2281826"/>
            <a:ext cx="782615" cy="381999"/>
            <a:chOff x="5957933" y="3343715"/>
            <a:chExt cx="444127" cy="216781"/>
          </a:xfrm>
        </p:grpSpPr>
        <p:sp>
          <p:nvSpPr>
            <p:cNvPr id="8" name="Blixt 4"/>
            <p:cNvSpPr/>
            <p:nvPr/>
          </p:nvSpPr>
          <p:spPr>
            <a:xfrm>
              <a:off x="6267934" y="3343715"/>
              <a:ext cx="134126" cy="216781"/>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0 w 21600"/>
                <a:gd name="connsiteY0" fmla="*/ 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5022 w 21600"/>
                <a:gd name="connsiteY8" fmla="*/ 5815 h 17710"/>
                <a:gd name="connsiteX9" fmla="*/ 7602 w 21600"/>
                <a:gd name="connsiteY9" fmla="*/ 4492 h 17710"/>
                <a:gd name="connsiteX10" fmla="*/ 0 w 21600"/>
                <a:gd name="connsiteY10" fmla="*/ 0 h 17710"/>
                <a:gd name="connsiteX0" fmla="*/ 0 w 21600"/>
                <a:gd name="connsiteY0" fmla="*/ 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10688 w 21600"/>
                <a:gd name="connsiteY8" fmla="*/ 9285 h 17710"/>
                <a:gd name="connsiteX9" fmla="*/ 7602 w 21600"/>
                <a:gd name="connsiteY9" fmla="*/ 4492 h 17710"/>
                <a:gd name="connsiteX10" fmla="*/ 0 w 21600"/>
                <a:gd name="connsiteY10" fmla="*/ 0 h 17710"/>
                <a:gd name="connsiteX0" fmla="*/ 0 w 21600"/>
                <a:gd name="connsiteY0" fmla="*/ 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10688 w 21600"/>
                <a:gd name="connsiteY8" fmla="*/ 9285 h 17710"/>
                <a:gd name="connsiteX9" fmla="*/ 12701 w 21600"/>
                <a:gd name="connsiteY9" fmla="*/ 8387 h 17710"/>
                <a:gd name="connsiteX10" fmla="*/ 0 w 21600"/>
                <a:gd name="connsiteY10" fmla="*/ 0 h 17710"/>
                <a:gd name="connsiteX0" fmla="*/ 0 w 21600"/>
                <a:gd name="connsiteY0" fmla="*/ 0 h 17710"/>
                <a:gd name="connsiteX1" fmla="*/ 12860 w 21600"/>
                <a:gd name="connsiteY1" fmla="*/ 2190 h 17710"/>
                <a:gd name="connsiteX2" fmla="*/ 14874 w 21600"/>
                <a:gd name="connsiteY2" fmla="*/ 6660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10688 w 21600"/>
                <a:gd name="connsiteY8" fmla="*/ 9285 h 17710"/>
                <a:gd name="connsiteX9" fmla="*/ 12701 w 21600"/>
                <a:gd name="connsiteY9" fmla="*/ 8387 h 17710"/>
                <a:gd name="connsiteX10" fmla="*/ 0 w 21600"/>
                <a:gd name="connsiteY10" fmla="*/ 0 h 17710"/>
                <a:gd name="connsiteX0" fmla="*/ 0 w 21600"/>
                <a:gd name="connsiteY0" fmla="*/ 0 h 17710"/>
                <a:gd name="connsiteX1" fmla="*/ 14874 w 21600"/>
                <a:gd name="connsiteY1" fmla="*/ 6660 h 17710"/>
                <a:gd name="connsiteX2" fmla="*/ 16577 w 21600"/>
                <a:gd name="connsiteY2" fmla="*/ 8117 h 17710"/>
                <a:gd name="connsiteX3" fmla="*/ 14767 w 21600"/>
                <a:gd name="connsiteY3" fmla="*/ 8987 h 17710"/>
                <a:gd name="connsiteX4" fmla="*/ 21600 w 21600"/>
                <a:gd name="connsiteY4" fmla="*/ 17710 h 17710"/>
                <a:gd name="connsiteX5" fmla="*/ 10012 w 21600"/>
                <a:gd name="connsiteY5" fmla="*/ 11025 h 17710"/>
                <a:gd name="connsiteX6" fmla="*/ 12222 w 21600"/>
                <a:gd name="connsiteY6" fmla="*/ 10097 h 17710"/>
                <a:gd name="connsiteX7" fmla="*/ 10688 w 21600"/>
                <a:gd name="connsiteY7" fmla="*/ 9285 h 17710"/>
                <a:gd name="connsiteX8" fmla="*/ 12701 w 21600"/>
                <a:gd name="connsiteY8" fmla="*/ 8387 h 17710"/>
                <a:gd name="connsiteX9" fmla="*/ 0 w 21600"/>
                <a:gd name="connsiteY9" fmla="*/ 0 h 17710"/>
                <a:gd name="connsiteX0" fmla="*/ 0 w 15934"/>
                <a:gd name="connsiteY0" fmla="*/ 0 h 17568"/>
                <a:gd name="connsiteX1" fmla="*/ 9208 w 15934"/>
                <a:gd name="connsiteY1" fmla="*/ 6518 h 17568"/>
                <a:gd name="connsiteX2" fmla="*/ 10911 w 15934"/>
                <a:gd name="connsiteY2" fmla="*/ 7975 h 17568"/>
                <a:gd name="connsiteX3" fmla="*/ 9101 w 15934"/>
                <a:gd name="connsiteY3" fmla="*/ 8845 h 17568"/>
                <a:gd name="connsiteX4" fmla="*/ 15934 w 15934"/>
                <a:gd name="connsiteY4" fmla="*/ 17568 h 17568"/>
                <a:gd name="connsiteX5" fmla="*/ 4346 w 15934"/>
                <a:gd name="connsiteY5" fmla="*/ 10883 h 17568"/>
                <a:gd name="connsiteX6" fmla="*/ 6556 w 15934"/>
                <a:gd name="connsiteY6" fmla="*/ 9955 h 17568"/>
                <a:gd name="connsiteX7" fmla="*/ 5022 w 15934"/>
                <a:gd name="connsiteY7" fmla="*/ 9143 h 17568"/>
                <a:gd name="connsiteX8" fmla="*/ 7035 w 15934"/>
                <a:gd name="connsiteY8" fmla="*/ 8245 h 17568"/>
                <a:gd name="connsiteX9" fmla="*/ 0 w 15934"/>
                <a:gd name="connsiteY9" fmla="*/ 0 h 17568"/>
                <a:gd name="connsiteX0" fmla="*/ 0 w 14518"/>
                <a:gd name="connsiteY0" fmla="*/ 0 h 18701"/>
                <a:gd name="connsiteX1" fmla="*/ 7792 w 14518"/>
                <a:gd name="connsiteY1" fmla="*/ 7651 h 18701"/>
                <a:gd name="connsiteX2" fmla="*/ 9495 w 14518"/>
                <a:gd name="connsiteY2" fmla="*/ 9108 h 18701"/>
                <a:gd name="connsiteX3" fmla="*/ 7685 w 14518"/>
                <a:gd name="connsiteY3" fmla="*/ 9978 h 18701"/>
                <a:gd name="connsiteX4" fmla="*/ 14518 w 14518"/>
                <a:gd name="connsiteY4" fmla="*/ 18701 h 18701"/>
                <a:gd name="connsiteX5" fmla="*/ 2930 w 14518"/>
                <a:gd name="connsiteY5" fmla="*/ 12016 h 18701"/>
                <a:gd name="connsiteX6" fmla="*/ 5140 w 14518"/>
                <a:gd name="connsiteY6" fmla="*/ 11088 h 18701"/>
                <a:gd name="connsiteX7" fmla="*/ 3606 w 14518"/>
                <a:gd name="connsiteY7" fmla="*/ 10276 h 18701"/>
                <a:gd name="connsiteX8" fmla="*/ 5619 w 14518"/>
                <a:gd name="connsiteY8" fmla="*/ 9378 h 18701"/>
                <a:gd name="connsiteX9" fmla="*/ 0 w 14518"/>
                <a:gd name="connsiteY9" fmla="*/ 0 h 18701"/>
                <a:gd name="connsiteX0" fmla="*/ 0 w 12352"/>
                <a:gd name="connsiteY0" fmla="*/ 0 h 19964"/>
                <a:gd name="connsiteX1" fmla="*/ 7792 w 12352"/>
                <a:gd name="connsiteY1" fmla="*/ 7651 h 19964"/>
                <a:gd name="connsiteX2" fmla="*/ 9495 w 12352"/>
                <a:gd name="connsiteY2" fmla="*/ 9108 h 19964"/>
                <a:gd name="connsiteX3" fmla="*/ 7685 w 12352"/>
                <a:gd name="connsiteY3" fmla="*/ 9978 h 19964"/>
                <a:gd name="connsiteX4" fmla="*/ 12352 w 12352"/>
                <a:gd name="connsiteY4" fmla="*/ 19964 h 19964"/>
                <a:gd name="connsiteX5" fmla="*/ 2930 w 12352"/>
                <a:gd name="connsiteY5" fmla="*/ 12016 h 19964"/>
                <a:gd name="connsiteX6" fmla="*/ 5140 w 12352"/>
                <a:gd name="connsiteY6" fmla="*/ 11088 h 19964"/>
                <a:gd name="connsiteX7" fmla="*/ 3606 w 12352"/>
                <a:gd name="connsiteY7" fmla="*/ 10276 h 19964"/>
                <a:gd name="connsiteX8" fmla="*/ 5619 w 12352"/>
                <a:gd name="connsiteY8" fmla="*/ 9378 h 19964"/>
                <a:gd name="connsiteX9" fmla="*/ 0 w 12352"/>
                <a:gd name="connsiteY9" fmla="*/ 0 h 19964"/>
                <a:gd name="connsiteX0" fmla="*/ 0 w 12352"/>
                <a:gd name="connsiteY0" fmla="*/ 0 h 19964"/>
                <a:gd name="connsiteX1" fmla="*/ 7792 w 12352"/>
                <a:gd name="connsiteY1" fmla="*/ 7651 h 19964"/>
                <a:gd name="connsiteX2" fmla="*/ 9495 w 12352"/>
                <a:gd name="connsiteY2" fmla="*/ 9108 h 19964"/>
                <a:gd name="connsiteX3" fmla="*/ 7685 w 12352"/>
                <a:gd name="connsiteY3" fmla="*/ 9978 h 19964"/>
                <a:gd name="connsiteX4" fmla="*/ 12352 w 12352"/>
                <a:gd name="connsiteY4" fmla="*/ 19964 h 19964"/>
                <a:gd name="connsiteX5" fmla="*/ 3652 w 12352"/>
                <a:gd name="connsiteY5" fmla="*/ 12197 h 19964"/>
                <a:gd name="connsiteX6" fmla="*/ 5140 w 12352"/>
                <a:gd name="connsiteY6" fmla="*/ 11088 h 19964"/>
                <a:gd name="connsiteX7" fmla="*/ 3606 w 12352"/>
                <a:gd name="connsiteY7" fmla="*/ 10276 h 19964"/>
                <a:gd name="connsiteX8" fmla="*/ 5619 w 12352"/>
                <a:gd name="connsiteY8" fmla="*/ 9378 h 19964"/>
                <a:gd name="connsiteX9" fmla="*/ 0 w 12352"/>
                <a:gd name="connsiteY9" fmla="*/ 0 h 19964"/>
                <a:gd name="connsiteX0" fmla="*/ 0 w 12352"/>
                <a:gd name="connsiteY0" fmla="*/ 0 h 19964"/>
                <a:gd name="connsiteX1" fmla="*/ 7792 w 12352"/>
                <a:gd name="connsiteY1" fmla="*/ 7651 h 19964"/>
                <a:gd name="connsiteX2" fmla="*/ 9495 w 12352"/>
                <a:gd name="connsiteY2" fmla="*/ 9108 h 19964"/>
                <a:gd name="connsiteX3" fmla="*/ 7685 w 12352"/>
                <a:gd name="connsiteY3" fmla="*/ 9978 h 19964"/>
                <a:gd name="connsiteX4" fmla="*/ 12352 w 12352"/>
                <a:gd name="connsiteY4" fmla="*/ 19964 h 19964"/>
                <a:gd name="connsiteX5" fmla="*/ 3652 w 12352"/>
                <a:gd name="connsiteY5" fmla="*/ 12197 h 19964"/>
                <a:gd name="connsiteX6" fmla="*/ 5140 w 12352"/>
                <a:gd name="connsiteY6" fmla="*/ 11088 h 19964"/>
                <a:gd name="connsiteX7" fmla="*/ 3606 w 12352"/>
                <a:gd name="connsiteY7" fmla="*/ 10276 h 19964"/>
                <a:gd name="connsiteX8" fmla="*/ 0 w 12352"/>
                <a:gd name="connsiteY8" fmla="*/ 0 h 19964"/>
                <a:gd name="connsiteX0" fmla="*/ 0 w 12352"/>
                <a:gd name="connsiteY0" fmla="*/ 0 h 19964"/>
                <a:gd name="connsiteX1" fmla="*/ 7792 w 12352"/>
                <a:gd name="connsiteY1" fmla="*/ 7651 h 19964"/>
                <a:gd name="connsiteX2" fmla="*/ 9495 w 12352"/>
                <a:gd name="connsiteY2" fmla="*/ 9108 h 19964"/>
                <a:gd name="connsiteX3" fmla="*/ 7685 w 12352"/>
                <a:gd name="connsiteY3" fmla="*/ 9978 h 19964"/>
                <a:gd name="connsiteX4" fmla="*/ 12352 w 12352"/>
                <a:gd name="connsiteY4" fmla="*/ 19964 h 19964"/>
                <a:gd name="connsiteX5" fmla="*/ 3652 w 12352"/>
                <a:gd name="connsiteY5" fmla="*/ 12197 h 19964"/>
                <a:gd name="connsiteX6" fmla="*/ 5140 w 12352"/>
                <a:gd name="connsiteY6" fmla="*/ 11088 h 19964"/>
                <a:gd name="connsiteX7" fmla="*/ 0 w 12352"/>
                <a:gd name="connsiteY7" fmla="*/ 0 h 19964"/>
                <a:gd name="connsiteX0" fmla="*/ 0 w 12352"/>
                <a:gd name="connsiteY0" fmla="*/ 0 h 19964"/>
                <a:gd name="connsiteX1" fmla="*/ 9495 w 12352"/>
                <a:gd name="connsiteY1" fmla="*/ 9108 h 19964"/>
                <a:gd name="connsiteX2" fmla="*/ 7685 w 12352"/>
                <a:gd name="connsiteY2" fmla="*/ 9978 h 19964"/>
                <a:gd name="connsiteX3" fmla="*/ 12352 w 12352"/>
                <a:gd name="connsiteY3" fmla="*/ 19964 h 19964"/>
                <a:gd name="connsiteX4" fmla="*/ 3652 w 12352"/>
                <a:gd name="connsiteY4" fmla="*/ 12197 h 19964"/>
                <a:gd name="connsiteX5" fmla="*/ 5140 w 12352"/>
                <a:gd name="connsiteY5" fmla="*/ 11088 h 19964"/>
                <a:gd name="connsiteX6" fmla="*/ 0 w 12352"/>
                <a:gd name="connsiteY6" fmla="*/ 0 h 1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2" h="19964">
                  <a:moveTo>
                    <a:pt x="0" y="0"/>
                  </a:moveTo>
                  <a:lnTo>
                    <a:pt x="9495" y="9108"/>
                  </a:lnTo>
                  <a:lnTo>
                    <a:pt x="7685" y="9978"/>
                  </a:lnTo>
                  <a:lnTo>
                    <a:pt x="12352" y="19964"/>
                  </a:lnTo>
                  <a:lnTo>
                    <a:pt x="3652" y="12197"/>
                  </a:lnTo>
                  <a:lnTo>
                    <a:pt x="5140" y="11088"/>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Blixt 4"/>
            <p:cNvSpPr/>
            <p:nvPr/>
          </p:nvSpPr>
          <p:spPr>
            <a:xfrm rot="1873095">
              <a:off x="6126663" y="3343715"/>
              <a:ext cx="134126" cy="216781"/>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0 w 21600"/>
                <a:gd name="connsiteY0" fmla="*/ 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5022 w 21600"/>
                <a:gd name="connsiteY8" fmla="*/ 5815 h 17710"/>
                <a:gd name="connsiteX9" fmla="*/ 7602 w 21600"/>
                <a:gd name="connsiteY9" fmla="*/ 4492 h 17710"/>
                <a:gd name="connsiteX10" fmla="*/ 0 w 21600"/>
                <a:gd name="connsiteY10" fmla="*/ 0 h 17710"/>
                <a:gd name="connsiteX0" fmla="*/ 0 w 21600"/>
                <a:gd name="connsiteY0" fmla="*/ 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10688 w 21600"/>
                <a:gd name="connsiteY8" fmla="*/ 9285 h 17710"/>
                <a:gd name="connsiteX9" fmla="*/ 7602 w 21600"/>
                <a:gd name="connsiteY9" fmla="*/ 4492 h 17710"/>
                <a:gd name="connsiteX10" fmla="*/ 0 w 21600"/>
                <a:gd name="connsiteY10" fmla="*/ 0 h 17710"/>
                <a:gd name="connsiteX0" fmla="*/ 0 w 21600"/>
                <a:gd name="connsiteY0" fmla="*/ 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10688 w 21600"/>
                <a:gd name="connsiteY8" fmla="*/ 9285 h 17710"/>
                <a:gd name="connsiteX9" fmla="*/ 12701 w 21600"/>
                <a:gd name="connsiteY9" fmla="*/ 8387 h 17710"/>
                <a:gd name="connsiteX10" fmla="*/ 0 w 21600"/>
                <a:gd name="connsiteY10" fmla="*/ 0 h 17710"/>
                <a:gd name="connsiteX0" fmla="*/ 0 w 21600"/>
                <a:gd name="connsiteY0" fmla="*/ 0 h 17710"/>
                <a:gd name="connsiteX1" fmla="*/ 12860 w 21600"/>
                <a:gd name="connsiteY1" fmla="*/ 2190 h 17710"/>
                <a:gd name="connsiteX2" fmla="*/ 14874 w 21600"/>
                <a:gd name="connsiteY2" fmla="*/ 6660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10688 w 21600"/>
                <a:gd name="connsiteY8" fmla="*/ 9285 h 17710"/>
                <a:gd name="connsiteX9" fmla="*/ 12701 w 21600"/>
                <a:gd name="connsiteY9" fmla="*/ 8387 h 17710"/>
                <a:gd name="connsiteX10" fmla="*/ 0 w 21600"/>
                <a:gd name="connsiteY10" fmla="*/ 0 h 17710"/>
                <a:gd name="connsiteX0" fmla="*/ 0 w 21600"/>
                <a:gd name="connsiteY0" fmla="*/ 0 h 17710"/>
                <a:gd name="connsiteX1" fmla="*/ 14874 w 21600"/>
                <a:gd name="connsiteY1" fmla="*/ 6660 h 17710"/>
                <a:gd name="connsiteX2" fmla="*/ 16577 w 21600"/>
                <a:gd name="connsiteY2" fmla="*/ 8117 h 17710"/>
                <a:gd name="connsiteX3" fmla="*/ 14767 w 21600"/>
                <a:gd name="connsiteY3" fmla="*/ 8987 h 17710"/>
                <a:gd name="connsiteX4" fmla="*/ 21600 w 21600"/>
                <a:gd name="connsiteY4" fmla="*/ 17710 h 17710"/>
                <a:gd name="connsiteX5" fmla="*/ 10012 w 21600"/>
                <a:gd name="connsiteY5" fmla="*/ 11025 h 17710"/>
                <a:gd name="connsiteX6" fmla="*/ 12222 w 21600"/>
                <a:gd name="connsiteY6" fmla="*/ 10097 h 17710"/>
                <a:gd name="connsiteX7" fmla="*/ 10688 w 21600"/>
                <a:gd name="connsiteY7" fmla="*/ 9285 h 17710"/>
                <a:gd name="connsiteX8" fmla="*/ 12701 w 21600"/>
                <a:gd name="connsiteY8" fmla="*/ 8387 h 17710"/>
                <a:gd name="connsiteX9" fmla="*/ 0 w 21600"/>
                <a:gd name="connsiteY9" fmla="*/ 0 h 17710"/>
                <a:gd name="connsiteX0" fmla="*/ 0 w 15934"/>
                <a:gd name="connsiteY0" fmla="*/ 0 h 17568"/>
                <a:gd name="connsiteX1" fmla="*/ 9208 w 15934"/>
                <a:gd name="connsiteY1" fmla="*/ 6518 h 17568"/>
                <a:gd name="connsiteX2" fmla="*/ 10911 w 15934"/>
                <a:gd name="connsiteY2" fmla="*/ 7975 h 17568"/>
                <a:gd name="connsiteX3" fmla="*/ 9101 w 15934"/>
                <a:gd name="connsiteY3" fmla="*/ 8845 h 17568"/>
                <a:gd name="connsiteX4" fmla="*/ 15934 w 15934"/>
                <a:gd name="connsiteY4" fmla="*/ 17568 h 17568"/>
                <a:gd name="connsiteX5" fmla="*/ 4346 w 15934"/>
                <a:gd name="connsiteY5" fmla="*/ 10883 h 17568"/>
                <a:gd name="connsiteX6" fmla="*/ 6556 w 15934"/>
                <a:gd name="connsiteY6" fmla="*/ 9955 h 17568"/>
                <a:gd name="connsiteX7" fmla="*/ 5022 w 15934"/>
                <a:gd name="connsiteY7" fmla="*/ 9143 h 17568"/>
                <a:gd name="connsiteX8" fmla="*/ 7035 w 15934"/>
                <a:gd name="connsiteY8" fmla="*/ 8245 h 17568"/>
                <a:gd name="connsiteX9" fmla="*/ 0 w 15934"/>
                <a:gd name="connsiteY9" fmla="*/ 0 h 17568"/>
                <a:gd name="connsiteX0" fmla="*/ 0 w 14518"/>
                <a:gd name="connsiteY0" fmla="*/ 0 h 18701"/>
                <a:gd name="connsiteX1" fmla="*/ 7792 w 14518"/>
                <a:gd name="connsiteY1" fmla="*/ 7651 h 18701"/>
                <a:gd name="connsiteX2" fmla="*/ 9495 w 14518"/>
                <a:gd name="connsiteY2" fmla="*/ 9108 h 18701"/>
                <a:gd name="connsiteX3" fmla="*/ 7685 w 14518"/>
                <a:gd name="connsiteY3" fmla="*/ 9978 h 18701"/>
                <a:gd name="connsiteX4" fmla="*/ 14518 w 14518"/>
                <a:gd name="connsiteY4" fmla="*/ 18701 h 18701"/>
                <a:gd name="connsiteX5" fmla="*/ 2930 w 14518"/>
                <a:gd name="connsiteY5" fmla="*/ 12016 h 18701"/>
                <a:gd name="connsiteX6" fmla="*/ 5140 w 14518"/>
                <a:gd name="connsiteY6" fmla="*/ 11088 h 18701"/>
                <a:gd name="connsiteX7" fmla="*/ 3606 w 14518"/>
                <a:gd name="connsiteY7" fmla="*/ 10276 h 18701"/>
                <a:gd name="connsiteX8" fmla="*/ 5619 w 14518"/>
                <a:gd name="connsiteY8" fmla="*/ 9378 h 18701"/>
                <a:gd name="connsiteX9" fmla="*/ 0 w 14518"/>
                <a:gd name="connsiteY9" fmla="*/ 0 h 18701"/>
                <a:gd name="connsiteX0" fmla="*/ 0 w 12352"/>
                <a:gd name="connsiteY0" fmla="*/ 0 h 19964"/>
                <a:gd name="connsiteX1" fmla="*/ 7792 w 12352"/>
                <a:gd name="connsiteY1" fmla="*/ 7651 h 19964"/>
                <a:gd name="connsiteX2" fmla="*/ 9495 w 12352"/>
                <a:gd name="connsiteY2" fmla="*/ 9108 h 19964"/>
                <a:gd name="connsiteX3" fmla="*/ 7685 w 12352"/>
                <a:gd name="connsiteY3" fmla="*/ 9978 h 19964"/>
                <a:gd name="connsiteX4" fmla="*/ 12352 w 12352"/>
                <a:gd name="connsiteY4" fmla="*/ 19964 h 19964"/>
                <a:gd name="connsiteX5" fmla="*/ 2930 w 12352"/>
                <a:gd name="connsiteY5" fmla="*/ 12016 h 19964"/>
                <a:gd name="connsiteX6" fmla="*/ 5140 w 12352"/>
                <a:gd name="connsiteY6" fmla="*/ 11088 h 19964"/>
                <a:gd name="connsiteX7" fmla="*/ 3606 w 12352"/>
                <a:gd name="connsiteY7" fmla="*/ 10276 h 19964"/>
                <a:gd name="connsiteX8" fmla="*/ 5619 w 12352"/>
                <a:gd name="connsiteY8" fmla="*/ 9378 h 19964"/>
                <a:gd name="connsiteX9" fmla="*/ 0 w 12352"/>
                <a:gd name="connsiteY9" fmla="*/ 0 h 19964"/>
                <a:gd name="connsiteX0" fmla="*/ 0 w 12352"/>
                <a:gd name="connsiteY0" fmla="*/ 0 h 19964"/>
                <a:gd name="connsiteX1" fmla="*/ 7792 w 12352"/>
                <a:gd name="connsiteY1" fmla="*/ 7651 h 19964"/>
                <a:gd name="connsiteX2" fmla="*/ 9495 w 12352"/>
                <a:gd name="connsiteY2" fmla="*/ 9108 h 19964"/>
                <a:gd name="connsiteX3" fmla="*/ 7685 w 12352"/>
                <a:gd name="connsiteY3" fmla="*/ 9978 h 19964"/>
                <a:gd name="connsiteX4" fmla="*/ 12352 w 12352"/>
                <a:gd name="connsiteY4" fmla="*/ 19964 h 19964"/>
                <a:gd name="connsiteX5" fmla="*/ 3652 w 12352"/>
                <a:gd name="connsiteY5" fmla="*/ 12197 h 19964"/>
                <a:gd name="connsiteX6" fmla="*/ 5140 w 12352"/>
                <a:gd name="connsiteY6" fmla="*/ 11088 h 19964"/>
                <a:gd name="connsiteX7" fmla="*/ 3606 w 12352"/>
                <a:gd name="connsiteY7" fmla="*/ 10276 h 19964"/>
                <a:gd name="connsiteX8" fmla="*/ 5619 w 12352"/>
                <a:gd name="connsiteY8" fmla="*/ 9378 h 19964"/>
                <a:gd name="connsiteX9" fmla="*/ 0 w 12352"/>
                <a:gd name="connsiteY9" fmla="*/ 0 h 19964"/>
                <a:gd name="connsiteX0" fmla="*/ 0 w 12352"/>
                <a:gd name="connsiteY0" fmla="*/ 0 h 19964"/>
                <a:gd name="connsiteX1" fmla="*/ 7792 w 12352"/>
                <a:gd name="connsiteY1" fmla="*/ 7651 h 19964"/>
                <a:gd name="connsiteX2" fmla="*/ 9495 w 12352"/>
                <a:gd name="connsiteY2" fmla="*/ 9108 h 19964"/>
                <a:gd name="connsiteX3" fmla="*/ 7685 w 12352"/>
                <a:gd name="connsiteY3" fmla="*/ 9978 h 19964"/>
                <a:gd name="connsiteX4" fmla="*/ 12352 w 12352"/>
                <a:gd name="connsiteY4" fmla="*/ 19964 h 19964"/>
                <a:gd name="connsiteX5" fmla="*/ 3652 w 12352"/>
                <a:gd name="connsiteY5" fmla="*/ 12197 h 19964"/>
                <a:gd name="connsiteX6" fmla="*/ 5140 w 12352"/>
                <a:gd name="connsiteY6" fmla="*/ 11088 h 19964"/>
                <a:gd name="connsiteX7" fmla="*/ 3606 w 12352"/>
                <a:gd name="connsiteY7" fmla="*/ 10276 h 19964"/>
                <a:gd name="connsiteX8" fmla="*/ 0 w 12352"/>
                <a:gd name="connsiteY8" fmla="*/ 0 h 19964"/>
                <a:gd name="connsiteX0" fmla="*/ 0 w 12352"/>
                <a:gd name="connsiteY0" fmla="*/ 0 h 19964"/>
                <a:gd name="connsiteX1" fmla="*/ 7792 w 12352"/>
                <a:gd name="connsiteY1" fmla="*/ 7651 h 19964"/>
                <a:gd name="connsiteX2" fmla="*/ 9495 w 12352"/>
                <a:gd name="connsiteY2" fmla="*/ 9108 h 19964"/>
                <a:gd name="connsiteX3" fmla="*/ 7685 w 12352"/>
                <a:gd name="connsiteY3" fmla="*/ 9978 h 19964"/>
                <a:gd name="connsiteX4" fmla="*/ 12352 w 12352"/>
                <a:gd name="connsiteY4" fmla="*/ 19964 h 19964"/>
                <a:gd name="connsiteX5" fmla="*/ 3652 w 12352"/>
                <a:gd name="connsiteY5" fmla="*/ 12197 h 19964"/>
                <a:gd name="connsiteX6" fmla="*/ 5140 w 12352"/>
                <a:gd name="connsiteY6" fmla="*/ 11088 h 19964"/>
                <a:gd name="connsiteX7" fmla="*/ 0 w 12352"/>
                <a:gd name="connsiteY7" fmla="*/ 0 h 19964"/>
                <a:gd name="connsiteX0" fmla="*/ 0 w 12352"/>
                <a:gd name="connsiteY0" fmla="*/ 0 h 19964"/>
                <a:gd name="connsiteX1" fmla="*/ 9495 w 12352"/>
                <a:gd name="connsiteY1" fmla="*/ 9108 h 19964"/>
                <a:gd name="connsiteX2" fmla="*/ 7685 w 12352"/>
                <a:gd name="connsiteY2" fmla="*/ 9978 h 19964"/>
                <a:gd name="connsiteX3" fmla="*/ 12352 w 12352"/>
                <a:gd name="connsiteY3" fmla="*/ 19964 h 19964"/>
                <a:gd name="connsiteX4" fmla="*/ 3652 w 12352"/>
                <a:gd name="connsiteY4" fmla="*/ 12197 h 19964"/>
                <a:gd name="connsiteX5" fmla="*/ 5140 w 12352"/>
                <a:gd name="connsiteY5" fmla="*/ 11088 h 19964"/>
                <a:gd name="connsiteX6" fmla="*/ 0 w 12352"/>
                <a:gd name="connsiteY6" fmla="*/ 0 h 1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2" h="19964">
                  <a:moveTo>
                    <a:pt x="0" y="0"/>
                  </a:moveTo>
                  <a:lnTo>
                    <a:pt x="9495" y="9108"/>
                  </a:lnTo>
                  <a:lnTo>
                    <a:pt x="7685" y="9978"/>
                  </a:lnTo>
                  <a:lnTo>
                    <a:pt x="12352" y="19964"/>
                  </a:lnTo>
                  <a:lnTo>
                    <a:pt x="3652" y="12197"/>
                  </a:lnTo>
                  <a:lnTo>
                    <a:pt x="5140" y="11088"/>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Blixt 4"/>
            <p:cNvSpPr/>
            <p:nvPr/>
          </p:nvSpPr>
          <p:spPr>
            <a:xfrm rot="3600000">
              <a:off x="5999261" y="3343715"/>
              <a:ext cx="134126" cy="216781"/>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0 w 21600"/>
                <a:gd name="connsiteY0" fmla="*/ 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5022 w 21600"/>
                <a:gd name="connsiteY8" fmla="*/ 5815 h 17710"/>
                <a:gd name="connsiteX9" fmla="*/ 7602 w 21600"/>
                <a:gd name="connsiteY9" fmla="*/ 4492 h 17710"/>
                <a:gd name="connsiteX10" fmla="*/ 0 w 21600"/>
                <a:gd name="connsiteY10" fmla="*/ 0 h 17710"/>
                <a:gd name="connsiteX0" fmla="*/ 0 w 21600"/>
                <a:gd name="connsiteY0" fmla="*/ 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10688 w 21600"/>
                <a:gd name="connsiteY8" fmla="*/ 9285 h 17710"/>
                <a:gd name="connsiteX9" fmla="*/ 7602 w 21600"/>
                <a:gd name="connsiteY9" fmla="*/ 4492 h 17710"/>
                <a:gd name="connsiteX10" fmla="*/ 0 w 21600"/>
                <a:gd name="connsiteY10" fmla="*/ 0 h 17710"/>
                <a:gd name="connsiteX0" fmla="*/ 0 w 21600"/>
                <a:gd name="connsiteY0" fmla="*/ 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10688 w 21600"/>
                <a:gd name="connsiteY8" fmla="*/ 9285 h 17710"/>
                <a:gd name="connsiteX9" fmla="*/ 12701 w 21600"/>
                <a:gd name="connsiteY9" fmla="*/ 8387 h 17710"/>
                <a:gd name="connsiteX10" fmla="*/ 0 w 21600"/>
                <a:gd name="connsiteY10" fmla="*/ 0 h 17710"/>
                <a:gd name="connsiteX0" fmla="*/ 0 w 21600"/>
                <a:gd name="connsiteY0" fmla="*/ 0 h 17710"/>
                <a:gd name="connsiteX1" fmla="*/ 12860 w 21600"/>
                <a:gd name="connsiteY1" fmla="*/ 2190 h 17710"/>
                <a:gd name="connsiteX2" fmla="*/ 14874 w 21600"/>
                <a:gd name="connsiteY2" fmla="*/ 6660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10688 w 21600"/>
                <a:gd name="connsiteY8" fmla="*/ 9285 h 17710"/>
                <a:gd name="connsiteX9" fmla="*/ 12701 w 21600"/>
                <a:gd name="connsiteY9" fmla="*/ 8387 h 17710"/>
                <a:gd name="connsiteX10" fmla="*/ 0 w 21600"/>
                <a:gd name="connsiteY10" fmla="*/ 0 h 17710"/>
                <a:gd name="connsiteX0" fmla="*/ 0 w 21600"/>
                <a:gd name="connsiteY0" fmla="*/ 0 h 17710"/>
                <a:gd name="connsiteX1" fmla="*/ 14874 w 21600"/>
                <a:gd name="connsiteY1" fmla="*/ 6660 h 17710"/>
                <a:gd name="connsiteX2" fmla="*/ 16577 w 21600"/>
                <a:gd name="connsiteY2" fmla="*/ 8117 h 17710"/>
                <a:gd name="connsiteX3" fmla="*/ 14767 w 21600"/>
                <a:gd name="connsiteY3" fmla="*/ 8987 h 17710"/>
                <a:gd name="connsiteX4" fmla="*/ 21600 w 21600"/>
                <a:gd name="connsiteY4" fmla="*/ 17710 h 17710"/>
                <a:gd name="connsiteX5" fmla="*/ 10012 w 21600"/>
                <a:gd name="connsiteY5" fmla="*/ 11025 h 17710"/>
                <a:gd name="connsiteX6" fmla="*/ 12222 w 21600"/>
                <a:gd name="connsiteY6" fmla="*/ 10097 h 17710"/>
                <a:gd name="connsiteX7" fmla="*/ 10688 w 21600"/>
                <a:gd name="connsiteY7" fmla="*/ 9285 h 17710"/>
                <a:gd name="connsiteX8" fmla="*/ 12701 w 21600"/>
                <a:gd name="connsiteY8" fmla="*/ 8387 h 17710"/>
                <a:gd name="connsiteX9" fmla="*/ 0 w 21600"/>
                <a:gd name="connsiteY9" fmla="*/ 0 h 17710"/>
                <a:gd name="connsiteX0" fmla="*/ 0 w 15934"/>
                <a:gd name="connsiteY0" fmla="*/ 0 h 17568"/>
                <a:gd name="connsiteX1" fmla="*/ 9208 w 15934"/>
                <a:gd name="connsiteY1" fmla="*/ 6518 h 17568"/>
                <a:gd name="connsiteX2" fmla="*/ 10911 w 15934"/>
                <a:gd name="connsiteY2" fmla="*/ 7975 h 17568"/>
                <a:gd name="connsiteX3" fmla="*/ 9101 w 15934"/>
                <a:gd name="connsiteY3" fmla="*/ 8845 h 17568"/>
                <a:gd name="connsiteX4" fmla="*/ 15934 w 15934"/>
                <a:gd name="connsiteY4" fmla="*/ 17568 h 17568"/>
                <a:gd name="connsiteX5" fmla="*/ 4346 w 15934"/>
                <a:gd name="connsiteY5" fmla="*/ 10883 h 17568"/>
                <a:gd name="connsiteX6" fmla="*/ 6556 w 15934"/>
                <a:gd name="connsiteY6" fmla="*/ 9955 h 17568"/>
                <a:gd name="connsiteX7" fmla="*/ 5022 w 15934"/>
                <a:gd name="connsiteY7" fmla="*/ 9143 h 17568"/>
                <a:gd name="connsiteX8" fmla="*/ 7035 w 15934"/>
                <a:gd name="connsiteY8" fmla="*/ 8245 h 17568"/>
                <a:gd name="connsiteX9" fmla="*/ 0 w 15934"/>
                <a:gd name="connsiteY9" fmla="*/ 0 h 17568"/>
                <a:gd name="connsiteX0" fmla="*/ 0 w 14518"/>
                <a:gd name="connsiteY0" fmla="*/ 0 h 18701"/>
                <a:gd name="connsiteX1" fmla="*/ 7792 w 14518"/>
                <a:gd name="connsiteY1" fmla="*/ 7651 h 18701"/>
                <a:gd name="connsiteX2" fmla="*/ 9495 w 14518"/>
                <a:gd name="connsiteY2" fmla="*/ 9108 h 18701"/>
                <a:gd name="connsiteX3" fmla="*/ 7685 w 14518"/>
                <a:gd name="connsiteY3" fmla="*/ 9978 h 18701"/>
                <a:gd name="connsiteX4" fmla="*/ 14518 w 14518"/>
                <a:gd name="connsiteY4" fmla="*/ 18701 h 18701"/>
                <a:gd name="connsiteX5" fmla="*/ 2930 w 14518"/>
                <a:gd name="connsiteY5" fmla="*/ 12016 h 18701"/>
                <a:gd name="connsiteX6" fmla="*/ 5140 w 14518"/>
                <a:gd name="connsiteY6" fmla="*/ 11088 h 18701"/>
                <a:gd name="connsiteX7" fmla="*/ 3606 w 14518"/>
                <a:gd name="connsiteY7" fmla="*/ 10276 h 18701"/>
                <a:gd name="connsiteX8" fmla="*/ 5619 w 14518"/>
                <a:gd name="connsiteY8" fmla="*/ 9378 h 18701"/>
                <a:gd name="connsiteX9" fmla="*/ 0 w 14518"/>
                <a:gd name="connsiteY9" fmla="*/ 0 h 18701"/>
                <a:gd name="connsiteX0" fmla="*/ 0 w 12352"/>
                <a:gd name="connsiteY0" fmla="*/ 0 h 19964"/>
                <a:gd name="connsiteX1" fmla="*/ 7792 w 12352"/>
                <a:gd name="connsiteY1" fmla="*/ 7651 h 19964"/>
                <a:gd name="connsiteX2" fmla="*/ 9495 w 12352"/>
                <a:gd name="connsiteY2" fmla="*/ 9108 h 19964"/>
                <a:gd name="connsiteX3" fmla="*/ 7685 w 12352"/>
                <a:gd name="connsiteY3" fmla="*/ 9978 h 19964"/>
                <a:gd name="connsiteX4" fmla="*/ 12352 w 12352"/>
                <a:gd name="connsiteY4" fmla="*/ 19964 h 19964"/>
                <a:gd name="connsiteX5" fmla="*/ 2930 w 12352"/>
                <a:gd name="connsiteY5" fmla="*/ 12016 h 19964"/>
                <a:gd name="connsiteX6" fmla="*/ 5140 w 12352"/>
                <a:gd name="connsiteY6" fmla="*/ 11088 h 19964"/>
                <a:gd name="connsiteX7" fmla="*/ 3606 w 12352"/>
                <a:gd name="connsiteY7" fmla="*/ 10276 h 19964"/>
                <a:gd name="connsiteX8" fmla="*/ 5619 w 12352"/>
                <a:gd name="connsiteY8" fmla="*/ 9378 h 19964"/>
                <a:gd name="connsiteX9" fmla="*/ 0 w 12352"/>
                <a:gd name="connsiteY9" fmla="*/ 0 h 19964"/>
                <a:gd name="connsiteX0" fmla="*/ 0 w 12352"/>
                <a:gd name="connsiteY0" fmla="*/ 0 h 19964"/>
                <a:gd name="connsiteX1" fmla="*/ 7792 w 12352"/>
                <a:gd name="connsiteY1" fmla="*/ 7651 h 19964"/>
                <a:gd name="connsiteX2" fmla="*/ 9495 w 12352"/>
                <a:gd name="connsiteY2" fmla="*/ 9108 h 19964"/>
                <a:gd name="connsiteX3" fmla="*/ 7685 w 12352"/>
                <a:gd name="connsiteY3" fmla="*/ 9978 h 19964"/>
                <a:gd name="connsiteX4" fmla="*/ 12352 w 12352"/>
                <a:gd name="connsiteY4" fmla="*/ 19964 h 19964"/>
                <a:gd name="connsiteX5" fmla="*/ 3652 w 12352"/>
                <a:gd name="connsiteY5" fmla="*/ 12197 h 19964"/>
                <a:gd name="connsiteX6" fmla="*/ 5140 w 12352"/>
                <a:gd name="connsiteY6" fmla="*/ 11088 h 19964"/>
                <a:gd name="connsiteX7" fmla="*/ 3606 w 12352"/>
                <a:gd name="connsiteY7" fmla="*/ 10276 h 19964"/>
                <a:gd name="connsiteX8" fmla="*/ 5619 w 12352"/>
                <a:gd name="connsiteY8" fmla="*/ 9378 h 19964"/>
                <a:gd name="connsiteX9" fmla="*/ 0 w 12352"/>
                <a:gd name="connsiteY9" fmla="*/ 0 h 19964"/>
                <a:gd name="connsiteX0" fmla="*/ 0 w 12352"/>
                <a:gd name="connsiteY0" fmla="*/ 0 h 19964"/>
                <a:gd name="connsiteX1" fmla="*/ 7792 w 12352"/>
                <a:gd name="connsiteY1" fmla="*/ 7651 h 19964"/>
                <a:gd name="connsiteX2" fmla="*/ 9495 w 12352"/>
                <a:gd name="connsiteY2" fmla="*/ 9108 h 19964"/>
                <a:gd name="connsiteX3" fmla="*/ 7685 w 12352"/>
                <a:gd name="connsiteY3" fmla="*/ 9978 h 19964"/>
                <a:gd name="connsiteX4" fmla="*/ 12352 w 12352"/>
                <a:gd name="connsiteY4" fmla="*/ 19964 h 19964"/>
                <a:gd name="connsiteX5" fmla="*/ 3652 w 12352"/>
                <a:gd name="connsiteY5" fmla="*/ 12197 h 19964"/>
                <a:gd name="connsiteX6" fmla="*/ 5140 w 12352"/>
                <a:gd name="connsiteY6" fmla="*/ 11088 h 19964"/>
                <a:gd name="connsiteX7" fmla="*/ 3606 w 12352"/>
                <a:gd name="connsiteY7" fmla="*/ 10276 h 19964"/>
                <a:gd name="connsiteX8" fmla="*/ 0 w 12352"/>
                <a:gd name="connsiteY8" fmla="*/ 0 h 19964"/>
                <a:gd name="connsiteX0" fmla="*/ 0 w 12352"/>
                <a:gd name="connsiteY0" fmla="*/ 0 h 19964"/>
                <a:gd name="connsiteX1" fmla="*/ 7792 w 12352"/>
                <a:gd name="connsiteY1" fmla="*/ 7651 h 19964"/>
                <a:gd name="connsiteX2" fmla="*/ 9495 w 12352"/>
                <a:gd name="connsiteY2" fmla="*/ 9108 h 19964"/>
                <a:gd name="connsiteX3" fmla="*/ 7685 w 12352"/>
                <a:gd name="connsiteY3" fmla="*/ 9978 h 19964"/>
                <a:gd name="connsiteX4" fmla="*/ 12352 w 12352"/>
                <a:gd name="connsiteY4" fmla="*/ 19964 h 19964"/>
                <a:gd name="connsiteX5" fmla="*/ 3652 w 12352"/>
                <a:gd name="connsiteY5" fmla="*/ 12197 h 19964"/>
                <a:gd name="connsiteX6" fmla="*/ 5140 w 12352"/>
                <a:gd name="connsiteY6" fmla="*/ 11088 h 19964"/>
                <a:gd name="connsiteX7" fmla="*/ 0 w 12352"/>
                <a:gd name="connsiteY7" fmla="*/ 0 h 19964"/>
                <a:gd name="connsiteX0" fmla="*/ 0 w 12352"/>
                <a:gd name="connsiteY0" fmla="*/ 0 h 19964"/>
                <a:gd name="connsiteX1" fmla="*/ 9495 w 12352"/>
                <a:gd name="connsiteY1" fmla="*/ 9108 h 19964"/>
                <a:gd name="connsiteX2" fmla="*/ 7685 w 12352"/>
                <a:gd name="connsiteY2" fmla="*/ 9978 h 19964"/>
                <a:gd name="connsiteX3" fmla="*/ 12352 w 12352"/>
                <a:gd name="connsiteY3" fmla="*/ 19964 h 19964"/>
                <a:gd name="connsiteX4" fmla="*/ 3652 w 12352"/>
                <a:gd name="connsiteY4" fmla="*/ 12197 h 19964"/>
                <a:gd name="connsiteX5" fmla="*/ 5140 w 12352"/>
                <a:gd name="connsiteY5" fmla="*/ 11088 h 19964"/>
                <a:gd name="connsiteX6" fmla="*/ 0 w 12352"/>
                <a:gd name="connsiteY6" fmla="*/ 0 h 1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2" h="19964">
                  <a:moveTo>
                    <a:pt x="0" y="0"/>
                  </a:moveTo>
                  <a:lnTo>
                    <a:pt x="9495" y="9108"/>
                  </a:lnTo>
                  <a:lnTo>
                    <a:pt x="7685" y="9978"/>
                  </a:lnTo>
                  <a:lnTo>
                    <a:pt x="12352" y="19964"/>
                  </a:lnTo>
                  <a:lnTo>
                    <a:pt x="3652" y="12197"/>
                  </a:lnTo>
                  <a:lnTo>
                    <a:pt x="5140" y="11088"/>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1" name="Höger 10"/>
          <p:cNvSpPr/>
          <p:nvPr/>
        </p:nvSpPr>
        <p:spPr>
          <a:xfrm rot="19864297">
            <a:off x="4168859" y="2416014"/>
            <a:ext cx="1234514" cy="285553"/>
          </a:xfrm>
          <a:prstGeom prst="rightArrow">
            <a:avLst>
              <a:gd name="adj1" fmla="val 29776"/>
              <a:gd name="adj2" fmla="val 75280"/>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1" name="Grupp 30"/>
          <p:cNvGrpSpPr/>
          <p:nvPr/>
        </p:nvGrpSpPr>
        <p:grpSpPr>
          <a:xfrm>
            <a:off x="1864233" y="3920606"/>
            <a:ext cx="1357127" cy="1347087"/>
            <a:chOff x="1476607" y="4051425"/>
            <a:chExt cx="1357127" cy="1347087"/>
          </a:xfrm>
        </p:grpSpPr>
        <p:grpSp>
          <p:nvGrpSpPr>
            <p:cNvPr id="25" name="Grupp 24"/>
            <p:cNvGrpSpPr/>
            <p:nvPr/>
          </p:nvGrpSpPr>
          <p:grpSpPr>
            <a:xfrm>
              <a:off x="1476607" y="4051425"/>
              <a:ext cx="1357127" cy="1347087"/>
              <a:chOff x="552841" y="2463808"/>
              <a:chExt cx="1562568" cy="1551008"/>
            </a:xfrm>
          </p:grpSpPr>
          <p:pic>
            <p:nvPicPr>
              <p:cNvPr id="26" name="Bildobjekt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27" name="Ellips 26"/>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0" name="Bildobjekt 29">
              <a:hlinkClick r:id="" action="ppaction://noaction">
                <a:snd r:embed="rId5" name="smoke-detector-alarm_Mkg_3b4O.wav"/>
              </a:hlinkClick>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2352" y="4389989"/>
              <a:ext cx="783672" cy="669957"/>
            </a:xfrm>
            <a:prstGeom prst="rect">
              <a:avLst/>
            </a:prstGeom>
          </p:spPr>
        </p:pic>
      </p:grpSp>
      <p:sp>
        <p:nvSpPr>
          <p:cNvPr id="23" name="Rubrik 3"/>
          <p:cNvSpPr txBox="1">
            <a:spLocks/>
          </p:cNvSpPr>
          <p:nvPr/>
        </p:nvSpPr>
        <p:spPr>
          <a:xfrm>
            <a:off x="647700" y="858421"/>
            <a:ext cx="8018780" cy="33855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smtClean="0">
                <a:solidFill>
                  <a:schemeClr val="tx1"/>
                </a:solidFill>
                <a:latin typeface="Verdana" charset="0"/>
                <a:ea typeface="Verdana" charset="0"/>
                <a:cs typeface="Verdana" charset="0"/>
              </a:rPr>
              <a:t>Brandvarnare!</a:t>
            </a:r>
            <a:endParaRPr lang="sv-SE" sz="2200" dirty="0">
              <a:solidFill>
                <a:schemeClr val="tx1"/>
              </a:solidFill>
            </a:endParaRPr>
          </a:p>
        </p:txBody>
      </p:sp>
      <p:sp>
        <p:nvSpPr>
          <p:cNvPr id="40" name="Höger 39"/>
          <p:cNvSpPr/>
          <p:nvPr/>
        </p:nvSpPr>
        <p:spPr>
          <a:xfrm rot="1770324">
            <a:off x="4118733" y="3015196"/>
            <a:ext cx="1170367" cy="285553"/>
          </a:xfrm>
          <a:prstGeom prst="rightArrow">
            <a:avLst>
              <a:gd name="adj1" fmla="val 29776"/>
              <a:gd name="adj2" fmla="val 75280"/>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Höger 40"/>
          <p:cNvSpPr/>
          <p:nvPr/>
        </p:nvSpPr>
        <p:spPr>
          <a:xfrm rot="3849625">
            <a:off x="3367891" y="3695483"/>
            <a:ext cx="2582660" cy="285553"/>
          </a:xfrm>
          <a:prstGeom prst="rightArrow">
            <a:avLst>
              <a:gd name="adj1" fmla="val 29776"/>
              <a:gd name="adj2" fmla="val 75280"/>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hlinkClick r:id="" action="ppaction://noaction">
              <a:snd r:embed="rId5" name="smoke-detector-alarm_Mkg_3b4O.wav"/>
            </a:hlinkClick>
          </p:cNvPr>
          <p:cNvPicPr>
            <a:picLocks noChangeAspect="1"/>
          </p:cNvPicPr>
          <p:nvPr/>
        </p:nvPicPr>
        <p:blipFill rotWithShape="1">
          <a:blip r:embed="rId7">
            <a:extLst>
              <a:ext uri="{28A0092B-C50C-407E-A947-70E740481C1C}">
                <a14:useLocalDpi xmlns:a14="http://schemas.microsoft.com/office/drawing/2010/main" val="0"/>
              </a:ext>
            </a:extLst>
          </a:blip>
          <a:srcRect b="69114"/>
          <a:stretch/>
        </p:blipFill>
        <p:spPr>
          <a:xfrm>
            <a:off x="324209" y="2215383"/>
            <a:ext cx="3939678" cy="1494384"/>
          </a:xfrm>
          <a:prstGeom prst="rect">
            <a:avLst/>
          </a:prstGeom>
        </p:spPr>
      </p:pic>
      <p:sp>
        <p:nvSpPr>
          <p:cNvPr id="42" name="Rubrik 3"/>
          <p:cNvSpPr txBox="1">
            <a:spLocks/>
          </p:cNvSpPr>
          <p:nvPr/>
        </p:nvSpPr>
        <p:spPr>
          <a:xfrm>
            <a:off x="647700" y="1486275"/>
            <a:ext cx="4381500" cy="33855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b="0" kern="1600" spc="-20" dirty="0" smtClean="0">
                <a:solidFill>
                  <a:schemeClr val="tx1"/>
                </a:solidFill>
                <a:latin typeface="Verdana" charset="0"/>
                <a:ea typeface="Verdana" charset="0"/>
                <a:cs typeface="Verdana" charset="0"/>
              </a:rPr>
              <a:t>Ska sitta i taket.</a:t>
            </a:r>
            <a:endParaRPr lang="sv-SE" sz="2200" b="0" dirty="0">
              <a:solidFill>
                <a:schemeClr val="tx1"/>
              </a:solidFill>
            </a:endParaRPr>
          </a:p>
        </p:txBody>
      </p:sp>
    </p:spTree>
    <p:extLst>
      <p:ext uri="{BB962C8B-B14F-4D97-AF65-F5344CB8AC3E}">
        <p14:creationId xmlns:p14="http://schemas.microsoft.com/office/powerpoint/2010/main" val="1095538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 28"/>
          <p:cNvGrpSpPr/>
          <p:nvPr/>
        </p:nvGrpSpPr>
        <p:grpSpPr>
          <a:xfrm>
            <a:off x="3987230" y="2012447"/>
            <a:ext cx="503637" cy="499910"/>
            <a:chOff x="423194" y="1656201"/>
            <a:chExt cx="503637" cy="499910"/>
          </a:xfrm>
        </p:grpSpPr>
        <p:grpSp>
          <p:nvGrpSpPr>
            <p:cNvPr id="25" name="Grupp 24"/>
            <p:cNvGrpSpPr/>
            <p:nvPr/>
          </p:nvGrpSpPr>
          <p:grpSpPr>
            <a:xfrm>
              <a:off x="423194" y="1656201"/>
              <a:ext cx="503637" cy="499910"/>
              <a:chOff x="552841" y="2463808"/>
              <a:chExt cx="1562568" cy="1551008"/>
            </a:xfrm>
          </p:grpSpPr>
          <p:pic>
            <p:nvPicPr>
              <p:cNvPr id="27" name="Bildobjekt 26"/>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28" name="Ellips 27"/>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6" name="textruta 25"/>
            <p:cNvSpPr txBox="1"/>
            <p:nvPr/>
          </p:nvSpPr>
          <p:spPr>
            <a:xfrm>
              <a:off x="490801" y="1693270"/>
              <a:ext cx="364843" cy="400110"/>
            </a:xfrm>
            <a:prstGeom prst="rect">
              <a:avLst/>
            </a:prstGeom>
            <a:noFill/>
          </p:spPr>
          <p:txBody>
            <a:bodyPr wrap="none" rtlCol="0">
              <a:spAutoFit/>
            </a:bodyPr>
            <a:lstStyle/>
            <a:p>
              <a:pPr algn="ctr">
                <a:buClr>
                  <a:schemeClr val="accent6"/>
                </a:buClr>
                <a:buSzPct val="120000"/>
              </a:pPr>
              <a:r>
                <a:rPr lang="sv-SE" sz="2000" b="1" kern="1600" spc="-20" dirty="0" smtClean="0">
                  <a:solidFill>
                    <a:schemeClr val="bg1"/>
                  </a:solidFill>
                  <a:latin typeface="Verdana" charset="0"/>
                  <a:ea typeface="Verdana" charset="0"/>
                  <a:cs typeface="Verdana" charset="0"/>
                </a:rPr>
                <a:t>S</a:t>
              </a:r>
            </a:p>
          </p:txBody>
        </p:sp>
      </p:grpSp>
      <p:sp>
        <p:nvSpPr>
          <p:cNvPr id="2" name="Rubrik 3"/>
          <p:cNvSpPr txBox="1">
            <a:spLocks/>
          </p:cNvSpPr>
          <p:nvPr/>
        </p:nvSpPr>
        <p:spPr>
          <a:xfrm>
            <a:off x="711201" y="519867"/>
            <a:ext cx="8018780" cy="67710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smtClean="0">
                <a:solidFill>
                  <a:schemeClr val="tx1"/>
                </a:solidFill>
                <a:latin typeface="Verdana" charset="0"/>
                <a:ea typeface="Verdana" charset="0"/>
                <a:cs typeface="Verdana" charset="0"/>
              </a:rPr>
              <a:t>Vilka påstående är sanna </a:t>
            </a:r>
          </a:p>
          <a:p>
            <a:r>
              <a:rPr lang="sv-SE" sz="2200" kern="1600" spc="-20" dirty="0" smtClean="0">
                <a:solidFill>
                  <a:schemeClr val="tx1"/>
                </a:solidFill>
                <a:latin typeface="Verdana" charset="0"/>
                <a:ea typeface="Verdana" charset="0"/>
                <a:cs typeface="Verdana" charset="0"/>
              </a:rPr>
              <a:t>och vilka är falska?</a:t>
            </a:r>
            <a:endParaRPr lang="sv-SE" sz="2200" dirty="0">
              <a:solidFill>
                <a:schemeClr val="tx1"/>
              </a:solidFill>
            </a:endParaRPr>
          </a:p>
        </p:txBody>
      </p:sp>
      <p:sp>
        <p:nvSpPr>
          <p:cNvPr id="13" name="textruta 12"/>
          <p:cNvSpPr txBox="1"/>
          <p:nvPr/>
        </p:nvSpPr>
        <p:spPr>
          <a:xfrm>
            <a:off x="976315" y="1540060"/>
            <a:ext cx="2927148" cy="338554"/>
          </a:xfrm>
          <a:prstGeom prst="rect">
            <a:avLst/>
          </a:prstGeom>
          <a:noFill/>
        </p:spPr>
        <p:txBody>
          <a:bodyPr wrap="none" rtlCol="0">
            <a:spAutoFit/>
          </a:bodyPr>
          <a:lstStyle/>
          <a:p>
            <a:r>
              <a:rPr lang="sv-SE" sz="1600" dirty="0">
                <a:latin typeface="Verdana" charset="0"/>
                <a:ea typeface="Verdana" charset="0"/>
                <a:cs typeface="Verdana" charset="0"/>
              </a:rPr>
              <a:t>Rök från en brand är iskall</a:t>
            </a:r>
          </a:p>
        </p:txBody>
      </p:sp>
      <p:sp>
        <p:nvSpPr>
          <p:cNvPr id="14" name="textruta 13"/>
          <p:cNvSpPr txBox="1"/>
          <p:nvPr/>
        </p:nvSpPr>
        <p:spPr>
          <a:xfrm>
            <a:off x="976315" y="2087270"/>
            <a:ext cx="2701317" cy="338554"/>
          </a:xfrm>
          <a:prstGeom prst="rect">
            <a:avLst/>
          </a:prstGeom>
          <a:noFill/>
        </p:spPr>
        <p:txBody>
          <a:bodyPr wrap="none" rtlCol="0">
            <a:spAutoFit/>
          </a:bodyPr>
          <a:lstStyle/>
          <a:p>
            <a:r>
              <a:rPr lang="sv-SE" sz="1600" dirty="0">
                <a:latin typeface="Verdana" charset="0"/>
                <a:ea typeface="Verdana" charset="0"/>
                <a:cs typeface="Verdana" charset="0"/>
              </a:rPr>
              <a:t>Man kan dö av </a:t>
            </a:r>
            <a:r>
              <a:rPr lang="sv-SE" sz="1600" dirty="0" smtClean="0">
                <a:latin typeface="Verdana" charset="0"/>
                <a:ea typeface="Verdana" charset="0"/>
                <a:cs typeface="Verdana" charset="0"/>
              </a:rPr>
              <a:t>brandrök</a:t>
            </a:r>
            <a:endParaRPr lang="sv-SE" sz="1600" dirty="0">
              <a:latin typeface="Verdana" charset="0"/>
              <a:ea typeface="Verdana" charset="0"/>
              <a:cs typeface="Verdana" charset="0"/>
            </a:endParaRPr>
          </a:p>
        </p:txBody>
      </p:sp>
      <p:sp>
        <p:nvSpPr>
          <p:cNvPr id="15" name="textruta 14"/>
          <p:cNvSpPr txBox="1"/>
          <p:nvPr/>
        </p:nvSpPr>
        <p:spPr>
          <a:xfrm>
            <a:off x="976315" y="2634480"/>
            <a:ext cx="6363280" cy="338554"/>
          </a:xfrm>
          <a:prstGeom prst="rect">
            <a:avLst/>
          </a:prstGeom>
          <a:noFill/>
        </p:spPr>
        <p:txBody>
          <a:bodyPr wrap="none" rtlCol="0">
            <a:spAutoFit/>
          </a:bodyPr>
          <a:lstStyle/>
          <a:p>
            <a:r>
              <a:rPr lang="sv-SE" sz="1600" dirty="0">
                <a:latin typeface="Verdana" charset="0"/>
                <a:ea typeface="Verdana" charset="0"/>
                <a:cs typeface="Verdana" charset="0"/>
              </a:rPr>
              <a:t>Det kan börja brinna i elektriska </a:t>
            </a:r>
            <a:r>
              <a:rPr lang="sv-SE" sz="1600" dirty="0" smtClean="0">
                <a:latin typeface="Verdana" charset="0"/>
                <a:ea typeface="Verdana" charset="0"/>
                <a:cs typeface="Verdana" charset="0"/>
              </a:rPr>
              <a:t>saker </a:t>
            </a:r>
            <a:r>
              <a:rPr lang="sv-SE" sz="1600" dirty="0" smtClean="0">
                <a:latin typeface="Verdana" charset="0"/>
                <a:ea typeface="Verdana" charset="0"/>
                <a:cs typeface="Verdana" charset="0"/>
              </a:rPr>
              <a:t>om de blir för varma</a:t>
            </a:r>
            <a:endParaRPr lang="sv-SE" sz="1600" dirty="0">
              <a:latin typeface="Verdana" charset="0"/>
              <a:ea typeface="Verdana" charset="0"/>
              <a:cs typeface="Verdana" charset="0"/>
            </a:endParaRPr>
          </a:p>
        </p:txBody>
      </p:sp>
      <p:sp>
        <p:nvSpPr>
          <p:cNvPr id="16" name="textruta 15"/>
          <p:cNvSpPr txBox="1"/>
          <p:nvPr/>
        </p:nvSpPr>
        <p:spPr>
          <a:xfrm>
            <a:off x="976315" y="3181690"/>
            <a:ext cx="3757503" cy="338554"/>
          </a:xfrm>
          <a:prstGeom prst="rect">
            <a:avLst/>
          </a:prstGeom>
          <a:noFill/>
        </p:spPr>
        <p:txBody>
          <a:bodyPr wrap="none" rtlCol="0">
            <a:spAutoFit/>
          </a:bodyPr>
          <a:lstStyle/>
          <a:p>
            <a:r>
              <a:rPr lang="sv-SE" sz="1600" dirty="0">
                <a:latin typeface="Verdana" charset="0"/>
                <a:ea typeface="Verdana" charset="0"/>
                <a:cs typeface="Verdana" charset="0"/>
              </a:rPr>
              <a:t>Husdjur kan aldrig starta en </a:t>
            </a:r>
            <a:r>
              <a:rPr lang="sv-SE" sz="1600" dirty="0" smtClean="0">
                <a:latin typeface="Verdana" charset="0"/>
                <a:ea typeface="Verdana" charset="0"/>
                <a:cs typeface="Verdana" charset="0"/>
              </a:rPr>
              <a:t>brand</a:t>
            </a:r>
            <a:endParaRPr lang="sv-SE" sz="1600" dirty="0">
              <a:latin typeface="Verdana" charset="0"/>
              <a:ea typeface="Verdana" charset="0"/>
              <a:cs typeface="Verdana" charset="0"/>
            </a:endParaRPr>
          </a:p>
        </p:txBody>
      </p:sp>
      <p:sp>
        <p:nvSpPr>
          <p:cNvPr id="17" name="textruta 16"/>
          <p:cNvSpPr txBox="1"/>
          <p:nvPr/>
        </p:nvSpPr>
        <p:spPr>
          <a:xfrm>
            <a:off x="976315" y="3728900"/>
            <a:ext cx="5044266" cy="338554"/>
          </a:xfrm>
          <a:prstGeom prst="rect">
            <a:avLst/>
          </a:prstGeom>
          <a:noFill/>
        </p:spPr>
        <p:txBody>
          <a:bodyPr wrap="none" rtlCol="0">
            <a:spAutoFit/>
          </a:bodyPr>
          <a:lstStyle/>
          <a:p>
            <a:r>
              <a:rPr lang="sv-SE" sz="1600" dirty="0">
                <a:latin typeface="Verdana" charset="0"/>
                <a:ea typeface="Verdana" charset="0"/>
                <a:cs typeface="Verdana" charset="0"/>
              </a:rPr>
              <a:t>Släck alltid levande ljus när </a:t>
            </a:r>
            <a:r>
              <a:rPr lang="sv-SE" sz="1600" dirty="0" smtClean="0">
                <a:latin typeface="Verdana" charset="0"/>
                <a:ea typeface="Verdana" charset="0"/>
                <a:cs typeface="Verdana" charset="0"/>
              </a:rPr>
              <a:t>du</a:t>
            </a:r>
            <a:r>
              <a:rPr lang="sv-SE" sz="1600" dirty="0">
                <a:latin typeface="Verdana" charset="0"/>
                <a:ea typeface="Verdana" charset="0"/>
                <a:cs typeface="Verdana" charset="0"/>
              </a:rPr>
              <a:t> </a:t>
            </a:r>
            <a:r>
              <a:rPr lang="sv-SE" sz="1600" dirty="0" smtClean="0">
                <a:latin typeface="Verdana" charset="0"/>
                <a:ea typeface="Verdana" charset="0"/>
                <a:cs typeface="Verdana" charset="0"/>
              </a:rPr>
              <a:t>lämnar rummet</a:t>
            </a:r>
            <a:endParaRPr lang="sv-SE" sz="1600" dirty="0">
              <a:latin typeface="Verdana" charset="0"/>
              <a:ea typeface="Verdana" charset="0"/>
              <a:cs typeface="Verdana" charset="0"/>
            </a:endParaRPr>
          </a:p>
        </p:txBody>
      </p:sp>
      <p:sp>
        <p:nvSpPr>
          <p:cNvPr id="18" name="textruta 17"/>
          <p:cNvSpPr txBox="1"/>
          <p:nvPr/>
        </p:nvSpPr>
        <p:spPr>
          <a:xfrm>
            <a:off x="976315" y="4276110"/>
            <a:ext cx="5899757" cy="338554"/>
          </a:xfrm>
          <a:prstGeom prst="rect">
            <a:avLst/>
          </a:prstGeom>
          <a:noFill/>
        </p:spPr>
        <p:txBody>
          <a:bodyPr wrap="none" rtlCol="0">
            <a:spAutoFit/>
          </a:bodyPr>
          <a:lstStyle/>
          <a:p>
            <a:r>
              <a:rPr lang="sv-SE" sz="1600" dirty="0">
                <a:latin typeface="Verdana" charset="0"/>
                <a:ea typeface="Verdana" charset="0"/>
                <a:cs typeface="Verdana" charset="0"/>
              </a:rPr>
              <a:t>Brandvarnaren ska sitta på väggen </a:t>
            </a:r>
            <a:r>
              <a:rPr lang="sv-SE" sz="1600" dirty="0" smtClean="0">
                <a:latin typeface="Verdana" charset="0"/>
                <a:ea typeface="Verdana" charset="0"/>
                <a:cs typeface="Verdana" charset="0"/>
              </a:rPr>
              <a:t>eller </a:t>
            </a:r>
            <a:r>
              <a:rPr lang="sv-SE" sz="1600" dirty="0">
                <a:latin typeface="Verdana" charset="0"/>
                <a:ea typeface="Verdana" charset="0"/>
                <a:cs typeface="Verdana" charset="0"/>
              </a:rPr>
              <a:t>ligga på </a:t>
            </a:r>
            <a:r>
              <a:rPr lang="sv-SE" sz="1600" dirty="0" smtClean="0">
                <a:latin typeface="Verdana" charset="0"/>
                <a:ea typeface="Verdana" charset="0"/>
                <a:cs typeface="Verdana" charset="0"/>
              </a:rPr>
              <a:t>hyllan</a:t>
            </a:r>
            <a:endParaRPr lang="sv-SE" sz="1600" dirty="0">
              <a:latin typeface="Verdana" charset="0"/>
              <a:ea typeface="Verdana" charset="0"/>
              <a:cs typeface="Verdana" charset="0"/>
            </a:endParaRPr>
          </a:p>
        </p:txBody>
      </p:sp>
      <p:sp>
        <p:nvSpPr>
          <p:cNvPr id="19" name="textruta 18"/>
          <p:cNvSpPr txBox="1"/>
          <p:nvPr/>
        </p:nvSpPr>
        <p:spPr>
          <a:xfrm>
            <a:off x="976315" y="5370529"/>
            <a:ext cx="4902432" cy="584775"/>
          </a:xfrm>
          <a:prstGeom prst="rect">
            <a:avLst/>
          </a:prstGeom>
          <a:noFill/>
        </p:spPr>
        <p:txBody>
          <a:bodyPr wrap="none" rtlCol="0">
            <a:spAutoFit/>
          </a:bodyPr>
          <a:lstStyle/>
          <a:p>
            <a:r>
              <a:rPr lang="sv-SE" sz="1600" dirty="0">
                <a:latin typeface="Verdana" charset="0"/>
                <a:ea typeface="Verdana" charset="0"/>
                <a:cs typeface="Verdana" charset="0"/>
              </a:rPr>
              <a:t>Det är bra att ha flera </a:t>
            </a:r>
            <a:r>
              <a:rPr lang="sv-SE" sz="1600" dirty="0" smtClean="0">
                <a:latin typeface="Verdana" charset="0"/>
                <a:ea typeface="Verdana" charset="0"/>
                <a:cs typeface="Verdana" charset="0"/>
              </a:rPr>
              <a:t>brandvarnare</a:t>
            </a:r>
            <a:r>
              <a:rPr lang="sv-SE" sz="1600" dirty="0">
                <a:latin typeface="Verdana" charset="0"/>
                <a:ea typeface="Verdana" charset="0"/>
                <a:cs typeface="Verdana" charset="0"/>
              </a:rPr>
              <a:t> </a:t>
            </a:r>
            <a:r>
              <a:rPr lang="sv-SE" sz="1600" dirty="0" smtClean="0">
                <a:latin typeface="Verdana" charset="0"/>
                <a:ea typeface="Verdana" charset="0"/>
                <a:cs typeface="Verdana" charset="0"/>
              </a:rPr>
              <a:t>i </a:t>
            </a:r>
            <a:r>
              <a:rPr lang="sv-SE" sz="1600" dirty="0">
                <a:latin typeface="Verdana" charset="0"/>
                <a:ea typeface="Verdana" charset="0"/>
                <a:cs typeface="Verdana" charset="0"/>
              </a:rPr>
              <a:t>ett hus </a:t>
            </a:r>
            <a:endParaRPr lang="sv-SE" sz="1600" dirty="0" smtClean="0">
              <a:latin typeface="Verdana" charset="0"/>
              <a:ea typeface="Verdana" charset="0"/>
              <a:cs typeface="Verdana" charset="0"/>
            </a:endParaRPr>
          </a:p>
          <a:p>
            <a:r>
              <a:rPr lang="sv-SE" sz="1600" dirty="0" smtClean="0">
                <a:latin typeface="Verdana" charset="0"/>
                <a:ea typeface="Verdana" charset="0"/>
                <a:cs typeface="Verdana" charset="0"/>
              </a:rPr>
              <a:t>med </a:t>
            </a:r>
            <a:r>
              <a:rPr lang="sv-SE" sz="1600" dirty="0">
                <a:latin typeface="Verdana" charset="0"/>
                <a:ea typeface="Verdana" charset="0"/>
                <a:cs typeface="Verdana" charset="0"/>
              </a:rPr>
              <a:t>flera </a:t>
            </a:r>
            <a:r>
              <a:rPr lang="sv-SE" sz="1600" dirty="0" smtClean="0">
                <a:latin typeface="Verdana" charset="0"/>
                <a:ea typeface="Verdana" charset="0"/>
                <a:cs typeface="Verdana" charset="0"/>
              </a:rPr>
              <a:t>våningar</a:t>
            </a:r>
            <a:endParaRPr lang="sv-SE" sz="1600" dirty="0">
              <a:latin typeface="Verdana" charset="0"/>
              <a:ea typeface="Verdana" charset="0"/>
              <a:cs typeface="Verdana" charset="0"/>
            </a:endParaRPr>
          </a:p>
        </p:txBody>
      </p:sp>
      <p:sp>
        <p:nvSpPr>
          <p:cNvPr id="20" name="textruta 19"/>
          <p:cNvSpPr txBox="1"/>
          <p:nvPr/>
        </p:nvSpPr>
        <p:spPr>
          <a:xfrm>
            <a:off x="976315" y="4823320"/>
            <a:ext cx="3429272" cy="338554"/>
          </a:xfrm>
          <a:prstGeom prst="rect">
            <a:avLst/>
          </a:prstGeom>
          <a:noFill/>
        </p:spPr>
        <p:txBody>
          <a:bodyPr wrap="none" rtlCol="0">
            <a:spAutoFit/>
          </a:bodyPr>
          <a:lstStyle/>
          <a:p>
            <a:r>
              <a:rPr lang="sv-SE" sz="1600" dirty="0">
                <a:latin typeface="Verdana" charset="0"/>
                <a:ea typeface="Verdana" charset="0"/>
                <a:cs typeface="Verdana" charset="0"/>
              </a:rPr>
              <a:t>Brandvarnaren släcker </a:t>
            </a:r>
            <a:r>
              <a:rPr lang="sv-SE" sz="1600" dirty="0" smtClean="0">
                <a:latin typeface="Verdana" charset="0"/>
                <a:ea typeface="Verdana" charset="0"/>
                <a:cs typeface="Verdana" charset="0"/>
              </a:rPr>
              <a:t>branden</a:t>
            </a:r>
            <a:endParaRPr lang="sv-SE" sz="1600" dirty="0">
              <a:latin typeface="Verdana" charset="0"/>
              <a:ea typeface="Verdana" charset="0"/>
              <a:cs typeface="Verdana" charset="0"/>
            </a:endParaRPr>
          </a:p>
        </p:txBody>
      </p:sp>
      <p:sp>
        <p:nvSpPr>
          <p:cNvPr id="22" name="textruta 21"/>
          <p:cNvSpPr txBox="1"/>
          <p:nvPr/>
        </p:nvSpPr>
        <p:spPr>
          <a:xfrm>
            <a:off x="724951" y="1519096"/>
            <a:ext cx="324000" cy="380480"/>
          </a:xfrm>
          <a:prstGeom prst="rect">
            <a:avLst/>
          </a:prstGeom>
          <a:noFill/>
        </p:spPr>
        <p:txBody>
          <a:bodyPr wrap="square" tIns="36000" bIns="36000" rtlCol="0" anchor="ctr" anchorCtr="0">
            <a:spAutoFit/>
          </a:bodyPr>
          <a:lstStyle/>
          <a:p>
            <a:pPr algn="ctr"/>
            <a:r>
              <a:rPr lang="sv-SE" sz="2000" b="1" dirty="0" smtClean="0">
                <a:solidFill>
                  <a:srgbClr val="92D050"/>
                </a:solidFill>
                <a:latin typeface="Verdana" charset="0"/>
                <a:ea typeface="Verdana" charset="0"/>
                <a:cs typeface="Verdana" charset="0"/>
              </a:rPr>
              <a:t>1</a:t>
            </a:r>
            <a:endParaRPr lang="sv-SE" sz="2000" b="1" dirty="0">
              <a:solidFill>
                <a:srgbClr val="92D050"/>
              </a:solidFill>
              <a:latin typeface="Verdana" charset="0"/>
              <a:ea typeface="Verdana" charset="0"/>
              <a:cs typeface="Verdana" charset="0"/>
            </a:endParaRPr>
          </a:p>
        </p:txBody>
      </p:sp>
      <p:grpSp>
        <p:nvGrpSpPr>
          <p:cNvPr id="35" name="Grupp 34"/>
          <p:cNvGrpSpPr/>
          <p:nvPr/>
        </p:nvGrpSpPr>
        <p:grpSpPr>
          <a:xfrm>
            <a:off x="3984565" y="1453410"/>
            <a:ext cx="508970" cy="505204"/>
            <a:chOff x="5531432" y="1645658"/>
            <a:chExt cx="508970" cy="505204"/>
          </a:xfrm>
        </p:grpSpPr>
        <p:grpSp>
          <p:nvGrpSpPr>
            <p:cNvPr id="31" name="Grupp 30"/>
            <p:cNvGrpSpPr/>
            <p:nvPr/>
          </p:nvGrpSpPr>
          <p:grpSpPr>
            <a:xfrm>
              <a:off x="5531432" y="1645658"/>
              <a:ext cx="508970" cy="505204"/>
              <a:chOff x="552841" y="2463808"/>
              <a:chExt cx="1562568" cy="1551008"/>
            </a:xfrm>
          </p:grpSpPr>
          <p:pic>
            <p:nvPicPr>
              <p:cNvPr id="33" name="Bildobjekt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34" name="Ellips 33"/>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textruta 31"/>
            <p:cNvSpPr txBox="1"/>
            <p:nvPr/>
          </p:nvSpPr>
          <p:spPr>
            <a:xfrm>
              <a:off x="5611510" y="1690467"/>
              <a:ext cx="348813" cy="400110"/>
            </a:xfrm>
            <a:prstGeom prst="rect">
              <a:avLst/>
            </a:prstGeom>
            <a:noFill/>
          </p:spPr>
          <p:txBody>
            <a:bodyPr wrap="none" rtlCol="0">
              <a:spAutoFit/>
            </a:bodyPr>
            <a:lstStyle/>
            <a:p>
              <a:pPr algn="ctr">
                <a:buClr>
                  <a:schemeClr val="accent6"/>
                </a:buClr>
                <a:buSzPct val="120000"/>
              </a:pPr>
              <a:r>
                <a:rPr lang="sv-SE" sz="2000" b="1" kern="1600" spc="-20" dirty="0" smtClean="0">
                  <a:solidFill>
                    <a:schemeClr val="bg1"/>
                  </a:solidFill>
                  <a:latin typeface="Verdana" charset="0"/>
                  <a:ea typeface="Verdana" charset="0"/>
                  <a:cs typeface="Verdana" charset="0"/>
                </a:rPr>
                <a:t>F</a:t>
              </a:r>
              <a:endParaRPr lang="sv-SE" sz="2000" b="1" kern="1600" spc="-20" dirty="0">
                <a:solidFill>
                  <a:schemeClr val="bg1"/>
                </a:solidFill>
                <a:latin typeface="Verdana" charset="0"/>
                <a:ea typeface="Verdana" charset="0"/>
                <a:cs typeface="Verdana" charset="0"/>
              </a:endParaRPr>
            </a:p>
          </p:txBody>
        </p:sp>
      </p:grpSp>
      <p:grpSp>
        <p:nvGrpSpPr>
          <p:cNvPr id="36" name="Grupp 35"/>
          <p:cNvGrpSpPr/>
          <p:nvPr/>
        </p:nvGrpSpPr>
        <p:grpSpPr>
          <a:xfrm>
            <a:off x="7400756" y="2553802"/>
            <a:ext cx="503637" cy="499910"/>
            <a:chOff x="423194" y="1656201"/>
            <a:chExt cx="503637" cy="499910"/>
          </a:xfrm>
        </p:grpSpPr>
        <p:grpSp>
          <p:nvGrpSpPr>
            <p:cNvPr id="37" name="Grupp 36"/>
            <p:cNvGrpSpPr/>
            <p:nvPr/>
          </p:nvGrpSpPr>
          <p:grpSpPr>
            <a:xfrm>
              <a:off x="423194" y="1656201"/>
              <a:ext cx="503637" cy="499910"/>
              <a:chOff x="552841" y="2463808"/>
              <a:chExt cx="1562568" cy="1551008"/>
            </a:xfrm>
          </p:grpSpPr>
          <p:pic>
            <p:nvPicPr>
              <p:cNvPr id="39" name="Bildobjekt 38"/>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40" name="Ellips 39"/>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8" name="textruta 37"/>
            <p:cNvSpPr txBox="1"/>
            <p:nvPr/>
          </p:nvSpPr>
          <p:spPr>
            <a:xfrm>
              <a:off x="490801" y="1693270"/>
              <a:ext cx="364843" cy="400110"/>
            </a:xfrm>
            <a:prstGeom prst="rect">
              <a:avLst/>
            </a:prstGeom>
            <a:noFill/>
          </p:spPr>
          <p:txBody>
            <a:bodyPr wrap="none" rtlCol="0">
              <a:spAutoFit/>
            </a:bodyPr>
            <a:lstStyle/>
            <a:p>
              <a:pPr algn="ctr">
                <a:buClr>
                  <a:schemeClr val="accent6"/>
                </a:buClr>
                <a:buSzPct val="120000"/>
              </a:pPr>
              <a:r>
                <a:rPr lang="sv-SE" sz="2000" b="1" kern="1600" spc="-20" dirty="0" smtClean="0">
                  <a:solidFill>
                    <a:schemeClr val="bg1"/>
                  </a:solidFill>
                  <a:latin typeface="Verdana" charset="0"/>
                  <a:ea typeface="Verdana" charset="0"/>
                  <a:cs typeface="Verdana" charset="0"/>
                </a:rPr>
                <a:t>S</a:t>
              </a:r>
            </a:p>
          </p:txBody>
        </p:sp>
      </p:grpSp>
      <p:grpSp>
        <p:nvGrpSpPr>
          <p:cNvPr id="41" name="Grupp 40"/>
          <p:cNvGrpSpPr/>
          <p:nvPr/>
        </p:nvGrpSpPr>
        <p:grpSpPr>
          <a:xfrm>
            <a:off x="4733818" y="3103538"/>
            <a:ext cx="508970" cy="505204"/>
            <a:chOff x="5531432" y="1645658"/>
            <a:chExt cx="508970" cy="505204"/>
          </a:xfrm>
        </p:grpSpPr>
        <p:grpSp>
          <p:nvGrpSpPr>
            <p:cNvPr id="42" name="Grupp 41"/>
            <p:cNvGrpSpPr/>
            <p:nvPr/>
          </p:nvGrpSpPr>
          <p:grpSpPr>
            <a:xfrm>
              <a:off x="5531432" y="1645658"/>
              <a:ext cx="508970" cy="505204"/>
              <a:chOff x="552841" y="2463808"/>
              <a:chExt cx="1562568" cy="1551008"/>
            </a:xfrm>
          </p:grpSpPr>
          <p:pic>
            <p:nvPicPr>
              <p:cNvPr id="44" name="Bildobjekt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45" name="Ellips 44"/>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3" name="textruta 42"/>
            <p:cNvSpPr txBox="1"/>
            <p:nvPr/>
          </p:nvSpPr>
          <p:spPr>
            <a:xfrm>
              <a:off x="5611510" y="1690467"/>
              <a:ext cx="348813" cy="400110"/>
            </a:xfrm>
            <a:prstGeom prst="rect">
              <a:avLst/>
            </a:prstGeom>
            <a:noFill/>
          </p:spPr>
          <p:txBody>
            <a:bodyPr wrap="none" rtlCol="0">
              <a:spAutoFit/>
            </a:bodyPr>
            <a:lstStyle/>
            <a:p>
              <a:pPr algn="ctr">
                <a:buClr>
                  <a:schemeClr val="accent6"/>
                </a:buClr>
                <a:buSzPct val="120000"/>
              </a:pPr>
              <a:r>
                <a:rPr lang="sv-SE" sz="2000" b="1" kern="1600" spc="-20" dirty="0" smtClean="0">
                  <a:solidFill>
                    <a:schemeClr val="bg1"/>
                  </a:solidFill>
                  <a:latin typeface="Verdana" charset="0"/>
                  <a:ea typeface="Verdana" charset="0"/>
                  <a:cs typeface="Verdana" charset="0"/>
                </a:rPr>
                <a:t>F</a:t>
              </a:r>
              <a:endParaRPr lang="sv-SE" sz="2000" b="1" kern="1600" spc="-20" dirty="0">
                <a:solidFill>
                  <a:schemeClr val="bg1"/>
                </a:solidFill>
                <a:latin typeface="Verdana" charset="0"/>
                <a:ea typeface="Verdana" charset="0"/>
                <a:cs typeface="Verdana" charset="0"/>
              </a:endParaRPr>
            </a:p>
          </p:txBody>
        </p:sp>
      </p:grpSp>
      <p:grpSp>
        <p:nvGrpSpPr>
          <p:cNvPr id="46" name="Grupp 45"/>
          <p:cNvGrpSpPr/>
          <p:nvPr/>
        </p:nvGrpSpPr>
        <p:grpSpPr>
          <a:xfrm>
            <a:off x="6134444" y="3648222"/>
            <a:ext cx="503637" cy="499910"/>
            <a:chOff x="423194" y="1656201"/>
            <a:chExt cx="503637" cy="499910"/>
          </a:xfrm>
        </p:grpSpPr>
        <p:grpSp>
          <p:nvGrpSpPr>
            <p:cNvPr id="47" name="Grupp 46"/>
            <p:cNvGrpSpPr/>
            <p:nvPr/>
          </p:nvGrpSpPr>
          <p:grpSpPr>
            <a:xfrm>
              <a:off x="423194" y="1656201"/>
              <a:ext cx="503637" cy="499910"/>
              <a:chOff x="552841" y="2463808"/>
              <a:chExt cx="1562568" cy="1551008"/>
            </a:xfrm>
          </p:grpSpPr>
          <p:pic>
            <p:nvPicPr>
              <p:cNvPr id="49" name="Bildobjekt 48"/>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50" name="Ellips 49"/>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8" name="textruta 47"/>
            <p:cNvSpPr txBox="1"/>
            <p:nvPr/>
          </p:nvSpPr>
          <p:spPr>
            <a:xfrm>
              <a:off x="490801" y="1693270"/>
              <a:ext cx="364843" cy="400110"/>
            </a:xfrm>
            <a:prstGeom prst="rect">
              <a:avLst/>
            </a:prstGeom>
            <a:noFill/>
          </p:spPr>
          <p:txBody>
            <a:bodyPr wrap="none" rtlCol="0">
              <a:spAutoFit/>
            </a:bodyPr>
            <a:lstStyle/>
            <a:p>
              <a:pPr algn="ctr">
                <a:buClr>
                  <a:schemeClr val="accent6"/>
                </a:buClr>
                <a:buSzPct val="120000"/>
              </a:pPr>
              <a:r>
                <a:rPr lang="sv-SE" sz="2000" b="1" kern="1600" spc="-20" dirty="0" smtClean="0">
                  <a:solidFill>
                    <a:schemeClr val="bg1"/>
                  </a:solidFill>
                  <a:latin typeface="Verdana" charset="0"/>
                  <a:ea typeface="Verdana" charset="0"/>
                  <a:cs typeface="Verdana" charset="0"/>
                </a:rPr>
                <a:t>S</a:t>
              </a:r>
            </a:p>
          </p:txBody>
        </p:sp>
      </p:grpSp>
      <p:grpSp>
        <p:nvGrpSpPr>
          <p:cNvPr id="51" name="Grupp 50"/>
          <p:cNvGrpSpPr/>
          <p:nvPr/>
        </p:nvGrpSpPr>
        <p:grpSpPr>
          <a:xfrm>
            <a:off x="6972896" y="4192785"/>
            <a:ext cx="508970" cy="505204"/>
            <a:chOff x="5531432" y="1645658"/>
            <a:chExt cx="508970" cy="505204"/>
          </a:xfrm>
        </p:grpSpPr>
        <p:grpSp>
          <p:nvGrpSpPr>
            <p:cNvPr id="52" name="Grupp 51"/>
            <p:cNvGrpSpPr/>
            <p:nvPr/>
          </p:nvGrpSpPr>
          <p:grpSpPr>
            <a:xfrm>
              <a:off x="5531432" y="1645658"/>
              <a:ext cx="508970" cy="505204"/>
              <a:chOff x="552841" y="2463808"/>
              <a:chExt cx="1562568" cy="1551008"/>
            </a:xfrm>
          </p:grpSpPr>
          <p:pic>
            <p:nvPicPr>
              <p:cNvPr id="54" name="Bildobjekt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55" name="Ellips 54"/>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3" name="textruta 52"/>
            <p:cNvSpPr txBox="1"/>
            <p:nvPr/>
          </p:nvSpPr>
          <p:spPr>
            <a:xfrm>
              <a:off x="5611510" y="1690467"/>
              <a:ext cx="348813" cy="400110"/>
            </a:xfrm>
            <a:prstGeom prst="rect">
              <a:avLst/>
            </a:prstGeom>
            <a:noFill/>
          </p:spPr>
          <p:txBody>
            <a:bodyPr wrap="none" rtlCol="0">
              <a:spAutoFit/>
            </a:bodyPr>
            <a:lstStyle/>
            <a:p>
              <a:pPr algn="ctr">
                <a:buClr>
                  <a:schemeClr val="accent6"/>
                </a:buClr>
                <a:buSzPct val="120000"/>
              </a:pPr>
              <a:r>
                <a:rPr lang="sv-SE" sz="2000" b="1" kern="1600" spc="-20" dirty="0" smtClean="0">
                  <a:solidFill>
                    <a:schemeClr val="bg1"/>
                  </a:solidFill>
                  <a:latin typeface="Verdana" charset="0"/>
                  <a:ea typeface="Verdana" charset="0"/>
                  <a:cs typeface="Verdana" charset="0"/>
                </a:rPr>
                <a:t>F</a:t>
              </a:r>
              <a:endParaRPr lang="sv-SE" sz="2000" b="1" kern="1600" spc="-20" dirty="0">
                <a:solidFill>
                  <a:schemeClr val="bg1"/>
                </a:solidFill>
                <a:latin typeface="Verdana" charset="0"/>
                <a:ea typeface="Verdana" charset="0"/>
                <a:cs typeface="Verdana" charset="0"/>
              </a:endParaRPr>
            </a:p>
          </p:txBody>
        </p:sp>
      </p:grpSp>
      <p:grpSp>
        <p:nvGrpSpPr>
          <p:cNvPr id="56" name="Grupp 55"/>
          <p:cNvGrpSpPr/>
          <p:nvPr/>
        </p:nvGrpSpPr>
        <p:grpSpPr>
          <a:xfrm>
            <a:off x="4733818" y="4739994"/>
            <a:ext cx="508970" cy="505204"/>
            <a:chOff x="5531432" y="1645658"/>
            <a:chExt cx="508970" cy="505204"/>
          </a:xfrm>
        </p:grpSpPr>
        <p:grpSp>
          <p:nvGrpSpPr>
            <p:cNvPr id="57" name="Grupp 56"/>
            <p:cNvGrpSpPr/>
            <p:nvPr/>
          </p:nvGrpSpPr>
          <p:grpSpPr>
            <a:xfrm>
              <a:off x="5531432" y="1645658"/>
              <a:ext cx="508970" cy="505204"/>
              <a:chOff x="552841" y="2463808"/>
              <a:chExt cx="1562568" cy="1551008"/>
            </a:xfrm>
          </p:grpSpPr>
          <p:pic>
            <p:nvPicPr>
              <p:cNvPr id="59" name="Bildobjekt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60" name="Ellips 59"/>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8" name="textruta 57"/>
            <p:cNvSpPr txBox="1"/>
            <p:nvPr/>
          </p:nvSpPr>
          <p:spPr>
            <a:xfrm>
              <a:off x="5611510" y="1690467"/>
              <a:ext cx="348813" cy="400110"/>
            </a:xfrm>
            <a:prstGeom prst="rect">
              <a:avLst/>
            </a:prstGeom>
            <a:noFill/>
          </p:spPr>
          <p:txBody>
            <a:bodyPr wrap="none" rtlCol="0">
              <a:spAutoFit/>
            </a:bodyPr>
            <a:lstStyle/>
            <a:p>
              <a:pPr algn="ctr">
                <a:buClr>
                  <a:schemeClr val="accent6"/>
                </a:buClr>
                <a:buSzPct val="120000"/>
              </a:pPr>
              <a:r>
                <a:rPr lang="sv-SE" sz="2000" b="1" kern="1600" spc="-20" dirty="0" smtClean="0">
                  <a:solidFill>
                    <a:schemeClr val="bg1"/>
                  </a:solidFill>
                  <a:latin typeface="Verdana" charset="0"/>
                  <a:ea typeface="Verdana" charset="0"/>
                  <a:cs typeface="Verdana" charset="0"/>
                </a:rPr>
                <a:t>F</a:t>
              </a:r>
              <a:endParaRPr lang="sv-SE" sz="2000" b="1" kern="1600" spc="-20" dirty="0">
                <a:solidFill>
                  <a:schemeClr val="bg1"/>
                </a:solidFill>
                <a:latin typeface="Verdana" charset="0"/>
                <a:ea typeface="Verdana" charset="0"/>
                <a:cs typeface="Verdana" charset="0"/>
              </a:endParaRPr>
            </a:p>
          </p:txBody>
        </p:sp>
      </p:grpSp>
      <p:grpSp>
        <p:nvGrpSpPr>
          <p:cNvPr id="61" name="Grupp 60"/>
          <p:cNvGrpSpPr/>
          <p:nvPr/>
        </p:nvGrpSpPr>
        <p:grpSpPr>
          <a:xfrm>
            <a:off x="6132653" y="5281410"/>
            <a:ext cx="503637" cy="499910"/>
            <a:chOff x="423194" y="1656201"/>
            <a:chExt cx="503637" cy="499910"/>
          </a:xfrm>
        </p:grpSpPr>
        <p:grpSp>
          <p:nvGrpSpPr>
            <p:cNvPr id="62" name="Grupp 61"/>
            <p:cNvGrpSpPr/>
            <p:nvPr/>
          </p:nvGrpSpPr>
          <p:grpSpPr>
            <a:xfrm>
              <a:off x="423194" y="1656201"/>
              <a:ext cx="503637" cy="499910"/>
              <a:chOff x="552841" y="2463808"/>
              <a:chExt cx="1562568" cy="1551008"/>
            </a:xfrm>
          </p:grpSpPr>
          <p:pic>
            <p:nvPicPr>
              <p:cNvPr id="64" name="Bildobjekt 63"/>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65" name="Ellips 64"/>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3" name="textruta 62"/>
            <p:cNvSpPr txBox="1"/>
            <p:nvPr/>
          </p:nvSpPr>
          <p:spPr>
            <a:xfrm>
              <a:off x="490801" y="1693270"/>
              <a:ext cx="364843" cy="400110"/>
            </a:xfrm>
            <a:prstGeom prst="rect">
              <a:avLst/>
            </a:prstGeom>
            <a:noFill/>
          </p:spPr>
          <p:txBody>
            <a:bodyPr wrap="none" rtlCol="0">
              <a:spAutoFit/>
            </a:bodyPr>
            <a:lstStyle/>
            <a:p>
              <a:pPr algn="ctr">
                <a:buClr>
                  <a:schemeClr val="accent6"/>
                </a:buClr>
                <a:buSzPct val="120000"/>
              </a:pPr>
              <a:r>
                <a:rPr lang="sv-SE" sz="2000" b="1" kern="1600" spc="-20" dirty="0" smtClean="0">
                  <a:solidFill>
                    <a:schemeClr val="bg1"/>
                  </a:solidFill>
                  <a:latin typeface="Verdana" charset="0"/>
                  <a:ea typeface="Verdana" charset="0"/>
                  <a:cs typeface="Verdana" charset="0"/>
                </a:rPr>
                <a:t>S</a:t>
              </a:r>
            </a:p>
          </p:txBody>
        </p:sp>
      </p:grpSp>
      <p:sp>
        <p:nvSpPr>
          <p:cNvPr id="66" name="textruta 65"/>
          <p:cNvSpPr txBox="1"/>
          <p:nvPr/>
        </p:nvSpPr>
        <p:spPr>
          <a:xfrm>
            <a:off x="724951" y="2049516"/>
            <a:ext cx="324000" cy="380480"/>
          </a:xfrm>
          <a:prstGeom prst="rect">
            <a:avLst/>
          </a:prstGeom>
          <a:noFill/>
        </p:spPr>
        <p:txBody>
          <a:bodyPr wrap="square" tIns="36000" bIns="36000" rtlCol="0" anchor="ctr" anchorCtr="0">
            <a:spAutoFit/>
          </a:bodyPr>
          <a:lstStyle/>
          <a:p>
            <a:pPr algn="ctr"/>
            <a:r>
              <a:rPr lang="sv-SE" sz="2000" b="1" dirty="0" smtClean="0">
                <a:solidFill>
                  <a:srgbClr val="92D050"/>
                </a:solidFill>
                <a:latin typeface="Verdana" charset="0"/>
                <a:ea typeface="Verdana" charset="0"/>
                <a:cs typeface="Verdana" charset="0"/>
              </a:rPr>
              <a:t>2</a:t>
            </a:r>
            <a:endParaRPr lang="sv-SE" sz="2000" b="1" dirty="0">
              <a:solidFill>
                <a:srgbClr val="92D050"/>
              </a:solidFill>
              <a:latin typeface="Verdana" charset="0"/>
              <a:ea typeface="Verdana" charset="0"/>
              <a:cs typeface="Verdana" charset="0"/>
            </a:endParaRPr>
          </a:p>
        </p:txBody>
      </p:sp>
      <p:sp>
        <p:nvSpPr>
          <p:cNvPr id="67" name="textruta 66"/>
          <p:cNvSpPr txBox="1"/>
          <p:nvPr/>
        </p:nvSpPr>
        <p:spPr>
          <a:xfrm>
            <a:off x="724951" y="2587008"/>
            <a:ext cx="324000" cy="380480"/>
          </a:xfrm>
          <a:prstGeom prst="rect">
            <a:avLst/>
          </a:prstGeom>
          <a:noFill/>
        </p:spPr>
        <p:txBody>
          <a:bodyPr wrap="square" tIns="36000" bIns="36000" rtlCol="0" anchor="ctr" anchorCtr="0">
            <a:spAutoFit/>
          </a:bodyPr>
          <a:lstStyle/>
          <a:p>
            <a:pPr algn="ctr"/>
            <a:r>
              <a:rPr lang="sv-SE" sz="2000" b="1" dirty="0" smtClean="0">
                <a:solidFill>
                  <a:srgbClr val="92D050"/>
                </a:solidFill>
                <a:latin typeface="Verdana" charset="0"/>
                <a:ea typeface="Verdana" charset="0"/>
                <a:cs typeface="Verdana" charset="0"/>
              </a:rPr>
              <a:t>3</a:t>
            </a:r>
            <a:endParaRPr lang="sv-SE" sz="2000" b="1" dirty="0">
              <a:solidFill>
                <a:srgbClr val="92D050"/>
              </a:solidFill>
              <a:latin typeface="Verdana" charset="0"/>
              <a:ea typeface="Verdana" charset="0"/>
              <a:cs typeface="Verdana" charset="0"/>
            </a:endParaRPr>
          </a:p>
        </p:txBody>
      </p:sp>
      <p:sp>
        <p:nvSpPr>
          <p:cNvPr id="68" name="textruta 67"/>
          <p:cNvSpPr txBox="1"/>
          <p:nvPr/>
        </p:nvSpPr>
        <p:spPr>
          <a:xfrm>
            <a:off x="724951" y="3141588"/>
            <a:ext cx="324000" cy="380480"/>
          </a:xfrm>
          <a:prstGeom prst="rect">
            <a:avLst/>
          </a:prstGeom>
          <a:noFill/>
        </p:spPr>
        <p:txBody>
          <a:bodyPr wrap="square" tIns="36000" bIns="36000" rtlCol="0" anchor="ctr" anchorCtr="0">
            <a:spAutoFit/>
          </a:bodyPr>
          <a:lstStyle/>
          <a:p>
            <a:pPr algn="ctr"/>
            <a:r>
              <a:rPr lang="sv-SE" sz="2000" b="1" dirty="0" smtClean="0">
                <a:solidFill>
                  <a:srgbClr val="92D050"/>
                </a:solidFill>
                <a:latin typeface="Verdana" charset="0"/>
                <a:ea typeface="Verdana" charset="0"/>
                <a:cs typeface="Verdana" charset="0"/>
              </a:rPr>
              <a:t>4</a:t>
            </a:r>
            <a:endParaRPr lang="sv-SE" sz="2000" b="1" dirty="0">
              <a:solidFill>
                <a:srgbClr val="92D050"/>
              </a:solidFill>
              <a:latin typeface="Verdana" charset="0"/>
              <a:ea typeface="Verdana" charset="0"/>
              <a:cs typeface="Verdana" charset="0"/>
            </a:endParaRPr>
          </a:p>
        </p:txBody>
      </p:sp>
      <p:sp>
        <p:nvSpPr>
          <p:cNvPr id="69" name="textruta 68"/>
          <p:cNvSpPr txBox="1"/>
          <p:nvPr/>
        </p:nvSpPr>
        <p:spPr>
          <a:xfrm>
            <a:off x="724951" y="3693044"/>
            <a:ext cx="324000" cy="380480"/>
          </a:xfrm>
          <a:prstGeom prst="rect">
            <a:avLst/>
          </a:prstGeom>
          <a:noFill/>
        </p:spPr>
        <p:txBody>
          <a:bodyPr wrap="square" tIns="36000" bIns="36000" rtlCol="0" anchor="ctr" anchorCtr="0">
            <a:spAutoFit/>
          </a:bodyPr>
          <a:lstStyle/>
          <a:p>
            <a:pPr algn="ctr"/>
            <a:r>
              <a:rPr lang="sv-SE" sz="2000" b="1" dirty="0" smtClean="0">
                <a:solidFill>
                  <a:srgbClr val="92D050"/>
                </a:solidFill>
                <a:latin typeface="Verdana" charset="0"/>
                <a:ea typeface="Verdana" charset="0"/>
                <a:cs typeface="Verdana" charset="0"/>
              </a:rPr>
              <a:t>5</a:t>
            </a:r>
            <a:endParaRPr lang="sv-SE" sz="2000" b="1" dirty="0">
              <a:solidFill>
                <a:srgbClr val="92D050"/>
              </a:solidFill>
              <a:latin typeface="Verdana" charset="0"/>
              <a:ea typeface="Verdana" charset="0"/>
              <a:cs typeface="Verdana" charset="0"/>
            </a:endParaRPr>
          </a:p>
        </p:txBody>
      </p:sp>
      <p:sp>
        <p:nvSpPr>
          <p:cNvPr id="70" name="textruta 69"/>
          <p:cNvSpPr txBox="1"/>
          <p:nvPr/>
        </p:nvSpPr>
        <p:spPr>
          <a:xfrm>
            <a:off x="724951" y="4230536"/>
            <a:ext cx="324000" cy="380480"/>
          </a:xfrm>
          <a:prstGeom prst="rect">
            <a:avLst/>
          </a:prstGeom>
          <a:noFill/>
        </p:spPr>
        <p:txBody>
          <a:bodyPr wrap="square" tIns="36000" bIns="36000" rtlCol="0" anchor="ctr" anchorCtr="0">
            <a:spAutoFit/>
          </a:bodyPr>
          <a:lstStyle/>
          <a:p>
            <a:pPr algn="ctr"/>
            <a:r>
              <a:rPr lang="sv-SE" sz="2000" b="1" dirty="0" smtClean="0">
                <a:solidFill>
                  <a:srgbClr val="92D050"/>
                </a:solidFill>
                <a:latin typeface="Verdana" charset="0"/>
                <a:ea typeface="Verdana" charset="0"/>
                <a:cs typeface="Verdana" charset="0"/>
              </a:rPr>
              <a:t>6</a:t>
            </a:r>
            <a:endParaRPr lang="sv-SE" sz="2000" b="1" dirty="0">
              <a:solidFill>
                <a:srgbClr val="92D050"/>
              </a:solidFill>
              <a:latin typeface="Verdana" charset="0"/>
              <a:ea typeface="Verdana" charset="0"/>
              <a:cs typeface="Verdana" charset="0"/>
            </a:endParaRPr>
          </a:p>
        </p:txBody>
      </p:sp>
      <p:sp>
        <p:nvSpPr>
          <p:cNvPr id="71" name="textruta 70"/>
          <p:cNvSpPr txBox="1"/>
          <p:nvPr/>
        </p:nvSpPr>
        <p:spPr>
          <a:xfrm>
            <a:off x="724951" y="4790802"/>
            <a:ext cx="324000" cy="380480"/>
          </a:xfrm>
          <a:prstGeom prst="rect">
            <a:avLst/>
          </a:prstGeom>
          <a:noFill/>
        </p:spPr>
        <p:txBody>
          <a:bodyPr wrap="square" tIns="36000" bIns="36000" rtlCol="0" anchor="ctr" anchorCtr="0">
            <a:spAutoFit/>
          </a:bodyPr>
          <a:lstStyle/>
          <a:p>
            <a:pPr algn="ctr"/>
            <a:r>
              <a:rPr lang="sv-SE" sz="2000" b="1" dirty="0" smtClean="0">
                <a:solidFill>
                  <a:srgbClr val="92D050"/>
                </a:solidFill>
                <a:latin typeface="Verdana" charset="0"/>
                <a:ea typeface="Verdana" charset="0"/>
                <a:cs typeface="Verdana" charset="0"/>
              </a:rPr>
              <a:t>7</a:t>
            </a:r>
            <a:endParaRPr lang="sv-SE" sz="2000" b="1" dirty="0">
              <a:solidFill>
                <a:srgbClr val="92D050"/>
              </a:solidFill>
              <a:latin typeface="Verdana" charset="0"/>
              <a:ea typeface="Verdana" charset="0"/>
              <a:cs typeface="Verdana" charset="0"/>
            </a:endParaRPr>
          </a:p>
        </p:txBody>
      </p:sp>
      <p:sp>
        <p:nvSpPr>
          <p:cNvPr id="72" name="textruta 71"/>
          <p:cNvSpPr txBox="1"/>
          <p:nvPr/>
        </p:nvSpPr>
        <p:spPr>
          <a:xfrm>
            <a:off x="724951" y="5328294"/>
            <a:ext cx="324000" cy="380480"/>
          </a:xfrm>
          <a:prstGeom prst="rect">
            <a:avLst/>
          </a:prstGeom>
          <a:noFill/>
        </p:spPr>
        <p:txBody>
          <a:bodyPr wrap="square" tIns="36000" bIns="36000" rtlCol="0" anchor="ctr" anchorCtr="0">
            <a:spAutoFit/>
          </a:bodyPr>
          <a:lstStyle/>
          <a:p>
            <a:pPr algn="ctr"/>
            <a:r>
              <a:rPr lang="sv-SE" sz="2000" b="1" dirty="0" smtClean="0">
                <a:solidFill>
                  <a:srgbClr val="92D050"/>
                </a:solidFill>
                <a:latin typeface="Verdana" charset="0"/>
                <a:ea typeface="Verdana" charset="0"/>
                <a:cs typeface="Verdana" charset="0"/>
              </a:rPr>
              <a:t>8</a:t>
            </a:r>
            <a:endParaRPr lang="sv-SE" sz="2000" b="1" dirty="0">
              <a:solidFill>
                <a:srgbClr val="92D050"/>
              </a:solidFill>
              <a:latin typeface="Verdana" charset="0"/>
              <a:ea typeface="Verdana" charset="0"/>
              <a:cs typeface="Verdana" charset="0"/>
            </a:endParaRPr>
          </a:p>
        </p:txBody>
      </p:sp>
      <p:grpSp>
        <p:nvGrpSpPr>
          <p:cNvPr id="3" name="Grupp 2"/>
          <p:cNvGrpSpPr/>
          <p:nvPr/>
        </p:nvGrpSpPr>
        <p:grpSpPr>
          <a:xfrm>
            <a:off x="7451786" y="5245198"/>
            <a:ext cx="1189327" cy="1180527"/>
            <a:chOff x="6477001" y="1433865"/>
            <a:chExt cx="1549400" cy="1537936"/>
          </a:xfrm>
        </p:grpSpPr>
        <p:grpSp>
          <p:nvGrpSpPr>
            <p:cNvPr id="4" name="Grupp 3"/>
            <p:cNvGrpSpPr/>
            <p:nvPr/>
          </p:nvGrpSpPr>
          <p:grpSpPr>
            <a:xfrm>
              <a:off x="6477001" y="1433865"/>
              <a:ext cx="1549400" cy="1537936"/>
              <a:chOff x="552841" y="2463808"/>
              <a:chExt cx="1562568" cy="1551008"/>
            </a:xfrm>
          </p:grpSpPr>
          <p:pic>
            <p:nvPicPr>
              <p:cNvPr id="6" name="Bildobjekt 5"/>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7" name="Ellips 6"/>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 name="textruta 4"/>
            <p:cNvSpPr txBox="1"/>
            <p:nvPr/>
          </p:nvSpPr>
          <p:spPr>
            <a:xfrm>
              <a:off x="6738580" y="1942282"/>
              <a:ext cx="1026243" cy="369332"/>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RÄTTA</a:t>
              </a:r>
            </a:p>
          </p:txBody>
        </p:sp>
      </p:grpSp>
    </p:spTree>
    <p:extLst>
      <p:ext uri="{BB962C8B-B14F-4D97-AF65-F5344CB8AC3E}">
        <p14:creationId xmlns:p14="http://schemas.microsoft.com/office/powerpoint/2010/main" val="1927702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450" decel="100000" fill="hold"/>
                                        <p:tgtEl>
                                          <p:spTgt spid="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250" fill="hold"/>
                                        <p:tgtEl>
                                          <p:spTgt spid="29"/>
                                        </p:tgtEl>
                                        <p:attrNameLst>
                                          <p:attrName>ppt_w</p:attrName>
                                        </p:attrNameLst>
                                      </p:cBhvr>
                                      <p:tavLst>
                                        <p:tav tm="0">
                                          <p:val>
                                            <p:fltVal val="0"/>
                                          </p:val>
                                        </p:tav>
                                        <p:tav tm="100000">
                                          <p:val>
                                            <p:strVal val="#ppt_w"/>
                                          </p:val>
                                        </p:tav>
                                      </p:tavLst>
                                    </p:anim>
                                    <p:anim calcmode="lin" valueType="num">
                                      <p:cBhvr>
                                        <p:cTn id="17" dur="250" fill="hold"/>
                                        <p:tgtEl>
                                          <p:spTgt spid="29"/>
                                        </p:tgtEl>
                                        <p:attrNameLst>
                                          <p:attrName>ppt_h</p:attrName>
                                        </p:attrNameLst>
                                      </p:cBhvr>
                                      <p:tavLst>
                                        <p:tav tm="0">
                                          <p:val>
                                            <p:fltVal val="0"/>
                                          </p:val>
                                        </p:tav>
                                        <p:tav tm="100000">
                                          <p:val>
                                            <p:strVal val="#ppt_h"/>
                                          </p:val>
                                        </p:tav>
                                      </p:tavLst>
                                    </p:anim>
                                    <p:animEffect transition="in" filter="fade">
                                      <p:cBhvr>
                                        <p:cTn id="18" dur="250"/>
                                        <p:tgtEl>
                                          <p:spTgt spid="29"/>
                                        </p:tgtEl>
                                      </p:cBhvr>
                                    </p:animEffect>
                                  </p:childTnLst>
                                </p:cTn>
                              </p:par>
                              <p:par>
                                <p:cTn id="19" presetID="53" presetClass="entr" presetSubtype="16"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250" fill="hold"/>
                                        <p:tgtEl>
                                          <p:spTgt spid="35"/>
                                        </p:tgtEl>
                                        <p:attrNameLst>
                                          <p:attrName>ppt_w</p:attrName>
                                        </p:attrNameLst>
                                      </p:cBhvr>
                                      <p:tavLst>
                                        <p:tav tm="0">
                                          <p:val>
                                            <p:fltVal val="0"/>
                                          </p:val>
                                        </p:tav>
                                        <p:tav tm="100000">
                                          <p:val>
                                            <p:strVal val="#ppt_w"/>
                                          </p:val>
                                        </p:tav>
                                      </p:tavLst>
                                    </p:anim>
                                    <p:anim calcmode="lin" valueType="num">
                                      <p:cBhvr>
                                        <p:cTn id="22" dur="250" fill="hold"/>
                                        <p:tgtEl>
                                          <p:spTgt spid="35"/>
                                        </p:tgtEl>
                                        <p:attrNameLst>
                                          <p:attrName>ppt_h</p:attrName>
                                        </p:attrNameLst>
                                      </p:cBhvr>
                                      <p:tavLst>
                                        <p:tav tm="0">
                                          <p:val>
                                            <p:fltVal val="0"/>
                                          </p:val>
                                        </p:tav>
                                        <p:tav tm="100000">
                                          <p:val>
                                            <p:strVal val="#ppt_h"/>
                                          </p:val>
                                        </p:tav>
                                      </p:tavLst>
                                    </p:anim>
                                    <p:animEffect transition="in" filter="fade">
                                      <p:cBhvr>
                                        <p:cTn id="23" dur="250"/>
                                        <p:tgtEl>
                                          <p:spTgt spid="35"/>
                                        </p:tgtEl>
                                      </p:cBhvr>
                                    </p:animEffect>
                                  </p:childTnLst>
                                </p:cTn>
                              </p:par>
                              <p:par>
                                <p:cTn id="24" presetID="53" presetClass="entr" presetSubtype="16"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250" fill="hold"/>
                                        <p:tgtEl>
                                          <p:spTgt spid="36"/>
                                        </p:tgtEl>
                                        <p:attrNameLst>
                                          <p:attrName>ppt_w</p:attrName>
                                        </p:attrNameLst>
                                      </p:cBhvr>
                                      <p:tavLst>
                                        <p:tav tm="0">
                                          <p:val>
                                            <p:fltVal val="0"/>
                                          </p:val>
                                        </p:tav>
                                        <p:tav tm="100000">
                                          <p:val>
                                            <p:strVal val="#ppt_w"/>
                                          </p:val>
                                        </p:tav>
                                      </p:tavLst>
                                    </p:anim>
                                    <p:anim calcmode="lin" valueType="num">
                                      <p:cBhvr>
                                        <p:cTn id="27" dur="250" fill="hold"/>
                                        <p:tgtEl>
                                          <p:spTgt spid="36"/>
                                        </p:tgtEl>
                                        <p:attrNameLst>
                                          <p:attrName>ppt_h</p:attrName>
                                        </p:attrNameLst>
                                      </p:cBhvr>
                                      <p:tavLst>
                                        <p:tav tm="0">
                                          <p:val>
                                            <p:fltVal val="0"/>
                                          </p:val>
                                        </p:tav>
                                        <p:tav tm="100000">
                                          <p:val>
                                            <p:strVal val="#ppt_h"/>
                                          </p:val>
                                        </p:tav>
                                      </p:tavLst>
                                    </p:anim>
                                    <p:animEffect transition="in" filter="fade">
                                      <p:cBhvr>
                                        <p:cTn id="28" dur="250"/>
                                        <p:tgtEl>
                                          <p:spTgt spid="36"/>
                                        </p:tgtEl>
                                      </p:cBhvr>
                                    </p:animEffect>
                                  </p:childTnLst>
                                </p:cTn>
                              </p:par>
                              <p:par>
                                <p:cTn id="29" presetID="53" presetClass="entr" presetSubtype="16"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250" fill="hold"/>
                                        <p:tgtEl>
                                          <p:spTgt spid="41"/>
                                        </p:tgtEl>
                                        <p:attrNameLst>
                                          <p:attrName>ppt_w</p:attrName>
                                        </p:attrNameLst>
                                      </p:cBhvr>
                                      <p:tavLst>
                                        <p:tav tm="0">
                                          <p:val>
                                            <p:fltVal val="0"/>
                                          </p:val>
                                        </p:tav>
                                        <p:tav tm="100000">
                                          <p:val>
                                            <p:strVal val="#ppt_w"/>
                                          </p:val>
                                        </p:tav>
                                      </p:tavLst>
                                    </p:anim>
                                    <p:anim calcmode="lin" valueType="num">
                                      <p:cBhvr>
                                        <p:cTn id="32" dur="250" fill="hold"/>
                                        <p:tgtEl>
                                          <p:spTgt spid="41"/>
                                        </p:tgtEl>
                                        <p:attrNameLst>
                                          <p:attrName>ppt_h</p:attrName>
                                        </p:attrNameLst>
                                      </p:cBhvr>
                                      <p:tavLst>
                                        <p:tav tm="0">
                                          <p:val>
                                            <p:fltVal val="0"/>
                                          </p:val>
                                        </p:tav>
                                        <p:tav tm="100000">
                                          <p:val>
                                            <p:strVal val="#ppt_h"/>
                                          </p:val>
                                        </p:tav>
                                      </p:tavLst>
                                    </p:anim>
                                    <p:animEffect transition="in" filter="fade">
                                      <p:cBhvr>
                                        <p:cTn id="33" dur="250"/>
                                        <p:tgtEl>
                                          <p:spTgt spid="41"/>
                                        </p:tgtEl>
                                      </p:cBhvr>
                                    </p:animEffect>
                                  </p:childTnLst>
                                </p:cTn>
                              </p:par>
                              <p:par>
                                <p:cTn id="34" presetID="53" presetClass="entr" presetSubtype="16"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250" fill="hold"/>
                                        <p:tgtEl>
                                          <p:spTgt spid="46"/>
                                        </p:tgtEl>
                                        <p:attrNameLst>
                                          <p:attrName>ppt_w</p:attrName>
                                        </p:attrNameLst>
                                      </p:cBhvr>
                                      <p:tavLst>
                                        <p:tav tm="0">
                                          <p:val>
                                            <p:fltVal val="0"/>
                                          </p:val>
                                        </p:tav>
                                        <p:tav tm="100000">
                                          <p:val>
                                            <p:strVal val="#ppt_w"/>
                                          </p:val>
                                        </p:tav>
                                      </p:tavLst>
                                    </p:anim>
                                    <p:anim calcmode="lin" valueType="num">
                                      <p:cBhvr>
                                        <p:cTn id="37" dur="250" fill="hold"/>
                                        <p:tgtEl>
                                          <p:spTgt spid="46"/>
                                        </p:tgtEl>
                                        <p:attrNameLst>
                                          <p:attrName>ppt_h</p:attrName>
                                        </p:attrNameLst>
                                      </p:cBhvr>
                                      <p:tavLst>
                                        <p:tav tm="0">
                                          <p:val>
                                            <p:fltVal val="0"/>
                                          </p:val>
                                        </p:tav>
                                        <p:tav tm="100000">
                                          <p:val>
                                            <p:strVal val="#ppt_h"/>
                                          </p:val>
                                        </p:tav>
                                      </p:tavLst>
                                    </p:anim>
                                    <p:animEffect transition="in" filter="fade">
                                      <p:cBhvr>
                                        <p:cTn id="38" dur="250"/>
                                        <p:tgtEl>
                                          <p:spTgt spid="46"/>
                                        </p:tgtEl>
                                      </p:cBhvr>
                                    </p:animEffect>
                                  </p:childTnLst>
                                </p:cTn>
                              </p:par>
                              <p:par>
                                <p:cTn id="39" presetID="53" presetClass="entr" presetSubtype="16"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250" fill="hold"/>
                                        <p:tgtEl>
                                          <p:spTgt spid="51"/>
                                        </p:tgtEl>
                                        <p:attrNameLst>
                                          <p:attrName>ppt_w</p:attrName>
                                        </p:attrNameLst>
                                      </p:cBhvr>
                                      <p:tavLst>
                                        <p:tav tm="0">
                                          <p:val>
                                            <p:fltVal val="0"/>
                                          </p:val>
                                        </p:tav>
                                        <p:tav tm="100000">
                                          <p:val>
                                            <p:strVal val="#ppt_w"/>
                                          </p:val>
                                        </p:tav>
                                      </p:tavLst>
                                    </p:anim>
                                    <p:anim calcmode="lin" valueType="num">
                                      <p:cBhvr>
                                        <p:cTn id="42" dur="250" fill="hold"/>
                                        <p:tgtEl>
                                          <p:spTgt spid="51"/>
                                        </p:tgtEl>
                                        <p:attrNameLst>
                                          <p:attrName>ppt_h</p:attrName>
                                        </p:attrNameLst>
                                      </p:cBhvr>
                                      <p:tavLst>
                                        <p:tav tm="0">
                                          <p:val>
                                            <p:fltVal val="0"/>
                                          </p:val>
                                        </p:tav>
                                        <p:tav tm="100000">
                                          <p:val>
                                            <p:strVal val="#ppt_h"/>
                                          </p:val>
                                        </p:tav>
                                      </p:tavLst>
                                    </p:anim>
                                    <p:animEffect transition="in" filter="fade">
                                      <p:cBhvr>
                                        <p:cTn id="43" dur="250"/>
                                        <p:tgtEl>
                                          <p:spTgt spid="51"/>
                                        </p:tgtEl>
                                      </p:cBhvr>
                                    </p:animEffect>
                                  </p:childTnLst>
                                </p:cTn>
                              </p:par>
                              <p:par>
                                <p:cTn id="44" presetID="53" presetClass="entr" presetSubtype="16"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250" fill="hold"/>
                                        <p:tgtEl>
                                          <p:spTgt spid="56"/>
                                        </p:tgtEl>
                                        <p:attrNameLst>
                                          <p:attrName>ppt_w</p:attrName>
                                        </p:attrNameLst>
                                      </p:cBhvr>
                                      <p:tavLst>
                                        <p:tav tm="0">
                                          <p:val>
                                            <p:fltVal val="0"/>
                                          </p:val>
                                        </p:tav>
                                        <p:tav tm="100000">
                                          <p:val>
                                            <p:strVal val="#ppt_w"/>
                                          </p:val>
                                        </p:tav>
                                      </p:tavLst>
                                    </p:anim>
                                    <p:anim calcmode="lin" valueType="num">
                                      <p:cBhvr>
                                        <p:cTn id="47" dur="250" fill="hold"/>
                                        <p:tgtEl>
                                          <p:spTgt spid="56"/>
                                        </p:tgtEl>
                                        <p:attrNameLst>
                                          <p:attrName>ppt_h</p:attrName>
                                        </p:attrNameLst>
                                      </p:cBhvr>
                                      <p:tavLst>
                                        <p:tav tm="0">
                                          <p:val>
                                            <p:fltVal val="0"/>
                                          </p:val>
                                        </p:tav>
                                        <p:tav tm="100000">
                                          <p:val>
                                            <p:strVal val="#ppt_h"/>
                                          </p:val>
                                        </p:tav>
                                      </p:tavLst>
                                    </p:anim>
                                    <p:animEffect transition="in" filter="fade">
                                      <p:cBhvr>
                                        <p:cTn id="48" dur="250"/>
                                        <p:tgtEl>
                                          <p:spTgt spid="56"/>
                                        </p:tgtEl>
                                      </p:cBhvr>
                                    </p:animEffect>
                                  </p:childTnLst>
                                </p:cTn>
                              </p:par>
                              <p:par>
                                <p:cTn id="49" presetID="53" presetClass="entr" presetSubtype="16"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p:cTn id="51" dur="250" fill="hold"/>
                                        <p:tgtEl>
                                          <p:spTgt spid="61"/>
                                        </p:tgtEl>
                                        <p:attrNameLst>
                                          <p:attrName>ppt_w</p:attrName>
                                        </p:attrNameLst>
                                      </p:cBhvr>
                                      <p:tavLst>
                                        <p:tav tm="0">
                                          <p:val>
                                            <p:fltVal val="0"/>
                                          </p:val>
                                        </p:tav>
                                        <p:tav tm="100000">
                                          <p:val>
                                            <p:strVal val="#ppt_w"/>
                                          </p:val>
                                        </p:tav>
                                      </p:tavLst>
                                    </p:anim>
                                    <p:anim calcmode="lin" valueType="num">
                                      <p:cBhvr>
                                        <p:cTn id="52" dur="250" fill="hold"/>
                                        <p:tgtEl>
                                          <p:spTgt spid="61"/>
                                        </p:tgtEl>
                                        <p:attrNameLst>
                                          <p:attrName>ppt_h</p:attrName>
                                        </p:attrNameLst>
                                      </p:cBhvr>
                                      <p:tavLst>
                                        <p:tav tm="0">
                                          <p:val>
                                            <p:fltVal val="0"/>
                                          </p:val>
                                        </p:tav>
                                        <p:tav tm="100000">
                                          <p:val>
                                            <p:strVal val="#ppt_h"/>
                                          </p:val>
                                        </p:tav>
                                      </p:tavLst>
                                    </p:anim>
                                    <p:animEffect transition="in" filter="fade">
                                      <p:cBhvr>
                                        <p:cTn id="53" dur="250"/>
                                        <p:tgtEl>
                                          <p:spTgt spid="61"/>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32" fill="hold" nodeType="clickEffect">
                                  <p:stCondLst>
                                    <p:cond delay="0"/>
                                  </p:stCondLst>
                                  <p:childTnLst>
                                    <p:anim calcmode="lin" valueType="num">
                                      <p:cBhvr>
                                        <p:cTn id="57" dur="250"/>
                                        <p:tgtEl>
                                          <p:spTgt spid="29"/>
                                        </p:tgtEl>
                                        <p:attrNameLst>
                                          <p:attrName>ppt_w</p:attrName>
                                        </p:attrNameLst>
                                      </p:cBhvr>
                                      <p:tavLst>
                                        <p:tav tm="0">
                                          <p:val>
                                            <p:strVal val="ppt_w"/>
                                          </p:val>
                                        </p:tav>
                                        <p:tav tm="100000">
                                          <p:val>
                                            <p:fltVal val="0"/>
                                          </p:val>
                                        </p:tav>
                                      </p:tavLst>
                                    </p:anim>
                                    <p:anim calcmode="lin" valueType="num">
                                      <p:cBhvr>
                                        <p:cTn id="58" dur="250"/>
                                        <p:tgtEl>
                                          <p:spTgt spid="29"/>
                                        </p:tgtEl>
                                        <p:attrNameLst>
                                          <p:attrName>ppt_h</p:attrName>
                                        </p:attrNameLst>
                                      </p:cBhvr>
                                      <p:tavLst>
                                        <p:tav tm="0">
                                          <p:val>
                                            <p:strVal val="ppt_h"/>
                                          </p:val>
                                        </p:tav>
                                        <p:tav tm="100000">
                                          <p:val>
                                            <p:fltVal val="0"/>
                                          </p:val>
                                        </p:tav>
                                      </p:tavLst>
                                    </p:anim>
                                    <p:animEffect transition="out" filter="fade">
                                      <p:cBhvr>
                                        <p:cTn id="59" dur="250"/>
                                        <p:tgtEl>
                                          <p:spTgt spid="29"/>
                                        </p:tgtEl>
                                      </p:cBhvr>
                                    </p:animEffect>
                                    <p:set>
                                      <p:cBhvr>
                                        <p:cTn id="60" dur="1" fill="hold">
                                          <p:stCondLst>
                                            <p:cond delay="249"/>
                                          </p:stCondLst>
                                        </p:cTn>
                                        <p:tgtEl>
                                          <p:spTgt spid="29"/>
                                        </p:tgtEl>
                                        <p:attrNameLst>
                                          <p:attrName>style.visibility</p:attrName>
                                        </p:attrNameLst>
                                      </p:cBhvr>
                                      <p:to>
                                        <p:strVal val="hidden"/>
                                      </p:to>
                                    </p:set>
                                  </p:childTnLst>
                                </p:cTn>
                              </p:par>
                              <p:par>
                                <p:cTn id="61" presetID="53" presetClass="exit" presetSubtype="32" fill="hold" nodeType="withEffect">
                                  <p:stCondLst>
                                    <p:cond delay="0"/>
                                  </p:stCondLst>
                                  <p:childTnLst>
                                    <p:anim calcmode="lin" valueType="num">
                                      <p:cBhvr>
                                        <p:cTn id="62" dur="250"/>
                                        <p:tgtEl>
                                          <p:spTgt spid="35"/>
                                        </p:tgtEl>
                                        <p:attrNameLst>
                                          <p:attrName>ppt_w</p:attrName>
                                        </p:attrNameLst>
                                      </p:cBhvr>
                                      <p:tavLst>
                                        <p:tav tm="0">
                                          <p:val>
                                            <p:strVal val="ppt_w"/>
                                          </p:val>
                                        </p:tav>
                                        <p:tav tm="100000">
                                          <p:val>
                                            <p:fltVal val="0"/>
                                          </p:val>
                                        </p:tav>
                                      </p:tavLst>
                                    </p:anim>
                                    <p:anim calcmode="lin" valueType="num">
                                      <p:cBhvr>
                                        <p:cTn id="63" dur="250"/>
                                        <p:tgtEl>
                                          <p:spTgt spid="35"/>
                                        </p:tgtEl>
                                        <p:attrNameLst>
                                          <p:attrName>ppt_h</p:attrName>
                                        </p:attrNameLst>
                                      </p:cBhvr>
                                      <p:tavLst>
                                        <p:tav tm="0">
                                          <p:val>
                                            <p:strVal val="ppt_h"/>
                                          </p:val>
                                        </p:tav>
                                        <p:tav tm="100000">
                                          <p:val>
                                            <p:fltVal val="0"/>
                                          </p:val>
                                        </p:tav>
                                      </p:tavLst>
                                    </p:anim>
                                    <p:animEffect transition="out" filter="fade">
                                      <p:cBhvr>
                                        <p:cTn id="64" dur="250"/>
                                        <p:tgtEl>
                                          <p:spTgt spid="35"/>
                                        </p:tgtEl>
                                      </p:cBhvr>
                                    </p:animEffect>
                                    <p:set>
                                      <p:cBhvr>
                                        <p:cTn id="65" dur="1" fill="hold">
                                          <p:stCondLst>
                                            <p:cond delay="249"/>
                                          </p:stCondLst>
                                        </p:cTn>
                                        <p:tgtEl>
                                          <p:spTgt spid="35"/>
                                        </p:tgtEl>
                                        <p:attrNameLst>
                                          <p:attrName>style.visibility</p:attrName>
                                        </p:attrNameLst>
                                      </p:cBhvr>
                                      <p:to>
                                        <p:strVal val="hidden"/>
                                      </p:to>
                                    </p:set>
                                  </p:childTnLst>
                                </p:cTn>
                              </p:par>
                              <p:par>
                                <p:cTn id="66" presetID="53" presetClass="exit" presetSubtype="32" fill="hold" nodeType="withEffect">
                                  <p:stCondLst>
                                    <p:cond delay="0"/>
                                  </p:stCondLst>
                                  <p:childTnLst>
                                    <p:anim calcmode="lin" valueType="num">
                                      <p:cBhvr>
                                        <p:cTn id="67" dur="250"/>
                                        <p:tgtEl>
                                          <p:spTgt spid="36"/>
                                        </p:tgtEl>
                                        <p:attrNameLst>
                                          <p:attrName>ppt_w</p:attrName>
                                        </p:attrNameLst>
                                      </p:cBhvr>
                                      <p:tavLst>
                                        <p:tav tm="0">
                                          <p:val>
                                            <p:strVal val="ppt_w"/>
                                          </p:val>
                                        </p:tav>
                                        <p:tav tm="100000">
                                          <p:val>
                                            <p:fltVal val="0"/>
                                          </p:val>
                                        </p:tav>
                                      </p:tavLst>
                                    </p:anim>
                                    <p:anim calcmode="lin" valueType="num">
                                      <p:cBhvr>
                                        <p:cTn id="68" dur="250"/>
                                        <p:tgtEl>
                                          <p:spTgt spid="36"/>
                                        </p:tgtEl>
                                        <p:attrNameLst>
                                          <p:attrName>ppt_h</p:attrName>
                                        </p:attrNameLst>
                                      </p:cBhvr>
                                      <p:tavLst>
                                        <p:tav tm="0">
                                          <p:val>
                                            <p:strVal val="ppt_h"/>
                                          </p:val>
                                        </p:tav>
                                        <p:tav tm="100000">
                                          <p:val>
                                            <p:fltVal val="0"/>
                                          </p:val>
                                        </p:tav>
                                      </p:tavLst>
                                    </p:anim>
                                    <p:animEffect transition="out" filter="fade">
                                      <p:cBhvr>
                                        <p:cTn id="69" dur="250"/>
                                        <p:tgtEl>
                                          <p:spTgt spid="36"/>
                                        </p:tgtEl>
                                      </p:cBhvr>
                                    </p:animEffect>
                                    <p:set>
                                      <p:cBhvr>
                                        <p:cTn id="70" dur="1" fill="hold">
                                          <p:stCondLst>
                                            <p:cond delay="249"/>
                                          </p:stCondLst>
                                        </p:cTn>
                                        <p:tgtEl>
                                          <p:spTgt spid="36"/>
                                        </p:tgtEl>
                                        <p:attrNameLst>
                                          <p:attrName>style.visibility</p:attrName>
                                        </p:attrNameLst>
                                      </p:cBhvr>
                                      <p:to>
                                        <p:strVal val="hidden"/>
                                      </p:to>
                                    </p:set>
                                  </p:childTnLst>
                                </p:cTn>
                              </p:par>
                              <p:par>
                                <p:cTn id="71" presetID="53" presetClass="exit" presetSubtype="32" fill="hold" nodeType="withEffect">
                                  <p:stCondLst>
                                    <p:cond delay="0"/>
                                  </p:stCondLst>
                                  <p:childTnLst>
                                    <p:anim calcmode="lin" valueType="num">
                                      <p:cBhvr>
                                        <p:cTn id="72" dur="250"/>
                                        <p:tgtEl>
                                          <p:spTgt spid="41"/>
                                        </p:tgtEl>
                                        <p:attrNameLst>
                                          <p:attrName>ppt_w</p:attrName>
                                        </p:attrNameLst>
                                      </p:cBhvr>
                                      <p:tavLst>
                                        <p:tav tm="0">
                                          <p:val>
                                            <p:strVal val="ppt_w"/>
                                          </p:val>
                                        </p:tav>
                                        <p:tav tm="100000">
                                          <p:val>
                                            <p:fltVal val="0"/>
                                          </p:val>
                                        </p:tav>
                                      </p:tavLst>
                                    </p:anim>
                                    <p:anim calcmode="lin" valueType="num">
                                      <p:cBhvr>
                                        <p:cTn id="73" dur="250"/>
                                        <p:tgtEl>
                                          <p:spTgt spid="41"/>
                                        </p:tgtEl>
                                        <p:attrNameLst>
                                          <p:attrName>ppt_h</p:attrName>
                                        </p:attrNameLst>
                                      </p:cBhvr>
                                      <p:tavLst>
                                        <p:tav tm="0">
                                          <p:val>
                                            <p:strVal val="ppt_h"/>
                                          </p:val>
                                        </p:tav>
                                        <p:tav tm="100000">
                                          <p:val>
                                            <p:fltVal val="0"/>
                                          </p:val>
                                        </p:tav>
                                      </p:tavLst>
                                    </p:anim>
                                    <p:animEffect transition="out" filter="fade">
                                      <p:cBhvr>
                                        <p:cTn id="74" dur="250"/>
                                        <p:tgtEl>
                                          <p:spTgt spid="41"/>
                                        </p:tgtEl>
                                      </p:cBhvr>
                                    </p:animEffect>
                                    <p:set>
                                      <p:cBhvr>
                                        <p:cTn id="75" dur="1" fill="hold">
                                          <p:stCondLst>
                                            <p:cond delay="249"/>
                                          </p:stCondLst>
                                        </p:cTn>
                                        <p:tgtEl>
                                          <p:spTgt spid="41"/>
                                        </p:tgtEl>
                                        <p:attrNameLst>
                                          <p:attrName>style.visibility</p:attrName>
                                        </p:attrNameLst>
                                      </p:cBhvr>
                                      <p:to>
                                        <p:strVal val="hidden"/>
                                      </p:to>
                                    </p:set>
                                  </p:childTnLst>
                                </p:cTn>
                              </p:par>
                              <p:par>
                                <p:cTn id="76" presetID="53" presetClass="exit" presetSubtype="32" fill="hold" nodeType="withEffect">
                                  <p:stCondLst>
                                    <p:cond delay="0"/>
                                  </p:stCondLst>
                                  <p:childTnLst>
                                    <p:anim calcmode="lin" valueType="num">
                                      <p:cBhvr>
                                        <p:cTn id="77" dur="250"/>
                                        <p:tgtEl>
                                          <p:spTgt spid="46"/>
                                        </p:tgtEl>
                                        <p:attrNameLst>
                                          <p:attrName>ppt_w</p:attrName>
                                        </p:attrNameLst>
                                      </p:cBhvr>
                                      <p:tavLst>
                                        <p:tav tm="0">
                                          <p:val>
                                            <p:strVal val="ppt_w"/>
                                          </p:val>
                                        </p:tav>
                                        <p:tav tm="100000">
                                          <p:val>
                                            <p:fltVal val="0"/>
                                          </p:val>
                                        </p:tav>
                                      </p:tavLst>
                                    </p:anim>
                                    <p:anim calcmode="lin" valueType="num">
                                      <p:cBhvr>
                                        <p:cTn id="78" dur="250"/>
                                        <p:tgtEl>
                                          <p:spTgt spid="46"/>
                                        </p:tgtEl>
                                        <p:attrNameLst>
                                          <p:attrName>ppt_h</p:attrName>
                                        </p:attrNameLst>
                                      </p:cBhvr>
                                      <p:tavLst>
                                        <p:tav tm="0">
                                          <p:val>
                                            <p:strVal val="ppt_h"/>
                                          </p:val>
                                        </p:tav>
                                        <p:tav tm="100000">
                                          <p:val>
                                            <p:fltVal val="0"/>
                                          </p:val>
                                        </p:tav>
                                      </p:tavLst>
                                    </p:anim>
                                    <p:animEffect transition="out" filter="fade">
                                      <p:cBhvr>
                                        <p:cTn id="79" dur="250"/>
                                        <p:tgtEl>
                                          <p:spTgt spid="46"/>
                                        </p:tgtEl>
                                      </p:cBhvr>
                                    </p:animEffect>
                                    <p:set>
                                      <p:cBhvr>
                                        <p:cTn id="80" dur="1" fill="hold">
                                          <p:stCondLst>
                                            <p:cond delay="249"/>
                                          </p:stCondLst>
                                        </p:cTn>
                                        <p:tgtEl>
                                          <p:spTgt spid="46"/>
                                        </p:tgtEl>
                                        <p:attrNameLst>
                                          <p:attrName>style.visibility</p:attrName>
                                        </p:attrNameLst>
                                      </p:cBhvr>
                                      <p:to>
                                        <p:strVal val="hidden"/>
                                      </p:to>
                                    </p:set>
                                  </p:childTnLst>
                                </p:cTn>
                              </p:par>
                              <p:par>
                                <p:cTn id="81" presetID="53" presetClass="exit" presetSubtype="32" fill="hold" nodeType="withEffect">
                                  <p:stCondLst>
                                    <p:cond delay="0"/>
                                  </p:stCondLst>
                                  <p:childTnLst>
                                    <p:anim calcmode="lin" valueType="num">
                                      <p:cBhvr>
                                        <p:cTn id="82" dur="250"/>
                                        <p:tgtEl>
                                          <p:spTgt spid="51"/>
                                        </p:tgtEl>
                                        <p:attrNameLst>
                                          <p:attrName>ppt_w</p:attrName>
                                        </p:attrNameLst>
                                      </p:cBhvr>
                                      <p:tavLst>
                                        <p:tav tm="0">
                                          <p:val>
                                            <p:strVal val="ppt_w"/>
                                          </p:val>
                                        </p:tav>
                                        <p:tav tm="100000">
                                          <p:val>
                                            <p:fltVal val="0"/>
                                          </p:val>
                                        </p:tav>
                                      </p:tavLst>
                                    </p:anim>
                                    <p:anim calcmode="lin" valueType="num">
                                      <p:cBhvr>
                                        <p:cTn id="83" dur="250"/>
                                        <p:tgtEl>
                                          <p:spTgt spid="51"/>
                                        </p:tgtEl>
                                        <p:attrNameLst>
                                          <p:attrName>ppt_h</p:attrName>
                                        </p:attrNameLst>
                                      </p:cBhvr>
                                      <p:tavLst>
                                        <p:tav tm="0">
                                          <p:val>
                                            <p:strVal val="ppt_h"/>
                                          </p:val>
                                        </p:tav>
                                        <p:tav tm="100000">
                                          <p:val>
                                            <p:fltVal val="0"/>
                                          </p:val>
                                        </p:tav>
                                      </p:tavLst>
                                    </p:anim>
                                    <p:animEffect transition="out" filter="fade">
                                      <p:cBhvr>
                                        <p:cTn id="84" dur="250"/>
                                        <p:tgtEl>
                                          <p:spTgt spid="51"/>
                                        </p:tgtEl>
                                      </p:cBhvr>
                                    </p:animEffect>
                                    <p:set>
                                      <p:cBhvr>
                                        <p:cTn id="85" dur="1" fill="hold">
                                          <p:stCondLst>
                                            <p:cond delay="249"/>
                                          </p:stCondLst>
                                        </p:cTn>
                                        <p:tgtEl>
                                          <p:spTgt spid="51"/>
                                        </p:tgtEl>
                                        <p:attrNameLst>
                                          <p:attrName>style.visibility</p:attrName>
                                        </p:attrNameLst>
                                      </p:cBhvr>
                                      <p:to>
                                        <p:strVal val="hidden"/>
                                      </p:to>
                                    </p:set>
                                  </p:childTnLst>
                                </p:cTn>
                              </p:par>
                              <p:par>
                                <p:cTn id="86" presetID="53" presetClass="exit" presetSubtype="32" fill="hold" nodeType="withEffect">
                                  <p:stCondLst>
                                    <p:cond delay="0"/>
                                  </p:stCondLst>
                                  <p:childTnLst>
                                    <p:anim calcmode="lin" valueType="num">
                                      <p:cBhvr>
                                        <p:cTn id="87" dur="250"/>
                                        <p:tgtEl>
                                          <p:spTgt spid="56"/>
                                        </p:tgtEl>
                                        <p:attrNameLst>
                                          <p:attrName>ppt_w</p:attrName>
                                        </p:attrNameLst>
                                      </p:cBhvr>
                                      <p:tavLst>
                                        <p:tav tm="0">
                                          <p:val>
                                            <p:strVal val="ppt_w"/>
                                          </p:val>
                                        </p:tav>
                                        <p:tav tm="100000">
                                          <p:val>
                                            <p:fltVal val="0"/>
                                          </p:val>
                                        </p:tav>
                                      </p:tavLst>
                                    </p:anim>
                                    <p:anim calcmode="lin" valueType="num">
                                      <p:cBhvr>
                                        <p:cTn id="88" dur="250"/>
                                        <p:tgtEl>
                                          <p:spTgt spid="56"/>
                                        </p:tgtEl>
                                        <p:attrNameLst>
                                          <p:attrName>ppt_h</p:attrName>
                                        </p:attrNameLst>
                                      </p:cBhvr>
                                      <p:tavLst>
                                        <p:tav tm="0">
                                          <p:val>
                                            <p:strVal val="ppt_h"/>
                                          </p:val>
                                        </p:tav>
                                        <p:tav tm="100000">
                                          <p:val>
                                            <p:fltVal val="0"/>
                                          </p:val>
                                        </p:tav>
                                      </p:tavLst>
                                    </p:anim>
                                    <p:animEffect transition="out" filter="fade">
                                      <p:cBhvr>
                                        <p:cTn id="89" dur="250"/>
                                        <p:tgtEl>
                                          <p:spTgt spid="56"/>
                                        </p:tgtEl>
                                      </p:cBhvr>
                                    </p:animEffect>
                                    <p:set>
                                      <p:cBhvr>
                                        <p:cTn id="90" dur="1" fill="hold">
                                          <p:stCondLst>
                                            <p:cond delay="249"/>
                                          </p:stCondLst>
                                        </p:cTn>
                                        <p:tgtEl>
                                          <p:spTgt spid="56"/>
                                        </p:tgtEl>
                                        <p:attrNameLst>
                                          <p:attrName>style.visibility</p:attrName>
                                        </p:attrNameLst>
                                      </p:cBhvr>
                                      <p:to>
                                        <p:strVal val="hidden"/>
                                      </p:to>
                                    </p:set>
                                  </p:childTnLst>
                                </p:cTn>
                              </p:par>
                              <p:par>
                                <p:cTn id="91" presetID="53" presetClass="exit" presetSubtype="32" fill="hold" nodeType="withEffect">
                                  <p:stCondLst>
                                    <p:cond delay="0"/>
                                  </p:stCondLst>
                                  <p:childTnLst>
                                    <p:anim calcmode="lin" valueType="num">
                                      <p:cBhvr>
                                        <p:cTn id="92" dur="250"/>
                                        <p:tgtEl>
                                          <p:spTgt spid="61"/>
                                        </p:tgtEl>
                                        <p:attrNameLst>
                                          <p:attrName>ppt_w</p:attrName>
                                        </p:attrNameLst>
                                      </p:cBhvr>
                                      <p:tavLst>
                                        <p:tav tm="0">
                                          <p:val>
                                            <p:strVal val="ppt_w"/>
                                          </p:val>
                                        </p:tav>
                                        <p:tav tm="100000">
                                          <p:val>
                                            <p:fltVal val="0"/>
                                          </p:val>
                                        </p:tav>
                                      </p:tavLst>
                                    </p:anim>
                                    <p:anim calcmode="lin" valueType="num">
                                      <p:cBhvr>
                                        <p:cTn id="93" dur="250"/>
                                        <p:tgtEl>
                                          <p:spTgt spid="61"/>
                                        </p:tgtEl>
                                        <p:attrNameLst>
                                          <p:attrName>ppt_h</p:attrName>
                                        </p:attrNameLst>
                                      </p:cBhvr>
                                      <p:tavLst>
                                        <p:tav tm="0">
                                          <p:val>
                                            <p:strVal val="ppt_h"/>
                                          </p:val>
                                        </p:tav>
                                        <p:tav tm="100000">
                                          <p:val>
                                            <p:fltVal val="0"/>
                                          </p:val>
                                        </p:tav>
                                      </p:tavLst>
                                    </p:anim>
                                    <p:animEffect transition="out" filter="fade">
                                      <p:cBhvr>
                                        <p:cTn id="94" dur="250"/>
                                        <p:tgtEl>
                                          <p:spTgt spid="61"/>
                                        </p:tgtEl>
                                      </p:cBhvr>
                                    </p:animEffect>
                                    <p:set>
                                      <p:cBhvr>
                                        <p:cTn id="95" dur="1" fill="hold">
                                          <p:stCondLst>
                                            <p:cond delay="24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p:cNvSpPr txBox="1">
            <a:spLocks/>
          </p:cNvSpPr>
          <p:nvPr/>
        </p:nvSpPr>
        <p:spPr>
          <a:xfrm>
            <a:off x="562609" y="2009547"/>
            <a:ext cx="8018781" cy="2077492"/>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4500" kern="1600" spc="-20" dirty="0">
                <a:solidFill>
                  <a:schemeClr val="bg1"/>
                </a:solidFill>
                <a:latin typeface="Verdana" charset="0"/>
                <a:ea typeface="Verdana" charset="0"/>
                <a:cs typeface="Verdana" charset="0"/>
              </a:rPr>
              <a:t>Vad ska du </a:t>
            </a:r>
            <a:endParaRPr lang="sv-SE" sz="4500" kern="1600" spc="-20" dirty="0" smtClean="0">
              <a:solidFill>
                <a:schemeClr val="bg1"/>
              </a:solidFill>
              <a:latin typeface="Verdana" charset="0"/>
              <a:ea typeface="Verdana" charset="0"/>
              <a:cs typeface="Verdana" charset="0"/>
            </a:endParaRPr>
          </a:p>
          <a:p>
            <a:pPr algn="ctr"/>
            <a:r>
              <a:rPr lang="sv-SE" sz="4500" kern="1600" spc="-20" dirty="0" smtClean="0">
                <a:solidFill>
                  <a:schemeClr val="bg1"/>
                </a:solidFill>
                <a:latin typeface="Verdana" charset="0"/>
                <a:ea typeface="Verdana" charset="0"/>
                <a:cs typeface="Verdana" charset="0"/>
              </a:rPr>
              <a:t>göra </a:t>
            </a:r>
            <a:r>
              <a:rPr lang="sv-SE" sz="4500" kern="1600" spc="-20" dirty="0">
                <a:solidFill>
                  <a:schemeClr val="bg1"/>
                </a:solidFill>
                <a:latin typeface="Verdana" charset="0"/>
                <a:ea typeface="Verdana" charset="0"/>
                <a:cs typeface="Verdana" charset="0"/>
              </a:rPr>
              <a:t>om det </a:t>
            </a:r>
            <a:endParaRPr lang="sv-SE" sz="4500" kern="1600" spc="-20" dirty="0" smtClean="0">
              <a:solidFill>
                <a:schemeClr val="bg1"/>
              </a:solidFill>
              <a:latin typeface="Verdana" charset="0"/>
              <a:ea typeface="Verdana" charset="0"/>
              <a:cs typeface="Verdana" charset="0"/>
            </a:endParaRPr>
          </a:p>
          <a:p>
            <a:pPr algn="ctr"/>
            <a:r>
              <a:rPr lang="sv-SE" sz="4500" kern="1600" spc="-20" dirty="0" smtClean="0">
                <a:solidFill>
                  <a:schemeClr val="bg1"/>
                </a:solidFill>
                <a:latin typeface="Verdana" charset="0"/>
                <a:ea typeface="Verdana" charset="0"/>
                <a:cs typeface="Verdana" charset="0"/>
              </a:rPr>
              <a:t>brinner</a:t>
            </a:r>
            <a:r>
              <a:rPr lang="sv-SE" sz="4500" kern="1600" spc="-20" dirty="0">
                <a:solidFill>
                  <a:schemeClr val="bg1"/>
                </a:solidFill>
                <a:latin typeface="Verdana" charset="0"/>
                <a:ea typeface="Verdana" charset="0"/>
                <a:cs typeface="Verdana" charset="0"/>
              </a:rPr>
              <a:t>?</a:t>
            </a:r>
            <a:endParaRPr lang="sv-SE" sz="4500" dirty="0">
              <a:solidFill>
                <a:schemeClr val="bg1"/>
              </a:solidFill>
            </a:endParaRPr>
          </a:p>
        </p:txBody>
      </p:sp>
      <p:pic>
        <p:nvPicPr>
          <p:cNvPr id="4" name="Bildobjekt 3"/>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rot="10800000">
            <a:off x="2570079" y="4321521"/>
            <a:ext cx="3952640" cy="132784"/>
          </a:xfrm>
          <a:prstGeom prst="rect">
            <a:avLst/>
          </a:prstGeom>
        </p:spPr>
      </p:pic>
    </p:spTree>
    <p:extLst>
      <p:ext uri="{BB962C8B-B14F-4D97-AF65-F5344CB8AC3E}">
        <p14:creationId xmlns:p14="http://schemas.microsoft.com/office/powerpoint/2010/main" val="14051855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Bildobjekt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8139" y="931509"/>
            <a:ext cx="334043" cy="265113"/>
          </a:xfrm>
          <a:prstGeom prst="rect">
            <a:avLst/>
          </a:prstGeom>
        </p:spPr>
      </p:pic>
      <p:pic>
        <p:nvPicPr>
          <p:cNvPr id="3" name="Bildobjekt 2"/>
          <p:cNvPicPr>
            <a:picLocks noChangeAspect="1"/>
          </p:cNvPicPr>
          <p:nvPr/>
        </p:nvPicPr>
        <p:blipFill rotWithShape="1">
          <a:blip r:embed="rId4">
            <a:extLst>
              <a:ext uri="{28A0092B-C50C-407E-A947-70E740481C1C}">
                <a14:useLocalDpi xmlns:a14="http://schemas.microsoft.com/office/drawing/2010/main" val="0"/>
              </a:ext>
            </a:extLst>
          </a:blip>
          <a:srcRect r="4079"/>
          <a:stretch/>
        </p:blipFill>
        <p:spPr>
          <a:xfrm>
            <a:off x="3446453" y="1196622"/>
            <a:ext cx="5697547" cy="4805593"/>
          </a:xfrm>
          <a:prstGeom prst="rect">
            <a:avLst/>
          </a:prstGeom>
        </p:spPr>
      </p:pic>
      <p:grpSp>
        <p:nvGrpSpPr>
          <p:cNvPr id="18" name="Grupp 17"/>
          <p:cNvGrpSpPr/>
          <p:nvPr/>
        </p:nvGrpSpPr>
        <p:grpSpPr>
          <a:xfrm>
            <a:off x="647700" y="3510750"/>
            <a:ext cx="3035404" cy="892227"/>
            <a:chOff x="647700" y="3510750"/>
            <a:chExt cx="3035404" cy="892227"/>
          </a:xfrm>
        </p:grpSpPr>
        <p:grpSp>
          <p:nvGrpSpPr>
            <p:cNvPr id="10" name="Grupp 9"/>
            <p:cNvGrpSpPr/>
            <p:nvPr/>
          </p:nvGrpSpPr>
          <p:grpSpPr>
            <a:xfrm>
              <a:off x="647700" y="3510750"/>
              <a:ext cx="898878" cy="892227"/>
              <a:chOff x="912719" y="2783393"/>
              <a:chExt cx="590201" cy="585834"/>
            </a:xfrm>
          </p:grpSpPr>
          <p:grpSp>
            <p:nvGrpSpPr>
              <p:cNvPr id="9" name="Grupp 8"/>
              <p:cNvGrpSpPr/>
              <p:nvPr/>
            </p:nvGrpSpPr>
            <p:grpSpPr>
              <a:xfrm>
                <a:off x="912719" y="2783393"/>
                <a:ext cx="590201" cy="585834"/>
                <a:chOff x="552841" y="2463808"/>
                <a:chExt cx="1562568" cy="1551008"/>
              </a:xfrm>
            </p:grpSpPr>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7" name="Ellips 6"/>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textruta 7"/>
              <p:cNvSpPr txBox="1"/>
              <p:nvPr/>
            </p:nvSpPr>
            <p:spPr>
              <a:xfrm>
                <a:off x="1063306" y="2783393"/>
                <a:ext cx="289024" cy="565839"/>
              </a:xfrm>
              <a:prstGeom prst="rect">
                <a:avLst/>
              </a:prstGeom>
              <a:noFill/>
            </p:spPr>
            <p:txBody>
              <a:bodyPr wrap="none" rtlCol="0">
                <a:spAutoFit/>
              </a:bodyPr>
              <a:lstStyle/>
              <a:p>
                <a:pPr algn="ctr">
                  <a:buClr>
                    <a:schemeClr val="accent6"/>
                  </a:buClr>
                  <a:buSzPct val="120000"/>
                </a:pPr>
                <a:r>
                  <a:rPr lang="sv-SE" sz="5000" b="1" kern="1600" spc="-20" dirty="0" smtClean="0">
                    <a:solidFill>
                      <a:schemeClr val="bg1"/>
                    </a:solidFill>
                    <a:latin typeface="Verdana" charset="0"/>
                    <a:ea typeface="Verdana" charset="0"/>
                    <a:cs typeface="Verdana" charset="0"/>
                  </a:rPr>
                  <a:t>!</a:t>
                </a:r>
                <a:endParaRPr lang="sv-SE" sz="5000" b="1" kern="1600" spc="-20" dirty="0">
                  <a:solidFill>
                    <a:schemeClr val="bg1"/>
                  </a:solidFill>
                  <a:latin typeface="Verdana" charset="0"/>
                  <a:ea typeface="Verdana" charset="0"/>
                  <a:cs typeface="Verdana" charset="0"/>
                </a:endParaRPr>
              </a:p>
            </p:txBody>
          </p:sp>
        </p:grpSp>
        <p:sp>
          <p:nvSpPr>
            <p:cNvPr id="11" name="Rubrik 3"/>
            <p:cNvSpPr txBox="1">
              <a:spLocks/>
            </p:cNvSpPr>
            <p:nvPr/>
          </p:nvSpPr>
          <p:spPr>
            <a:xfrm>
              <a:off x="1728872" y="3664638"/>
              <a:ext cx="1954232" cy="55399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smtClean="0">
                  <a:solidFill>
                    <a:schemeClr val="tx1"/>
                  </a:solidFill>
                  <a:latin typeface="Verdana" charset="0"/>
                  <a:ea typeface="Verdana" charset="0"/>
                  <a:cs typeface="Verdana" charset="0"/>
                </a:rPr>
                <a:t>Försök inte </a:t>
              </a:r>
              <a:br>
                <a:rPr lang="sv-SE" sz="1800" b="0" kern="1600" spc="-20" dirty="0" smtClean="0">
                  <a:solidFill>
                    <a:schemeClr val="tx1"/>
                  </a:solidFill>
                  <a:latin typeface="Verdana" charset="0"/>
                  <a:ea typeface="Verdana" charset="0"/>
                  <a:cs typeface="Verdana" charset="0"/>
                </a:rPr>
              </a:br>
              <a:r>
                <a:rPr lang="sv-SE" sz="1800" b="0" kern="1600" spc="-20" dirty="0" smtClean="0">
                  <a:solidFill>
                    <a:schemeClr val="tx1"/>
                  </a:solidFill>
                  <a:latin typeface="Verdana" charset="0"/>
                  <a:ea typeface="Verdana" charset="0"/>
                  <a:cs typeface="Verdana" charset="0"/>
                </a:rPr>
                <a:t>släcka själv.</a:t>
              </a:r>
              <a:endParaRPr lang="sv-SE" sz="1800" b="0" dirty="0">
                <a:solidFill>
                  <a:schemeClr val="tx1"/>
                </a:solidFill>
              </a:endParaRPr>
            </a:p>
          </p:txBody>
        </p:sp>
      </p:grpSp>
      <p:grpSp>
        <p:nvGrpSpPr>
          <p:cNvPr id="5" name="Grupp 4"/>
          <p:cNvGrpSpPr/>
          <p:nvPr/>
        </p:nvGrpSpPr>
        <p:grpSpPr>
          <a:xfrm>
            <a:off x="647700" y="1196622"/>
            <a:ext cx="3467373" cy="892227"/>
            <a:chOff x="647700" y="1196622"/>
            <a:chExt cx="3467373" cy="892227"/>
          </a:xfrm>
        </p:grpSpPr>
        <p:grpSp>
          <p:nvGrpSpPr>
            <p:cNvPr id="32" name="Grupp 31"/>
            <p:cNvGrpSpPr/>
            <p:nvPr/>
          </p:nvGrpSpPr>
          <p:grpSpPr>
            <a:xfrm>
              <a:off x="647700" y="1196622"/>
              <a:ext cx="898878" cy="892227"/>
              <a:chOff x="711200" y="4275767"/>
              <a:chExt cx="590201" cy="585834"/>
            </a:xfrm>
          </p:grpSpPr>
          <p:grpSp>
            <p:nvGrpSpPr>
              <p:cNvPr id="33" name="Grupp 32"/>
              <p:cNvGrpSpPr/>
              <p:nvPr/>
            </p:nvGrpSpPr>
            <p:grpSpPr>
              <a:xfrm>
                <a:off x="711200" y="4275767"/>
                <a:ext cx="590201" cy="585834"/>
                <a:chOff x="552841" y="2463808"/>
                <a:chExt cx="1562568" cy="1551008"/>
              </a:xfrm>
            </p:grpSpPr>
            <p:pic>
              <p:nvPicPr>
                <p:cNvPr id="35" name="Bildobjekt 34"/>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36" name="Ellips 35"/>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4" name="Bildobjekt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sp>
          <p:nvSpPr>
            <p:cNvPr id="37" name="Rubrik 3"/>
            <p:cNvSpPr txBox="1">
              <a:spLocks/>
            </p:cNvSpPr>
            <p:nvPr/>
          </p:nvSpPr>
          <p:spPr>
            <a:xfrm>
              <a:off x="1728870" y="1504235"/>
              <a:ext cx="2386203" cy="276999"/>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smtClean="0">
                  <a:solidFill>
                    <a:schemeClr val="tx1"/>
                  </a:solidFill>
                  <a:latin typeface="Verdana" charset="0"/>
                  <a:ea typeface="Verdana" charset="0"/>
                  <a:cs typeface="Verdana" charset="0"/>
                </a:rPr>
                <a:t>Skynda dig ut!</a:t>
              </a:r>
              <a:endParaRPr lang="sv-SE" sz="1800" b="0" dirty="0">
                <a:solidFill>
                  <a:schemeClr val="tx1"/>
                </a:solidFill>
              </a:endParaRPr>
            </a:p>
          </p:txBody>
        </p:sp>
      </p:grpSp>
      <p:grpSp>
        <p:nvGrpSpPr>
          <p:cNvPr id="4" name="Grupp 3"/>
          <p:cNvGrpSpPr/>
          <p:nvPr/>
        </p:nvGrpSpPr>
        <p:grpSpPr>
          <a:xfrm>
            <a:off x="647700" y="2214401"/>
            <a:ext cx="3467374" cy="892227"/>
            <a:chOff x="647700" y="2214401"/>
            <a:chExt cx="3467374" cy="892227"/>
          </a:xfrm>
        </p:grpSpPr>
        <p:sp>
          <p:nvSpPr>
            <p:cNvPr id="43" name="Rubrik 3"/>
            <p:cNvSpPr txBox="1">
              <a:spLocks/>
            </p:cNvSpPr>
            <p:nvPr/>
          </p:nvSpPr>
          <p:spPr>
            <a:xfrm>
              <a:off x="1728871" y="2235359"/>
              <a:ext cx="2386203" cy="830997"/>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smtClean="0">
                  <a:solidFill>
                    <a:schemeClr val="tx1"/>
                  </a:solidFill>
                  <a:latin typeface="Verdana" charset="0"/>
                  <a:ea typeface="Verdana" charset="0"/>
                  <a:cs typeface="Verdana" charset="0"/>
                </a:rPr>
                <a:t>Försök stänga dörren till rummet där det brinner.</a:t>
              </a:r>
              <a:endParaRPr lang="sv-SE" sz="1800" b="0" dirty="0">
                <a:solidFill>
                  <a:schemeClr val="tx1"/>
                </a:solidFill>
              </a:endParaRPr>
            </a:p>
          </p:txBody>
        </p:sp>
        <p:grpSp>
          <p:nvGrpSpPr>
            <p:cNvPr id="28" name="Grupp 27"/>
            <p:cNvGrpSpPr/>
            <p:nvPr/>
          </p:nvGrpSpPr>
          <p:grpSpPr>
            <a:xfrm>
              <a:off x="647700" y="2214401"/>
              <a:ext cx="898878" cy="892227"/>
              <a:chOff x="711200" y="4275767"/>
              <a:chExt cx="590201" cy="585834"/>
            </a:xfrm>
          </p:grpSpPr>
          <p:grpSp>
            <p:nvGrpSpPr>
              <p:cNvPr id="29" name="Grupp 28"/>
              <p:cNvGrpSpPr/>
              <p:nvPr/>
            </p:nvGrpSpPr>
            <p:grpSpPr>
              <a:xfrm>
                <a:off x="711200" y="4275767"/>
                <a:ext cx="590201" cy="585834"/>
                <a:chOff x="552841" y="2463808"/>
                <a:chExt cx="1562568" cy="1551008"/>
              </a:xfrm>
            </p:grpSpPr>
            <p:pic>
              <p:nvPicPr>
                <p:cNvPr id="31" name="Bildobjekt 30"/>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44" name="Ellips 43"/>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0" name="Bildobjekt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grpSp>
        <p:nvGrpSpPr>
          <p:cNvPr id="19" name="Grupp 18"/>
          <p:cNvGrpSpPr/>
          <p:nvPr/>
        </p:nvGrpSpPr>
        <p:grpSpPr>
          <a:xfrm>
            <a:off x="647700" y="4532195"/>
            <a:ext cx="3035404" cy="892227"/>
            <a:chOff x="647700" y="4532195"/>
            <a:chExt cx="3035404" cy="892227"/>
          </a:xfrm>
        </p:grpSpPr>
        <p:sp>
          <p:nvSpPr>
            <p:cNvPr id="17" name="Rubrik 3"/>
            <p:cNvSpPr txBox="1">
              <a:spLocks/>
            </p:cNvSpPr>
            <p:nvPr/>
          </p:nvSpPr>
          <p:spPr>
            <a:xfrm>
              <a:off x="1728872" y="4686083"/>
              <a:ext cx="1954232" cy="55399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smtClean="0">
                  <a:solidFill>
                    <a:schemeClr val="tx1"/>
                  </a:solidFill>
                  <a:latin typeface="Verdana" charset="0"/>
                  <a:ea typeface="Verdana" charset="0"/>
                  <a:cs typeface="Verdana" charset="0"/>
                </a:rPr>
                <a:t>Du ska aldrig gömma dig.</a:t>
              </a:r>
              <a:endParaRPr lang="sv-SE" sz="1800" b="0" dirty="0">
                <a:solidFill>
                  <a:schemeClr val="tx1"/>
                </a:solidFill>
              </a:endParaRPr>
            </a:p>
          </p:txBody>
        </p:sp>
        <p:grpSp>
          <p:nvGrpSpPr>
            <p:cNvPr id="45" name="Grupp 44"/>
            <p:cNvGrpSpPr/>
            <p:nvPr/>
          </p:nvGrpSpPr>
          <p:grpSpPr>
            <a:xfrm>
              <a:off x="647700" y="4532195"/>
              <a:ext cx="898878" cy="892227"/>
              <a:chOff x="912719" y="2783393"/>
              <a:chExt cx="590201" cy="585834"/>
            </a:xfrm>
          </p:grpSpPr>
          <p:grpSp>
            <p:nvGrpSpPr>
              <p:cNvPr id="46" name="Grupp 45"/>
              <p:cNvGrpSpPr/>
              <p:nvPr/>
            </p:nvGrpSpPr>
            <p:grpSpPr>
              <a:xfrm>
                <a:off x="912719" y="2783393"/>
                <a:ext cx="590201" cy="585834"/>
                <a:chOff x="552841" y="2463808"/>
                <a:chExt cx="1562568" cy="1551008"/>
              </a:xfrm>
            </p:grpSpPr>
            <p:pic>
              <p:nvPicPr>
                <p:cNvPr id="48" name="Bildobjekt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49" name="Ellips 48"/>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7" name="textruta 46"/>
              <p:cNvSpPr txBox="1"/>
              <p:nvPr/>
            </p:nvSpPr>
            <p:spPr>
              <a:xfrm>
                <a:off x="1063306" y="2783393"/>
                <a:ext cx="289024" cy="565839"/>
              </a:xfrm>
              <a:prstGeom prst="rect">
                <a:avLst/>
              </a:prstGeom>
              <a:noFill/>
            </p:spPr>
            <p:txBody>
              <a:bodyPr wrap="none" rtlCol="0">
                <a:spAutoFit/>
              </a:bodyPr>
              <a:lstStyle/>
              <a:p>
                <a:pPr algn="ctr">
                  <a:buClr>
                    <a:schemeClr val="accent6"/>
                  </a:buClr>
                  <a:buSzPct val="120000"/>
                </a:pPr>
                <a:r>
                  <a:rPr lang="sv-SE" sz="5000" b="1" kern="1600" spc="-20" dirty="0" smtClean="0">
                    <a:solidFill>
                      <a:schemeClr val="bg1"/>
                    </a:solidFill>
                    <a:latin typeface="Verdana" charset="0"/>
                    <a:ea typeface="Verdana" charset="0"/>
                    <a:cs typeface="Verdana" charset="0"/>
                  </a:rPr>
                  <a:t>!</a:t>
                </a:r>
                <a:endParaRPr lang="sv-SE" sz="5000" b="1" kern="1600" spc="-20" dirty="0">
                  <a:solidFill>
                    <a:schemeClr val="bg1"/>
                  </a:solidFill>
                  <a:latin typeface="Verdana" charset="0"/>
                  <a:ea typeface="Verdana" charset="0"/>
                  <a:cs typeface="Verdana" charset="0"/>
                </a:endParaRPr>
              </a:p>
            </p:txBody>
          </p:sp>
        </p:grpSp>
      </p:grpSp>
    </p:spTree>
    <p:extLst>
      <p:ext uri="{BB962C8B-B14F-4D97-AF65-F5344CB8AC3E}">
        <p14:creationId xmlns:p14="http://schemas.microsoft.com/office/powerpoint/2010/main" val="1079165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6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1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Bildobjekt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739" y="1056424"/>
            <a:ext cx="730343" cy="626513"/>
          </a:xfrm>
          <a:prstGeom prst="rect">
            <a:avLst/>
          </a:prstGeom>
        </p:spPr>
      </p:pic>
      <p:pic>
        <p:nvPicPr>
          <p:cNvPr id="3" name="Bildobjekt 2"/>
          <p:cNvPicPr>
            <a:picLocks noChangeAspect="1"/>
          </p:cNvPicPr>
          <p:nvPr/>
        </p:nvPicPr>
        <p:blipFill rotWithShape="1">
          <a:blip r:embed="rId4">
            <a:extLst>
              <a:ext uri="{28A0092B-C50C-407E-A947-70E740481C1C}">
                <a14:useLocalDpi xmlns:a14="http://schemas.microsoft.com/office/drawing/2010/main" val="0"/>
              </a:ext>
            </a:extLst>
          </a:blip>
          <a:srcRect r="4079"/>
          <a:stretch/>
        </p:blipFill>
        <p:spPr>
          <a:xfrm>
            <a:off x="9436227" y="139898"/>
            <a:ext cx="791855" cy="667889"/>
          </a:xfrm>
          <a:prstGeom prst="rect">
            <a:avLst/>
          </a:prstGeom>
        </p:spPr>
      </p:pic>
      <p:grpSp>
        <p:nvGrpSpPr>
          <p:cNvPr id="18" name="Grupp 17"/>
          <p:cNvGrpSpPr/>
          <p:nvPr/>
        </p:nvGrpSpPr>
        <p:grpSpPr>
          <a:xfrm>
            <a:off x="647700" y="2506572"/>
            <a:ext cx="3035404" cy="892227"/>
            <a:chOff x="647700" y="3510750"/>
            <a:chExt cx="3035404" cy="892227"/>
          </a:xfrm>
        </p:grpSpPr>
        <p:grpSp>
          <p:nvGrpSpPr>
            <p:cNvPr id="10" name="Grupp 9"/>
            <p:cNvGrpSpPr/>
            <p:nvPr/>
          </p:nvGrpSpPr>
          <p:grpSpPr>
            <a:xfrm>
              <a:off x="647700" y="3510750"/>
              <a:ext cx="898878" cy="892227"/>
              <a:chOff x="912719" y="2783393"/>
              <a:chExt cx="590201" cy="585834"/>
            </a:xfrm>
          </p:grpSpPr>
          <p:grpSp>
            <p:nvGrpSpPr>
              <p:cNvPr id="9" name="Grupp 8"/>
              <p:cNvGrpSpPr/>
              <p:nvPr/>
            </p:nvGrpSpPr>
            <p:grpSpPr>
              <a:xfrm>
                <a:off x="912719" y="2783393"/>
                <a:ext cx="590201" cy="585834"/>
                <a:chOff x="552841" y="2463808"/>
                <a:chExt cx="1562568" cy="1551008"/>
              </a:xfrm>
            </p:grpSpPr>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7" name="Ellips 6"/>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textruta 7"/>
              <p:cNvSpPr txBox="1"/>
              <p:nvPr/>
            </p:nvSpPr>
            <p:spPr>
              <a:xfrm>
                <a:off x="1063306" y="2783393"/>
                <a:ext cx="289024" cy="565839"/>
              </a:xfrm>
              <a:prstGeom prst="rect">
                <a:avLst/>
              </a:prstGeom>
              <a:noFill/>
            </p:spPr>
            <p:txBody>
              <a:bodyPr wrap="none" rtlCol="0">
                <a:spAutoFit/>
              </a:bodyPr>
              <a:lstStyle/>
              <a:p>
                <a:pPr algn="ctr">
                  <a:buClr>
                    <a:schemeClr val="accent6"/>
                  </a:buClr>
                  <a:buSzPct val="120000"/>
                </a:pPr>
                <a:r>
                  <a:rPr lang="sv-SE" sz="5000" b="1" kern="1600" spc="-20" dirty="0" smtClean="0">
                    <a:solidFill>
                      <a:schemeClr val="bg1"/>
                    </a:solidFill>
                    <a:latin typeface="Verdana" charset="0"/>
                    <a:ea typeface="Verdana" charset="0"/>
                    <a:cs typeface="Verdana" charset="0"/>
                  </a:rPr>
                  <a:t>!</a:t>
                </a:r>
                <a:endParaRPr lang="sv-SE" sz="5000" b="1" kern="1600" spc="-20" dirty="0">
                  <a:solidFill>
                    <a:schemeClr val="bg1"/>
                  </a:solidFill>
                  <a:latin typeface="Verdana" charset="0"/>
                  <a:ea typeface="Verdana" charset="0"/>
                  <a:cs typeface="Verdana" charset="0"/>
                </a:endParaRPr>
              </a:p>
            </p:txBody>
          </p:sp>
        </p:grpSp>
        <p:sp>
          <p:nvSpPr>
            <p:cNvPr id="11" name="Rubrik 3"/>
            <p:cNvSpPr txBox="1">
              <a:spLocks/>
            </p:cNvSpPr>
            <p:nvPr/>
          </p:nvSpPr>
          <p:spPr>
            <a:xfrm>
              <a:off x="1728872" y="3541364"/>
              <a:ext cx="1954232" cy="830997"/>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a:solidFill>
                    <a:schemeClr val="tx1"/>
                  </a:solidFill>
                  <a:latin typeface="Verdana" charset="0"/>
                  <a:ea typeface="Verdana" charset="0"/>
                  <a:cs typeface="Verdana" charset="0"/>
                </a:rPr>
                <a:t>Vänta inte på att någon annan ska ropa.</a:t>
              </a:r>
              <a:endParaRPr lang="sv-SE" sz="1800" b="0" dirty="0">
                <a:solidFill>
                  <a:schemeClr val="tx1"/>
                </a:solidFill>
              </a:endParaRPr>
            </a:p>
          </p:txBody>
        </p:sp>
      </p:grpSp>
      <p:grpSp>
        <p:nvGrpSpPr>
          <p:cNvPr id="4" name="Grupp 3"/>
          <p:cNvGrpSpPr/>
          <p:nvPr/>
        </p:nvGrpSpPr>
        <p:grpSpPr>
          <a:xfrm>
            <a:off x="647700" y="1210223"/>
            <a:ext cx="3467374" cy="892227"/>
            <a:chOff x="647700" y="2214401"/>
            <a:chExt cx="3467374" cy="892227"/>
          </a:xfrm>
        </p:grpSpPr>
        <p:sp>
          <p:nvSpPr>
            <p:cNvPr id="43" name="Rubrik 3"/>
            <p:cNvSpPr txBox="1">
              <a:spLocks/>
            </p:cNvSpPr>
            <p:nvPr/>
          </p:nvSpPr>
          <p:spPr>
            <a:xfrm>
              <a:off x="1728871" y="2373859"/>
              <a:ext cx="2386203" cy="55399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Ropa ”Det brinner!” </a:t>
              </a:r>
            </a:p>
            <a:p>
              <a:r>
                <a:rPr lang="sv-SE" sz="1800" b="0" kern="1600" spc="-20" dirty="0">
                  <a:solidFill>
                    <a:schemeClr val="tx1"/>
                  </a:solidFill>
                  <a:latin typeface="Verdana" charset="0"/>
                  <a:ea typeface="Verdana" charset="0"/>
                  <a:cs typeface="Verdana" charset="0"/>
                </a:rPr>
                <a:t>så högt du kan.</a:t>
              </a:r>
              <a:endParaRPr lang="sv-SE" sz="1800" b="0" dirty="0">
                <a:solidFill>
                  <a:schemeClr val="tx1"/>
                </a:solidFill>
              </a:endParaRPr>
            </a:p>
          </p:txBody>
        </p:sp>
        <p:grpSp>
          <p:nvGrpSpPr>
            <p:cNvPr id="28" name="Grupp 27"/>
            <p:cNvGrpSpPr/>
            <p:nvPr/>
          </p:nvGrpSpPr>
          <p:grpSpPr>
            <a:xfrm>
              <a:off x="647700" y="2214401"/>
              <a:ext cx="898878" cy="892227"/>
              <a:chOff x="711200" y="4275767"/>
              <a:chExt cx="590201" cy="585834"/>
            </a:xfrm>
          </p:grpSpPr>
          <p:grpSp>
            <p:nvGrpSpPr>
              <p:cNvPr id="29" name="Grupp 28"/>
              <p:cNvGrpSpPr/>
              <p:nvPr/>
            </p:nvGrpSpPr>
            <p:grpSpPr>
              <a:xfrm>
                <a:off x="711200" y="4275767"/>
                <a:ext cx="590201" cy="585834"/>
                <a:chOff x="552841" y="2463808"/>
                <a:chExt cx="1562568" cy="1551008"/>
              </a:xfrm>
            </p:grpSpPr>
            <p:pic>
              <p:nvPicPr>
                <p:cNvPr id="31" name="Bildobjekt 30"/>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44" name="Ellips 43"/>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0" name="Bildobjekt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pic>
        <p:nvPicPr>
          <p:cNvPr id="38" name="Bildobjekt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7306" y="2256103"/>
            <a:ext cx="5455373" cy="4329651"/>
          </a:xfrm>
          <a:prstGeom prst="rect">
            <a:avLst/>
          </a:prstGeom>
        </p:spPr>
      </p:pic>
    </p:spTree>
    <p:extLst>
      <p:ext uri="{BB962C8B-B14F-4D97-AF65-F5344CB8AC3E}">
        <p14:creationId xmlns:p14="http://schemas.microsoft.com/office/powerpoint/2010/main" val="6969992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objekt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231" y="849652"/>
            <a:ext cx="436666" cy="468284"/>
          </a:xfrm>
          <a:prstGeom prst="rect">
            <a:avLst/>
          </a:prstGeom>
        </p:spPr>
      </p:pic>
      <p:grpSp>
        <p:nvGrpSpPr>
          <p:cNvPr id="18" name="Grupp 17"/>
          <p:cNvGrpSpPr/>
          <p:nvPr/>
        </p:nvGrpSpPr>
        <p:grpSpPr>
          <a:xfrm>
            <a:off x="647700" y="3429000"/>
            <a:ext cx="3457196" cy="892227"/>
            <a:chOff x="647700" y="3510750"/>
            <a:chExt cx="3457196" cy="892227"/>
          </a:xfrm>
        </p:grpSpPr>
        <p:grpSp>
          <p:nvGrpSpPr>
            <p:cNvPr id="10" name="Grupp 9"/>
            <p:cNvGrpSpPr/>
            <p:nvPr/>
          </p:nvGrpSpPr>
          <p:grpSpPr>
            <a:xfrm>
              <a:off x="647700" y="3510750"/>
              <a:ext cx="898878" cy="892227"/>
              <a:chOff x="912719" y="2783393"/>
              <a:chExt cx="590201" cy="585834"/>
            </a:xfrm>
          </p:grpSpPr>
          <p:grpSp>
            <p:nvGrpSpPr>
              <p:cNvPr id="9" name="Grupp 8"/>
              <p:cNvGrpSpPr/>
              <p:nvPr/>
            </p:nvGrpSpPr>
            <p:grpSpPr>
              <a:xfrm>
                <a:off x="912719" y="2783393"/>
                <a:ext cx="590201" cy="585834"/>
                <a:chOff x="552841" y="2463808"/>
                <a:chExt cx="1562568" cy="1551008"/>
              </a:xfrm>
            </p:grpSpPr>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7" name="Ellips 6"/>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textruta 7"/>
              <p:cNvSpPr txBox="1"/>
              <p:nvPr/>
            </p:nvSpPr>
            <p:spPr>
              <a:xfrm>
                <a:off x="1063306" y="2783393"/>
                <a:ext cx="289024" cy="565839"/>
              </a:xfrm>
              <a:prstGeom prst="rect">
                <a:avLst/>
              </a:prstGeom>
              <a:noFill/>
            </p:spPr>
            <p:txBody>
              <a:bodyPr wrap="none" rtlCol="0">
                <a:spAutoFit/>
              </a:bodyPr>
              <a:lstStyle/>
              <a:p>
                <a:pPr algn="ctr">
                  <a:buClr>
                    <a:schemeClr val="accent6"/>
                  </a:buClr>
                  <a:buSzPct val="120000"/>
                </a:pPr>
                <a:r>
                  <a:rPr lang="sv-SE" sz="5000" b="1" kern="1600" spc="-20" dirty="0" smtClean="0">
                    <a:solidFill>
                      <a:schemeClr val="bg1"/>
                    </a:solidFill>
                    <a:latin typeface="Verdana" charset="0"/>
                    <a:ea typeface="Verdana" charset="0"/>
                    <a:cs typeface="Verdana" charset="0"/>
                  </a:rPr>
                  <a:t>!</a:t>
                </a:r>
                <a:endParaRPr lang="sv-SE" sz="5000" b="1" kern="1600" spc="-20" dirty="0">
                  <a:solidFill>
                    <a:schemeClr val="bg1"/>
                  </a:solidFill>
                  <a:latin typeface="Verdana" charset="0"/>
                  <a:ea typeface="Verdana" charset="0"/>
                  <a:cs typeface="Verdana" charset="0"/>
                </a:endParaRPr>
              </a:p>
            </p:txBody>
          </p:sp>
        </p:grpSp>
        <p:sp>
          <p:nvSpPr>
            <p:cNvPr id="11" name="Rubrik 3"/>
            <p:cNvSpPr txBox="1">
              <a:spLocks/>
            </p:cNvSpPr>
            <p:nvPr/>
          </p:nvSpPr>
          <p:spPr>
            <a:xfrm>
              <a:off x="1728871" y="3803137"/>
              <a:ext cx="2376025" cy="276999"/>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a:solidFill>
                    <a:schemeClr val="tx1"/>
                  </a:solidFill>
                  <a:latin typeface="Verdana" charset="0"/>
                  <a:ea typeface="Verdana" charset="0"/>
                  <a:cs typeface="Verdana" charset="0"/>
                </a:rPr>
                <a:t>Gå inte upprätt ut.</a:t>
              </a:r>
              <a:endParaRPr lang="sv-SE" sz="1800" b="0" dirty="0">
                <a:solidFill>
                  <a:schemeClr val="tx1"/>
                </a:solidFill>
              </a:endParaRPr>
            </a:p>
          </p:txBody>
        </p:sp>
      </p:grpSp>
      <p:grpSp>
        <p:nvGrpSpPr>
          <p:cNvPr id="4" name="Grupp 3"/>
          <p:cNvGrpSpPr/>
          <p:nvPr/>
        </p:nvGrpSpPr>
        <p:grpSpPr>
          <a:xfrm>
            <a:off x="647700" y="1210701"/>
            <a:ext cx="3924300" cy="892227"/>
            <a:chOff x="647700" y="2214401"/>
            <a:chExt cx="3924300" cy="892227"/>
          </a:xfrm>
        </p:grpSpPr>
        <p:sp>
          <p:nvSpPr>
            <p:cNvPr id="43" name="Rubrik 3"/>
            <p:cNvSpPr txBox="1">
              <a:spLocks/>
            </p:cNvSpPr>
            <p:nvPr/>
          </p:nvSpPr>
          <p:spPr>
            <a:xfrm>
              <a:off x="1728871" y="2247030"/>
              <a:ext cx="2843129" cy="830997"/>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Röken stiger upp mot </a:t>
              </a:r>
              <a:br>
                <a:rPr lang="sv-SE" sz="1800" b="0" kern="1600" spc="-20" dirty="0">
                  <a:solidFill>
                    <a:schemeClr val="tx1"/>
                  </a:solidFill>
                  <a:latin typeface="Verdana" charset="0"/>
                  <a:ea typeface="Verdana" charset="0"/>
                  <a:cs typeface="Verdana" charset="0"/>
                </a:rPr>
              </a:br>
              <a:r>
                <a:rPr lang="sv-SE" sz="1800" b="0" kern="1600" spc="-20" dirty="0">
                  <a:solidFill>
                    <a:schemeClr val="tx1"/>
                  </a:solidFill>
                  <a:latin typeface="Verdana" charset="0"/>
                  <a:ea typeface="Verdana" charset="0"/>
                  <a:cs typeface="Verdana" charset="0"/>
                </a:rPr>
                <a:t>taket. Därför ska du </a:t>
              </a:r>
              <a:br>
                <a:rPr lang="sv-SE" sz="1800" b="0" kern="1600" spc="-20" dirty="0">
                  <a:solidFill>
                    <a:schemeClr val="tx1"/>
                  </a:solidFill>
                  <a:latin typeface="Verdana" charset="0"/>
                  <a:ea typeface="Verdana" charset="0"/>
                  <a:cs typeface="Verdana" charset="0"/>
                </a:rPr>
              </a:br>
              <a:r>
                <a:rPr lang="sv-SE" sz="1800" b="0" kern="1600" spc="-20" dirty="0">
                  <a:solidFill>
                    <a:schemeClr val="tx1"/>
                  </a:solidFill>
                  <a:latin typeface="Verdana" charset="0"/>
                  <a:ea typeface="Verdana" charset="0"/>
                  <a:cs typeface="Verdana" charset="0"/>
                </a:rPr>
                <a:t>krypa ut under röken.</a:t>
              </a:r>
              <a:endParaRPr lang="sv-SE" sz="1800" b="0" dirty="0">
                <a:solidFill>
                  <a:schemeClr val="tx1"/>
                </a:solidFill>
              </a:endParaRPr>
            </a:p>
          </p:txBody>
        </p:sp>
        <p:grpSp>
          <p:nvGrpSpPr>
            <p:cNvPr id="28" name="Grupp 27"/>
            <p:cNvGrpSpPr/>
            <p:nvPr/>
          </p:nvGrpSpPr>
          <p:grpSpPr>
            <a:xfrm>
              <a:off x="647700" y="2214401"/>
              <a:ext cx="898878" cy="892227"/>
              <a:chOff x="711200" y="4275767"/>
              <a:chExt cx="590201" cy="585834"/>
            </a:xfrm>
          </p:grpSpPr>
          <p:grpSp>
            <p:nvGrpSpPr>
              <p:cNvPr id="29" name="Grupp 28"/>
              <p:cNvGrpSpPr/>
              <p:nvPr/>
            </p:nvGrpSpPr>
            <p:grpSpPr>
              <a:xfrm>
                <a:off x="711200" y="4275767"/>
                <a:ext cx="590201" cy="585834"/>
                <a:chOff x="552841" y="2463808"/>
                <a:chExt cx="1562568" cy="1551008"/>
              </a:xfrm>
            </p:grpSpPr>
            <p:pic>
              <p:nvPicPr>
                <p:cNvPr id="31" name="Bildobjekt 30"/>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44" name="Ellips 43"/>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0" name="Bildobjekt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pic>
        <p:nvPicPr>
          <p:cNvPr id="38" name="Bildobjekt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6231" y="383356"/>
            <a:ext cx="483086" cy="383401"/>
          </a:xfrm>
          <a:prstGeom prst="rect">
            <a:avLst/>
          </a:prstGeom>
        </p:spPr>
      </p:pic>
      <p:pic>
        <p:nvPicPr>
          <p:cNvPr id="19" name="Bildobjekt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9713" y="1065230"/>
            <a:ext cx="5516518" cy="4732255"/>
          </a:xfrm>
          <a:prstGeom prst="rect">
            <a:avLst/>
          </a:prstGeom>
        </p:spPr>
      </p:pic>
      <p:grpSp>
        <p:nvGrpSpPr>
          <p:cNvPr id="20" name="Grupp 19"/>
          <p:cNvGrpSpPr/>
          <p:nvPr/>
        </p:nvGrpSpPr>
        <p:grpSpPr>
          <a:xfrm>
            <a:off x="647700" y="2220863"/>
            <a:ext cx="3924300" cy="892227"/>
            <a:chOff x="647700" y="2214401"/>
            <a:chExt cx="3924300" cy="892227"/>
          </a:xfrm>
        </p:grpSpPr>
        <p:sp>
          <p:nvSpPr>
            <p:cNvPr id="21" name="Rubrik 3"/>
            <p:cNvSpPr txBox="1">
              <a:spLocks/>
            </p:cNvSpPr>
            <p:nvPr/>
          </p:nvSpPr>
          <p:spPr>
            <a:xfrm>
              <a:off x="1728871" y="2247030"/>
              <a:ext cx="2843129" cy="830997"/>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Helst ska du försöka </a:t>
              </a:r>
              <a:br>
                <a:rPr lang="sv-SE" sz="1800" b="0" kern="1600" spc="-20" dirty="0">
                  <a:solidFill>
                    <a:schemeClr val="tx1"/>
                  </a:solidFill>
                  <a:latin typeface="Verdana" charset="0"/>
                  <a:ea typeface="Verdana" charset="0"/>
                  <a:cs typeface="Verdana" charset="0"/>
                </a:rPr>
              </a:br>
              <a:r>
                <a:rPr lang="sv-SE" sz="1800" b="0" kern="1600" spc="-20" dirty="0">
                  <a:solidFill>
                    <a:schemeClr val="tx1"/>
                  </a:solidFill>
                  <a:latin typeface="Verdana" charset="0"/>
                  <a:ea typeface="Verdana" charset="0"/>
                  <a:cs typeface="Verdana" charset="0"/>
                </a:rPr>
                <a:t>ta dig ut där det inte </a:t>
              </a:r>
              <a:br>
                <a:rPr lang="sv-SE" sz="1800" b="0" kern="1600" spc="-20" dirty="0">
                  <a:solidFill>
                    <a:schemeClr val="tx1"/>
                  </a:solidFill>
                  <a:latin typeface="Verdana" charset="0"/>
                  <a:ea typeface="Verdana" charset="0"/>
                  <a:cs typeface="Verdana" charset="0"/>
                </a:rPr>
              </a:br>
              <a:r>
                <a:rPr lang="sv-SE" sz="1800" b="0" kern="1600" spc="-20" dirty="0">
                  <a:solidFill>
                    <a:schemeClr val="tx1"/>
                  </a:solidFill>
                  <a:latin typeface="Verdana" charset="0"/>
                  <a:ea typeface="Verdana" charset="0"/>
                  <a:cs typeface="Verdana" charset="0"/>
                </a:rPr>
                <a:t>är rökigt.</a:t>
              </a:r>
              <a:endParaRPr lang="sv-SE" sz="1800" b="0" dirty="0">
                <a:solidFill>
                  <a:schemeClr val="tx1"/>
                </a:solidFill>
              </a:endParaRPr>
            </a:p>
          </p:txBody>
        </p:sp>
        <p:grpSp>
          <p:nvGrpSpPr>
            <p:cNvPr id="22" name="Grupp 21"/>
            <p:cNvGrpSpPr/>
            <p:nvPr/>
          </p:nvGrpSpPr>
          <p:grpSpPr>
            <a:xfrm>
              <a:off x="647700" y="2214401"/>
              <a:ext cx="898878" cy="892227"/>
              <a:chOff x="711200" y="4275767"/>
              <a:chExt cx="590201" cy="585834"/>
            </a:xfrm>
          </p:grpSpPr>
          <p:grpSp>
            <p:nvGrpSpPr>
              <p:cNvPr id="23" name="Grupp 22"/>
              <p:cNvGrpSpPr/>
              <p:nvPr/>
            </p:nvGrpSpPr>
            <p:grpSpPr>
              <a:xfrm>
                <a:off x="711200" y="4275767"/>
                <a:ext cx="590201" cy="585834"/>
                <a:chOff x="552841" y="2463808"/>
                <a:chExt cx="1562568" cy="1551008"/>
              </a:xfrm>
            </p:grpSpPr>
            <p:pic>
              <p:nvPicPr>
                <p:cNvPr id="25" name="Bildobjekt 24"/>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26" name="Ellips 25"/>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4" name="Bildobjekt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spTree>
    <p:extLst>
      <p:ext uri="{BB962C8B-B14F-4D97-AF65-F5344CB8AC3E}">
        <p14:creationId xmlns:p14="http://schemas.microsoft.com/office/powerpoint/2010/main" val="5162706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60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p:cNvSpPr txBox="1">
            <a:spLocks/>
          </p:cNvSpPr>
          <p:nvPr/>
        </p:nvSpPr>
        <p:spPr>
          <a:xfrm>
            <a:off x="562609" y="2009547"/>
            <a:ext cx="8018781" cy="2077492"/>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4500" kern="1600" spc="-20" dirty="0">
                <a:solidFill>
                  <a:schemeClr val="bg1"/>
                </a:solidFill>
                <a:latin typeface="Verdana" charset="0"/>
                <a:ea typeface="Verdana" charset="0"/>
                <a:cs typeface="Verdana" charset="0"/>
              </a:rPr>
              <a:t>Vad är </a:t>
            </a:r>
            <a:endParaRPr lang="sv-SE" sz="4500" kern="1600" spc="-20" dirty="0" smtClean="0">
              <a:solidFill>
                <a:schemeClr val="bg1"/>
              </a:solidFill>
              <a:latin typeface="Verdana" charset="0"/>
              <a:ea typeface="Verdana" charset="0"/>
              <a:cs typeface="Verdana" charset="0"/>
            </a:endParaRPr>
          </a:p>
          <a:p>
            <a:pPr algn="ctr"/>
            <a:r>
              <a:rPr lang="sv-SE" sz="4500" kern="1600" spc="-20" dirty="0" smtClean="0">
                <a:solidFill>
                  <a:schemeClr val="bg1"/>
                </a:solidFill>
                <a:latin typeface="Verdana" charset="0"/>
                <a:ea typeface="Verdana" charset="0"/>
                <a:cs typeface="Verdana" charset="0"/>
              </a:rPr>
              <a:t>eld och vad </a:t>
            </a:r>
          </a:p>
          <a:p>
            <a:pPr algn="ctr"/>
            <a:r>
              <a:rPr lang="sv-SE" sz="4500" kern="1600" spc="-20" dirty="0" smtClean="0">
                <a:solidFill>
                  <a:schemeClr val="bg1"/>
                </a:solidFill>
                <a:latin typeface="Verdana" charset="0"/>
                <a:ea typeface="Verdana" charset="0"/>
                <a:cs typeface="Verdana" charset="0"/>
              </a:rPr>
              <a:t>är brand?</a:t>
            </a:r>
            <a:endParaRPr lang="sv-SE" sz="4500" dirty="0">
              <a:solidFill>
                <a:schemeClr val="bg1"/>
              </a:solidFill>
            </a:endParaRPr>
          </a:p>
        </p:txBody>
      </p:sp>
      <p:pic>
        <p:nvPicPr>
          <p:cNvPr id="5" name="Bildobjekt 4"/>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rot="10800000">
            <a:off x="2570079" y="4321521"/>
            <a:ext cx="3952640" cy="132784"/>
          </a:xfrm>
          <a:prstGeom prst="rect">
            <a:avLst/>
          </a:prstGeom>
        </p:spPr>
      </p:pic>
    </p:spTree>
    <p:extLst>
      <p:ext uri="{BB962C8B-B14F-4D97-AF65-F5344CB8AC3E}">
        <p14:creationId xmlns:p14="http://schemas.microsoft.com/office/powerpoint/2010/main" val="2040524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Bildobjekt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244" y="853426"/>
            <a:ext cx="678730" cy="606941"/>
          </a:xfrm>
          <a:prstGeom prst="rect">
            <a:avLst/>
          </a:prstGeom>
        </p:spPr>
      </p:pic>
      <p:grpSp>
        <p:nvGrpSpPr>
          <p:cNvPr id="18" name="Grupp 17"/>
          <p:cNvGrpSpPr/>
          <p:nvPr/>
        </p:nvGrpSpPr>
        <p:grpSpPr>
          <a:xfrm>
            <a:off x="647700" y="3603301"/>
            <a:ext cx="3924300" cy="892227"/>
            <a:chOff x="647700" y="3510750"/>
            <a:chExt cx="3924300" cy="892227"/>
          </a:xfrm>
        </p:grpSpPr>
        <p:grpSp>
          <p:nvGrpSpPr>
            <p:cNvPr id="10" name="Grupp 9"/>
            <p:cNvGrpSpPr/>
            <p:nvPr/>
          </p:nvGrpSpPr>
          <p:grpSpPr>
            <a:xfrm>
              <a:off x="647700" y="3510750"/>
              <a:ext cx="898878" cy="892227"/>
              <a:chOff x="912719" y="2783393"/>
              <a:chExt cx="590201" cy="585834"/>
            </a:xfrm>
          </p:grpSpPr>
          <p:grpSp>
            <p:nvGrpSpPr>
              <p:cNvPr id="9" name="Grupp 8"/>
              <p:cNvGrpSpPr/>
              <p:nvPr/>
            </p:nvGrpSpPr>
            <p:grpSpPr>
              <a:xfrm>
                <a:off x="912719" y="2783393"/>
                <a:ext cx="590201" cy="585834"/>
                <a:chOff x="552841" y="2463808"/>
                <a:chExt cx="1562568" cy="1551008"/>
              </a:xfrm>
            </p:grpSpPr>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7" name="Ellips 6"/>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textruta 7"/>
              <p:cNvSpPr txBox="1"/>
              <p:nvPr/>
            </p:nvSpPr>
            <p:spPr>
              <a:xfrm>
                <a:off x="1063306" y="2783393"/>
                <a:ext cx="289024" cy="565839"/>
              </a:xfrm>
              <a:prstGeom prst="rect">
                <a:avLst/>
              </a:prstGeom>
              <a:noFill/>
            </p:spPr>
            <p:txBody>
              <a:bodyPr wrap="none" rtlCol="0">
                <a:spAutoFit/>
              </a:bodyPr>
              <a:lstStyle/>
              <a:p>
                <a:pPr algn="ctr">
                  <a:buClr>
                    <a:schemeClr val="accent6"/>
                  </a:buClr>
                  <a:buSzPct val="120000"/>
                </a:pPr>
                <a:r>
                  <a:rPr lang="sv-SE" sz="5000" b="1" kern="1600" spc="-20" dirty="0" smtClean="0">
                    <a:solidFill>
                      <a:schemeClr val="bg1"/>
                    </a:solidFill>
                    <a:latin typeface="Verdana" charset="0"/>
                    <a:ea typeface="Verdana" charset="0"/>
                    <a:cs typeface="Verdana" charset="0"/>
                  </a:rPr>
                  <a:t>!</a:t>
                </a:r>
                <a:endParaRPr lang="sv-SE" sz="5000" b="1" kern="1600" spc="-20" dirty="0">
                  <a:solidFill>
                    <a:schemeClr val="bg1"/>
                  </a:solidFill>
                  <a:latin typeface="Verdana" charset="0"/>
                  <a:ea typeface="Verdana" charset="0"/>
                  <a:cs typeface="Verdana" charset="0"/>
                </a:endParaRPr>
              </a:p>
            </p:txBody>
          </p:sp>
        </p:grpSp>
        <p:sp>
          <p:nvSpPr>
            <p:cNvPr id="11" name="Rubrik 3"/>
            <p:cNvSpPr txBox="1">
              <a:spLocks/>
            </p:cNvSpPr>
            <p:nvPr/>
          </p:nvSpPr>
          <p:spPr>
            <a:xfrm>
              <a:off x="1728871" y="3541364"/>
              <a:ext cx="2843129" cy="830997"/>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Försök aldrig gå </a:t>
              </a:r>
              <a:r>
                <a:rPr lang="sv-SE" sz="1800" b="0" kern="1600" spc="-20" dirty="0" smtClean="0">
                  <a:solidFill>
                    <a:schemeClr val="tx1"/>
                  </a:solidFill>
                  <a:latin typeface="Verdana" charset="0"/>
                  <a:ea typeface="Verdana" charset="0"/>
                  <a:cs typeface="Verdana" charset="0"/>
                </a:rPr>
                <a:t/>
              </a:r>
              <a:br>
                <a:rPr lang="sv-SE" sz="1800" b="0" kern="1600" spc="-20" dirty="0" smtClean="0">
                  <a:solidFill>
                    <a:schemeClr val="tx1"/>
                  </a:solidFill>
                  <a:latin typeface="Verdana" charset="0"/>
                  <a:ea typeface="Verdana" charset="0"/>
                  <a:cs typeface="Verdana" charset="0"/>
                </a:rPr>
              </a:br>
              <a:r>
                <a:rPr lang="sv-SE" sz="1800" b="0" kern="1600" spc="-20" dirty="0" smtClean="0">
                  <a:solidFill>
                    <a:schemeClr val="tx1"/>
                  </a:solidFill>
                  <a:latin typeface="Verdana" charset="0"/>
                  <a:ea typeface="Verdana" charset="0"/>
                  <a:cs typeface="Verdana" charset="0"/>
                </a:rPr>
                <a:t>tillbaka in </a:t>
              </a:r>
              <a:r>
                <a:rPr lang="sv-SE" sz="1800" b="0" kern="1600" spc="-20" dirty="0">
                  <a:solidFill>
                    <a:schemeClr val="tx1"/>
                  </a:solidFill>
                  <a:latin typeface="Verdana" charset="0"/>
                  <a:ea typeface="Verdana" charset="0"/>
                  <a:cs typeface="Verdana" charset="0"/>
                </a:rPr>
                <a:t>i ett rum </a:t>
              </a:r>
              <a:r>
                <a:rPr lang="sv-SE" sz="1800" b="0" kern="1600" spc="-20" dirty="0" smtClean="0">
                  <a:solidFill>
                    <a:schemeClr val="tx1"/>
                  </a:solidFill>
                  <a:latin typeface="Verdana" charset="0"/>
                  <a:ea typeface="Verdana" charset="0"/>
                  <a:cs typeface="Verdana" charset="0"/>
                </a:rPr>
                <a:t/>
              </a:r>
              <a:br>
                <a:rPr lang="sv-SE" sz="1800" b="0" kern="1600" spc="-20" dirty="0" smtClean="0">
                  <a:solidFill>
                    <a:schemeClr val="tx1"/>
                  </a:solidFill>
                  <a:latin typeface="Verdana" charset="0"/>
                  <a:ea typeface="Verdana" charset="0"/>
                  <a:cs typeface="Verdana" charset="0"/>
                </a:rPr>
              </a:br>
              <a:r>
                <a:rPr lang="sv-SE" sz="1800" b="0" kern="1600" spc="-20" dirty="0" smtClean="0">
                  <a:solidFill>
                    <a:schemeClr val="tx1"/>
                  </a:solidFill>
                  <a:latin typeface="Verdana" charset="0"/>
                  <a:ea typeface="Verdana" charset="0"/>
                  <a:cs typeface="Verdana" charset="0"/>
                </a:rPr>
                <a:t>eller </a:t>
              </a:r>
              <a:r>
                <a:rPr lang="sv-SE" sz="1800" b="0" kern="1600" spc="-20" dirty="0">
                  <a:solidFill>
                    <a:schemeClr val="tx1"/>
                  </a:solidFill>
                  <a:latin typeface="Verdana" charset="0"/>
                  <a:ea typeface="Verdana" charset="0"/>
                  <a:cs typeface="Verdana" charset="0"/>
                </a:rPr>
                <a:t>hus som brinner.</a:t>
              </a:r>
              <a:endParaRPr lang="sv-SE" sz="1800" b="0" dirty="0">
                <a:solidFill>
                  <a:schemeClr val="tx1"/>
                </a:solidFill>
              </a:endParaRPr>
            </a:p>
          </p:txBody>
        </p:sp>
      </p:grpSp>
      <p:grpSp>
        <p:nvGrpSpPr>
          <p:cNvPr id="4" name="Grupp 3"/>
          <p:cNvGrpSpPr/>
          <p:nvPr/>
        </p:nvGrpSpPr>
        <p:grpSpPr>
          <a:xfrm>
            <a:off x="647700" y="2360772"/>
            <a:ext cx="3924300" cy="892227"/>
            <a:chOff x="647700" y="2214401"/>
            <a:chExt cx="3924300" cy="892227"/>
          </a:xfrm>
        </p:grpSpPr>
        <p:sp>
          <p:nvSpPr>
            <p:cNvPr id="43" name="Rubrik 3"/>
            <p:cNvSpPr txBox="1">
              <a:spLocks/>
            </p:cNvSpPr>
            <p:nvPr/>
          </p:nvSpPr>
          <p:spPr>
            <a:xfrm>
              <a:off x="1728871" y="2512358"/>
              <a:ext cx="2843129" cy="276999"/>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a:solidFill>
                    <a:schemeClr val="tx1"/>
                  </a:solidFill>
                  <a:latin typeface="Verdana" charset="0"/>
                  <a:ea typeface="Verdana" charset="0"/>
                  <a:cs typeface="Verdana" charset="0"/>
                </a:rPr>
                <a:t>Stanna ute.</a:t>
              </a:r>
              <a:endParaRPr lang="sv-SE" sz="1800" b="0" dirty="0">
                <a:solidFill>
                  <a:schemeClr val="tx1"/>
                </a:solidFill>
              </a:endParaRPr>
            </a:p>
          </p:txBody>
        </p:sp>
        <p:grpSp>
          <p:nvGrpSpPr>
            <p:cNvPr id="28" name="Grupp 27"/>
            <p:cNvGrpSpPr/>
            <p:nvPr/>
          </p:nvGrpSpPr>
          <p:grpSpPr>
            <a:xfrm>
              <a:off x="647700" y="2214401"/>
              <a:ext cx="898878" cy="892227"/>
              <a:chOff x="711200" y="4275767"/>
              <a:chExt cx="590201" cy="585834"/>
            </a:xfrm>
          </p:grpSpPr>
          <p:grpSp>
            <p:nvGrpSpPr>
              <p:cNvPr id="29" name="Grupp 28"/>
              <p:cNvGrpSpPr/>
              <p:nvPr/>
            </p:nvGrpSpPr>
            <p:grpSpPr>
              <a:xfrm>
                <a:off x="711200" y="4275767"/>
                <a:ext cx="590201" cy="585834"/>
                <a:chOff x="552841" y="2463808"/>
                <a:chExt cx="1562568" cy="1551008"/>
              </a:xfrm>
            </p:grpSpPr>
            <p:pic>
              <p:nvPicPr>
                <p:cNvPr id="31" name="Bildobjekt 30"/>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44" name="Ellips 43"/>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0" name="Bildobjekt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pic>
        <p:nvPicPr>
          <p:cNvPr id="19" name="Bildobjekt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0244" y="175563"/>
            <a:ext cx="678730" cy="582238"/>
          </a:xfrm>
          <a:prstGeom prst="rect">
            <a:avLst/>
          </a:prstGeom>
        </p:spPr>
      </p:pic>
      <p:pic>
        <p:nvPicPr>
          <p:cNvPr id="39" name="Bildobjekt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3341" y="279597"/>
            <a:ext cx="4953587" cy="5312262"/>
          </a:xfrm>
          <a:prstGeom prst="rect">
            <a:avLst/>
          </a:prstGeom>
        </p:spPr>
      </p:pic>
    </p:spTree>
    <p:extLst>
      <p:ext uri="{BB962C8B-B14F-4D97-AF65-F5344CB8AC3E}">
        <p14:creationId xmlns:p14="http://schemas.microsoft.com/office/powerpoint/2010/main" val="20143217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p:cNvGrpSpPr/>
          <p:nvPr/>
        </p:nvGrpSpPr>
        <p:grpSpPr>
          <a:xfrm>
            <a:off x="647700" y="1165003"/>
            <a:ext cx="3924300" cy="892227"/>
            <a:chOff x="647700" y="2214401"/>
            <a:chExt cx="3924300" cy="892227"/>
          </a:xfrm>
        </p:grpSpPr>
        <p:sp>
          <p:nvSpPr>
            <p:cNvPr id="43" name="Rubrik 3"/>
            <p:cNvSpPr txBox="1">
              <a:spLocks/>
            </p:cNvSpPr>
            <p:nvPr/>
          </p:nvSpPr>
          <p:spPr>
            <a:xfrm>
              <a:off x="1728871" y="2275631"/>
              <a:ext cx="2843129" cy="830997"/>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Ring 112! Berätta vad </a:t>
              </a:r>
              <a:br>
                <a:rPr lang="sv-SE" sz="1800" b="0" kern="1600" spc="-20" dirty="0">
                  <a:solidFill>
                    <a:schemeClr val="tx1"/>
                  </a:solidFill>
                  <a:latin typeface="Verdana" charset="0"/>
                  <a:ea typeface="Verdana" charset="0"/>
                  <a:cs typeface="Verdana" charset="0"/>
                </a:rPr>
              </a:br>
              <a:r>
                <a:rPr lang="sv-SE" sz="1800" b="0" kern="1600" spc="-20" dirty="0">
                  <a:solidFill>
                    <a:schemeClr val="tx1"/>
                  </a:solidFill>
                  <a:latin typeface="Verdana" charset="0"/>
                  <a:ea typeface="Verdana" charset="0"/>
                  <a:cs typeface="Verdana" charset="0"/>
                </a:rPr>
                <a:t>som har hänt och var </a:t>
              </a:r>
              <a:br>
                <a:rPr lang="sv-SE" sz="1800" b="0" kern="1600" spc="-20" dirty="0">
                  <a:solidFill>
                    <a:schemeClr val="tx1"/>
                  </a:solidFill>
                  <a:latin typeface="Verdana" charset="0"/>
                  <a:ea typeface="Verdana" charset="0"/>
                  <a:cs typeface="Verdana" charset="0"/>
                </a:rPr>
              </a:br>
              <a:r>
                <a:rPr lang="sv-SE" sz="1800" b="0" kern="1600" spc="-20" dirty="0">
                  <a:solidFill>
                    <a:schemeClr val="tx1"/>
                  </a:solidFill>
                  <a:latin typeface="Verdana" charset="0"/>
                  <a:ea typeface="Verdana" charset="0"/>
                  <a:cs typeface="Verdana" charset="0"/>
                </a:rPr>
                <a:t>det brinner.</a:t>
              </a:r>
              <a:endParaRPr lang="sv-SE" sz="1800" b="0" dirty="0">
                <a:solidFill>
                  <a:schemeClr val="tx1"/>
                </a:solidFill>
              </a:endParaRPr>
            </a:p>
          </p:txBody>
        </p:sp>
        <p:grpSp>
          <p:nvGrpSpPr>
            <p:cNvPr id="28" name="Grupp 27"/>
            <p:cNvGrpSpPr/>
            <p:nvPr/>
          </p:nvGrpSpPr>
          <p:grpSpPr>
            <a:xfrm>
              <a:off x="647700" y="2214401"/>
              <a:ext cx="898878" cy="892227"/>
              <a:chOff x="711200" y="4275767"/>
              <a:chExt cx="590201" cy="585834"/>
            </a:xfrm>
          </p:grpSpPr>
          <p:grpSp>
            <p:nvGrpSpPr>
              <p:cNvPr id="29" name="Grupp 28"/>
              <p:cNvGrpSpPr/>
              <p:nvPr/>
            </p:nvGrpSpPr>
            <p:grpSpPr>
              <a:xfrm>
                <a:off x="711200" y="4275767"/>
                <a:ext cx="590201" cy="585834"/>
                <a:chOff x="552841" y="2463808"/>
                <a:chExt cx="1562568" cy="1551008"/>
              </a:xfrm>
            </p:grpSpPr>
            <p:pic>
              <p:nvPicPr>
                <p:cNvPr id="31" name="Bildobjekt 30"/>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44" name="Ellips 43"/>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0" name="Bildobjekt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pic>
        <p:nvPicPr>
          <p:cNvPr id="39" name="Bildobjekt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6253" y="35017"/>
            <a:ext cx="688157" cy="737984"/>
          </a:xfrm>
          <a:prstGeom prst="rect">
            <a:avLst/>
          </a:prstGeom>
        </p:spPr>
      </p:pic>
      <p:pic>
        <p:nvPicPr>
          <p:cNvPr id="20" name="Bildobjekt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7977" y="995385"/>
            <a:ext cx="6258276" cy="5596344"/>
          </a:xfrm>
          <a:prstGeom prst="rect">
            <a:avLst/>
          </a:prstGeom>
        </p:spPr>
      </p:pic>
      <p:grpSp>
        <p:nvGrpSpPr>
          <p:cNvPr id="21" name="Grupp 20"/>
          <p:cNvGrpSpPr/>
          <p:nvPr/>
        </p:nvGrpSpPr>
        <p:grpSpPr>
          <a:xfrm>
            <a:off x="647700" y="2175165"/>
            <a:ext cx="3924300" cy="1169226"/>
            <a:chOff x="647700" y="2214401"/>
            <a:chExt cx="3924300" cy="1169226"/>
          </a:xfrm>
        </p:grpSpPr>
        <p:sp>
          <p:nvSpPr>
            <p:cNvPr id="22" name="Rubrik 3"/>
            <p:cNvSpPr txBox="1">
              <a:spLocks/>
            </p:cNvSpPr>
            <p:nvPr/>
          </p:nvSpPr>
          <p:spPr>
            <a:xfrm>
              <a:off x="1728871" y="2275631"/>
              <a:ext cx="2843129" cy="1107996"/>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Det är viktigt att du </a:t>
              </a:r>
              <a:br>
                <a:rPr lang="sv-SE" sz="1800" b="0" kern="1600" spc="-20" dirty="0">
                  <a:solidFill>
                    <a:schemeClr val="tx1"/>
                  </a:solidFill>
                  <a:latin typeface="Verdana" charset="0"/>
                  <a:ea typeface="Verdana" charset="0"/>
                  <a:cs typeface="Verdana" charset="0"/>
                </a:rPr>
              </a:br>
              <a:r>
                <a:rPr lang="sv-SE" sz="1800" b="0" kern="1600" spc="-20" dirty="0">
                  <a:solidFill>
                    <a:schemeClr val="tx1"/>
                  </a:solidFill>
                  <a:latin typeface="Verdana" charset="0"/>
                  <a:ea typeface="Verdana" charset="0"/>
                  <a:cs typeface="Verdana" charset="0"/>
                </a:rPr>
                <a:t>skaffar hjälp även </a:t>
              </a:r>
              <a:br>
                <a:rPr lang="sv-SE" sz="1800" b="0" kern="1600" spc="-20" dirty="0">
                  <a:solidFill>
                    <a:schemeClr val="tx1"/>
                  </a:solidFill>
                  <a:latin typeface="Verdana" charset="0"/>
                  <a:ea typeface="Verdana" charset="0"/>
                  <a:cs typeface="Verdana" charset="0"/>
                </a:rPr>
              </a:br>
              <a:r>
                <a:rPr lang="sv-SE" sz="1800" b="0" kern="1600" spc="-20" dirty="0">
                  <a:solidFill>
                    <a:schemeClr val="tx1"/>
                  </a:solidFill>
                  <a:latin typeface="Verdana" charset="0"/>
                  <a:ea typeface="Verdana" charset="0"/>
                  <a:cs typeface="Verdana" charset="0"/>
                </a:rPr>
                <a:t>om det är du som </a:t>
              </a:r>
              <a:br>
                <a:rPr lang="sv-SE" sz="1800" b="0" kern="1600" spc="-20" dirty="0">
                  <a:solidFill>
                    <a:schemeClr val="tx1"/>
                  </a:solidFill>
                  <a:latin typeface="Verdana" charset="0"/>
                  <a:ea typeface="Verdana" charset="0"/>
                  <a:cs typeface="Verdana" charset="0"/>
                </a:rPr>
              </a:br>
              <a:r>
                <a:rPr lang="sv-SE" sz="1800" b="0" kern="1600" spc="-20" dirty="0">
                  <a:solidFill>
                    <a:schemeClr val="tx1"/>
                  </a:solidFill>
                  <a:latin typeface="Verdana" charset="0"/>
                  <a:ea typeface="Verdana" charset="0"/>
                  <a:cs typeface="Verdana" charset="0"/>
                </a:rPr>
                <a:t>startat branden!</a:t>
              </a:r>
              <a:endParaRPr lang="sv-SE" sz="1800" b="0" dirty="0">
                <a:solidFill>
                  <a:schemeClr val="tx1"/>
                </a:solidFill>
              </a:endParaRPr>
            </a:p>
          </p:txBody>
        </p:sp>
        <p:grpSp>
          <p:nvGrpSpPr>
            <p:cNvPr id="23" name="Grupp 22"/>
            <p:cNvGrpSpPr/>
            <p:nvPr/>
          </p:nvGrpSpPr>
          <p:grpSpPr>
            <a:xfrm>
              <a:off x="647700" y="2214401"/>
              <a:ext cx="898878" cy="892227"/>
              <a:chOff x="711200" y="4275767"/>
              <a:chExt cx="590201" cy="585834"/>
            </a:xfrm>
          </p:grpSpPr>
          <p:grpSp>
            <p:nvGrpSpPr>
              <p:cNvPr id="24" name="Grupp 23"/>
              <p:cNvGrpSpPr/>
              <p:nvPr/>
            </p:nvGrpSpPr>
            <p:grpSpPr>
              <a:xfrm>
                <a:off x="711200" y="4275767"/>
                <a:ext cx="590201" cy="585834"/>
                <a:chOff x="552841" y="2463808"/>
                <a:chExt cx="1562568" cy="1551008"/>
              </a:xfrm>
            </p:grpSpPr>
            <p:pic>
              <p:nvPicPr>
                <p:cNvPr id="26" name="Bildobjekt 25"/>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27" name="Ellips 26"/>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5" name="Bildobjekt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pic>
        <p:nvPicPr>
          <p:cNvPr id="32" name="Bildobjekt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1285" y="1009586"/>
            <a:ext cx="538091" cy="433294"/>
          </a:xfrm>
          <a:prstGeom prst="rect">
            <a:avLst/>
          </a:prstGeom>
        </p:spPr>
      </p:pic>
    </p:spTree>
    <p:extLst>
      <p:ext uri="{BB962C8B-B14F-4D97-AF65-F5344CB8AC3E}">
        <p14:creationId xmlns:p14="http://schemas.microsoft.com/office/powerpoint/2010/main" val="10444906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60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p:cNvGrpSpPr/>
          <p:nvPr/>
        </p:nvGrpSpPr>
        <p:grpSpPr>
          <a:xfrm>
            <a:off x="647700" y="1165003"/>
            <a:ext cx="3839459" cy="1446225"/>
            <a:chOff x="647700" y="2214401"/>
            <a:chExt cx="3839459" cy="1446225"/>
          </a:xfrm>
        </p:grpSpPr>
        <p:sp>
          <p:nvSpPr>
            <p:cNvPr id="43" name="Rubrik 3"/>
            <p:cNvSpPr txBox="1">
              <a:spLocks/>
            </p:cNvSpPr>
            <p:nvPr/>
          </p:nvSpPr>
          <p:spPr>
            <a:xfrm>
              <a:off x="1728871" y="2275631"/>
              <a:ext cx="2758288" cy="1384995"/>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Gå till den speciella </a:t>
              </a:r>
              <a:br>
                <a:rPr lang="sv-SE" sz="1800" b="0" kern="1600" spc="-20" dirty="0">
                  <a:solidFill>
                    <a:schemeClr val="tx1"/>
                  </a:solidFill>
                  <a:latin typeface="Verdana" charset="0"/>
                  <a:ea typeface="Verdana" charset="0"/>
                  <a:cs typeface="Verdana" charset="0"/>
                </a:rPr>
              </a:br>
              <a:r>
                <a:rPr lang="sv-SE" sz="1800" b="0" kern="1600" spc="-20" dirty="0" smtClean="0">
                  <a:solidFill>
                    <a:schemeClr val="tx1"/>
                  </a:solidFill>
                  <a:latin typeface="Verdana" charset="0"/>
                  <a:ea typeface="Verdana" charset="0"/>
                  <a:cs typeface="Verdana" charset="0"/>
                </a:rPr>
                <a:t>återsamlingsplatsen </a:t>
              </a:r>
              <a:r>
                <a:rPr lang="sv-SE" sz="1800" b="0" kern="1600" spc="-20" dirty="0">
                  <a:solidFill>
                    <a:schemeClr val="tx1"/>
                  </a:solidFill>
                  <a:latin typeface="Verdana" charset="0"/>
                  <a:ea typeface="Verdana" charset="0"/>
                  <a:cs typeface="Verdana" charset="0"/>
                </a:rPr>
                <a:t>som ni har bestämt </a:t>
              </a:r>
              <a:br>
                <a:rPr lang="sv-SE" sz="1800" b="0" kern="1600" spc="-20" dirty="0">
                  <a:solidFill>
                    <a:schemeClr val="tx1"/>
                  </a:solidFill>
                  <a:latin typeface="Verdana" charset="0"/>
                  <a:ea typeface="Verdana" charset="0"/>
                  <a:cs typeface="Verdana" charset="0"/>
                </a:rPr>
              </a:br>
              <a:r>
                <a:rPr lang="sv-SE" sz="1800" b="0" kern="1600" spc="-20" dirty="0">
                  <a:solidFill>
                    <a:schemeClr val="tx1"/>
                  </a:solidFill>
                  <a:latin typeface="Verdana" charset="0"/>
                  <a:ea typeface="Verdana" charset="0"/>
                  <a:cs typeface="Verdana" charset="0"/>
                </a:rPr>
                <a:t>i förväg. Då ser du </a:t>
              </a:r>
              <a:r>
                <a:rPr lang="sv-SE" sz="1800" b="0" kern="1600" spc="-20" dirty="0" smtClean="0">
                  <a:solidFill>
                    <a:schemeClr val="tx1"/>
                  </a:solidFill>
                  <a:latin typeface="Verdana" charset="0"/>
                  <a:ea typeface="Verdana" charset="0"/>
                  <a:cs typeface="Verdana" charset="0"/>
                </a:rPr>
                <a:t/>
              </a:r>
              <a:br>
                <a:rPr lang="sv-SE" sz="1800" b="0" kern="1600" spc="-20" dirty="0" smtClean="0">
                  <a:solidFill>
                    <a:schemeClr val="tx1"/>
                  </a:solidFill>
                  <a:latin typeface="Verdana" charset="0"/>
                  <a:ea typeface="Verdana" charset="0"/>
                  <a:cs typeface="Verdana" charset="0"/>
                </a:rPr>
              </a:br>
              <a:r>
                <a:rPr lang="sv-SE" sz="1800" b="0" kern="1600" spc="-20" dirty="0" smtClean="0">
                  <a:solidFill>
                    <a:schemeClr val="tx1"/>
                  </a:solidFill>
                  <a:latin typeface="Verdana" charset="0"/>
                  <a:ea typeface="Verdana" charset="0"/>
                  <a:cs typeface="Verdana" charset="0"/>
                </a:rPr>
                <a:t>om alla </a:t>
              </a:r>
              <a:r>
                <a:rPr lang="sv-SE" sz="1800" b="0" kern="1600" spc="-20" dirty="0">
                  <a:solidFill>
                    <a:schemeClr val="tx1"/>
                  </a:solidFill>
                  <a:latin typeface="Verdana" charset="0"/>
                  <a:ea typeface="Verdana" charset="0"/>
                  <a:cs typeface="Verdana" charset="0"/>
                </a:rPr>
                <a:t>är ute.</a:t>
              </a:r>
              <a:endParaRPr lang="sv-SE" sz="1800" b="0" dirty="0">
                <a:solidFill>
                  <a:schemeClr val="tx1"/>
                </a:solidFill>
              </a:endParaRPr>
            </a:p>
          </p:txBody>
        </p:sp>
        <p:grpSp>
          <p:nvGrpSpPr>
            <p:cNvPr id="28" name="Grupp 27"/>
            <p:cNvGrpSpPr/>
            <p:nvPr/>
          </p:nvGrpSpPr>
          <p:grpSpPr>
            <a:xfrm>
              <a:off x="647700" y="2214401"/>
              <a:ext cx="898878" cy="892227"/>
              <a:chOff x="711200" y="4275767"/>
              <a:chExt cx="590201" cy="585834"/>
            </a:xfrm>
          </p:grpSpPr>
          <p:grpSp>
            <p:nvGrpSpPr>
              <p:cNvPr id="29" name="Grupp 28"/>
              <p:cNvGrpSpPr/>
              <p:nvPr/>
            </p:nvGrpSpPr>
            <p:grpSpPr>
              <a:xfrm>
                <a:off x="711200" y="4275767"/>
                <a:ext cx="590201" cy="585834"/>
                <a:chOff x="552841" y="2463808"/>
                <a:chExt cx="1562568" cy="1551008"/>
              </a:xfrm>
            </p:grpSpPr>
            <p:pic>
              <p:nvPicPr>
                <p:cNvPr id="31" name="Bildobjekt 30"/>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44" name="Ellips 43"/>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0" name="Bildobjekt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pic>
        <p:nvPicPr>
          <p:cNvPr id="20" name="Bildobjekt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6934" y="203534"/>
            <a:ext cx="667476" cy="596878"/>
          </a:xfrm>
          <a:prstGeom prst="rect">
            <a:avLst/>
          </a:prstGeom>
        </p:spPr>
      </p:pic>
      <p:pic>
        <p:nvPicPr>
          <p:cNvPr id="18" name="Bildobjekt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0530" y="2150739"/>
            <a:ext cx="6043342" cy="4866361"/>
          </a:xfrm>
          <a:prstGeom prst="rect">
            <a:avLst/>
          </a:prstGeom>
        </p:spPr>
      </p:pic>
    </p:spTree>
    <p:extLst>
      <p:ext uri="{BB962C8B-B14F-4D97-AF65-F5344CB8AC3E}">
        <p14:creationId xmlns:p14="http://schemas.microsoft.com/office/powerpoint/2010/main" val="11125433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6692901" y="266772"/>
            <a:ext cx="1549400" cy="1537936"/>
            <a:chOff x="6477001" y="1433865"/>
            <a:chExt cx="1549400" cy="1537936"/>
          </a:xfrm>
        </p:grpSpPr>
        <p:grpSp>
          <p:nvGrpSpPr>
            <p:cNvPr id="3" name="Grupp 2"/>
            <p:cNvGrpSpPr/>
            <p:nvPr/>
          </p:nvGrpSpPr>
          <p:grpSpPr>
            <a:xfrm>
              <a:off x="6477001" y="1433865"/>
              <a:ext cx="1549400" cy="1537936"/>
              <a:chOff x="552841" y="2463808"/>
              <a:chExt cx="1562568" cy="1551008"/>
            </a:xfrm>
          </p:grpSpPr>
          <p:pic>
            <p:nvPicPr>
              <p:cNvPr id="5" name="Bildobjekt 4"/>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6" name="Ellips 5"/>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textruta 3"/>
            <p:cNvSpPr txBox="1"/>
            <p:nvPr/>
          </p:nvSpPr>
          <p:spPr>
            <a:xfrm>
              <a:off x="6606335" y="1863025"/>
              <a:ext cx="1290738" cy="646331"/>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Rätt </a:t>
              </a:r>
            </a:p>
            <a:p>
              <a:pPr algn="ctr">
                <a:buClr>
                  <a:schemeClr val="accent6"/>
                </a:buClr>
                <a:buSzPct val="120000"/>
              </a:pPr>
              <a:r>
                <a:rPr lang="sv-SE" b="1" kern="1600" spc="-20" dirty="0" smtClean="0">
                  <a:solidFill>
                    <a:schemeClr val="bg1"/>
                  </a:solidFill>
                  <a:latin typeface="Verdana" charset="0"/>
                  <a:ea typeface="Verdana" charset="0"/>
                  <a:cs typeface="Verdana" charset="0"/>
                </a:rPr>
                <a:t>eller fel?</a:t>
              </a:r>
            </a:p>
          </p:txBody>
        </p:sp>
      </p:grpSp>
      <p:sp>
        <p:nvSpPr>
          <p:cNvPr id="7" name="Rubrik 3"/>
          <p:cNvSpPr txBox="1">
            <a:spLocks/>
          </p:cNvSpPr>
          <p:nvPr/>
        </p:nvSpPr>
        <p:spPr>
          <a:xfrm>
            <a:off x="711201" y="519867"/>
            <a:ext cx="8018780" cy="67710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smtClean="0">
                <a:solidFill>
                  <a:schemeClr val="tx1"/>
                </a:solidFill>
                <a:latin typeface="Verdana" charset="0"/>
                <a:ea typeface="Verdana" charset="0"/>
                <a:cs typeface="Verdana" charset="0"/>
              </a:rPr>
              <a:t>Gör personerna i bilderna </a:t>
            </a:r>
          </a:p>
          <a:p>
            <a:r>
              <a:rPr lang="sv-SE" sz="2200" kern="1600" spc="-20" dirty="0" smtClean="0">
                <a:solidFill>
                  <a:schemeClr val="tx1"/>
                </a:solidFill>
                <a:latin typeface="Verdana" charset="0"/>
                <a:ea typeface="Verdana" charset="0"/>
                <a:cs typeface="Verdana" charset="0"/>
              </a:rPr>
              <a:t>rätt eller fel?</a:t>
            </a:r>
            <a:endParaRPr lang="sv-SE" sz="2200" dirty="0">
              <a:solidFill>
                <a:schemeClr val="tx1"/>
              </a:solidFill>
            </a:endParaRPr>
          </a:p>
        </p:txBody>
      </p:sp>
      <p:grpSp>
        <p:nvGrpSpPr>
          <p:cNvPr id="46" name="Grupp 45"/>
          <p:cNvGrpSpPr/>
          <p:nvPr/>
        </p:nvGrpSpPr>
        <p:grpSpPr>
          <a:xfrm>
            <a:off x="647700" y="1282988"/>
            <a:ext cx="6238246" cy="5074379"/>
            <a:chOff x="647700" y="1282988"/>
            <a:chExt cx="6238246" cy="5074379"/>
          </a:xfrm>
        </p:grpSpPr>
        <p:pic>
          <p:nvPicPr>
            <p:cNvPr id="16" name="Bildobjekt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265" y="1282988"/>
              <a:ext cx="4578681" cy="5074379"/>
            </a:xfrm>
            <a:prstGeom prst="rect">
              <a:avLst/>
            </a:prstGeom>
          </p:spPr>
        </p:pic>
        <p:sp>
          <p:nvSpPr>
            <p:cNvPr id="23" name="Rektangel med rundade hörn 22"/>
            <p:cNvSpPr/>
            <p:nvPr/>
          </p:nvSpPr>
          <p:spPr>
            <a:xfrm>
              <a:off x="647700" y="1804708"/>
              <a:ext cx="2390029" cy="1120320"/>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Rubrik 3"/>
          <p:cNvSpPr txBox="1">
            <a:spLocks/>
          </p:cNvSpPr>
          <p:nvPr/>
        </p:nvSpPr>
        <p:spPr>
          <a:xfrm>
            <a:off x="647701" y="1987708"/>
            <a:ext cx="1906964" cy="73866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600" kern="1600" spc="-20" dirty="0" smtClean="0">
                <a:solidFill>
                  <a:schemeClr val="tx1"/>
                </a:solidFill>
                <a:latin typeface="Verdana" charset="0"/>
                <a:ea typeface="Verdana" charset="0"/>
                <a:cs typeface="Verdana" charset="0"/>
              </a:rPr>
              <a:t>Jag gömmer </a:t>
            </a:r>
          </a:p>
          <a:p>
            <a:pPr algn="ctr"/>
            <a:r>
              <a:rPr lang="sv-SE" sz="1600" kern="1600" spc="-20" dirty="0" smtClean="0">
                <a:solidFill>
                  <a:schemeClr val="tx1"/>
                </a:solidFill>
                <a:latin typeface="Verdana" charset="0"/>
                <a:ea typeface="Verdana" charset="0"/>
                <a:cs typeface="Verdana" charset="0"/>
              </a:rPr>
              <a:t>mig på </a:t>
            </a:r>
          </a:p>
          <a:p>
            <a:pPr algn="ctr"/>
            <a:r>
              <a:rPr lang="sv-SE" sz="1600" kern="1600" spc="-20" dirty="0" smtClean="0">
                <a:solidFill>
                  <a:schemeClr val="tx1"/>
                </a:solidFill>
                <a:latin typeface="Verdana" charset="0"/>
                <a:ea typeface="Verdana" charset="0"/>
                <a:cs typeface="Verdana" charset="0"/>
              </a:rPr>
              <a:t>toaletten!</a:t>
            </a:r>
          </a:p>
        </p:txBody>
      </p:sp>
      <p:grpSp>
        <p:nvGrpSpPr>
          <p:cNvPr id="28" name="Grupp 27"/>
          <p:cNvGrpSpPr/>
          <p:nvPr/>
        </p:nvGrpSpPr>
        <p:grpSpPr>
          <a:xfrm>
            <a:off x="-756894" y="4276101"/>
            <a:ext cx="567603" cy="561061"/>
            <a:chOff x="2278984" y="1121305"/>
            <a:chExt cx="4743984" cy="4689308"/>
          </a:xfrm>
        </p:grpSpPr>
        <p:pic>
          <p:nvPicPr>
            <p:cNvPr id="29" name="Bildobjekt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984" y="1339946"/>
              <a:ext cx="4743984" cy="4470667"/>
            </a:xfrm>
            <a:prstGeom prst="rect">
              <a:avLst/>
            </a:prstGeom>
          </p:spPr>
        </p:pic>
        <p:sp>
          <p:nvSpPr>
            <p:cNvPr id="30" name="Rektangel med rundade hörn 22"/>
            <p:cNvSpPr/>
            <p:nvPr/>
          </p:nvSpPr>
          <p:spPr>
            <a:xfrm>
              <a:off x="5075739" y="1121305"/>
              <a:ext cx="1645572" cy="1405079"/>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1" name="Grupp 30"/>
          <p:cNvGrpSpPr/>
          <p:nvPr/>
        </p:nvGrpSpPr>
        <p:grpSpPr>
          <a:xfrm>
            <a:off x="9418594" y="4285484"/>
            <a:ext cx="776279" cy="595144"/>
            <a:chOff x="2355460" y="854926"/>
            <a:chExt cx="6383186" cy="4893748"/>
          </a:xfrm>
        </p:grpSpPr>
        <p:pic>
          <p:nvPicPr>
            <p:cNvPr id="32" name="Bildobjekt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460" y="1187777"/>
              <a:ext cx="4515615" cy="4560897"/>
            </a:xfrm>
            <a:prstGeom prst="rect">
              <a:avLst/>
            </a:prstGeom>
          </p:spPr>
        </p:pic>
        <p:sp>
          <p:nvSpPr>
            <p:cNvPr id="33" name="Rektangel med rundade hörn 22"/>
            <p:cNvSpPr/>
            <p:nvPr/>
          </p:nvSpPr>
          <p:spPr>
            <a:xfrm flipH="1">
              <a:off x="5883426" y="854926"/>
              <a:ext cx="2855220" cy="12974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4" name="Grupp 33"/>
          <p:cNvGrpSpPr/>
          <p:nvPr/>
        </p:nvGrpSpPr>
        <p:grpSpPr>
          <a:xfrm>
            <a:off x="-954420" y="5038854"/>
            <a:ext cx="744381" cy="698450"/>
            <a:chOff x="1180549" y="949170"/>
            <a:chExt cx="5690525" cy="5339400"/>
          </a:xfrm>
        </p:grpSpPr>
        <p:pic>
          <p:nvPicPr>
            <p:cNvPr id="35" name="Bildobjekt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5459" y="1067793"/>
              <a:ext cx="4515615" cy="5220777"/>
            </a:xfrm>
            <a:prstGeom prst="rect">
              <a:avLst/>
            </a:prstGeom>
          </p:spPr>
        </p:pic>
        <p:sp>
          <p:nvSpPr>
            <p:cNvPr id="36" name="Rektangel med rundade hörn 22"/>
            <p:cNvSpPr/>
            <p:nvPr/>
          </p:nvSpPr>
          <p:spPr>
            <a:xfrm>
              <a:off x="1180549" y="949170"/>
              <a:ext cx="2665586" cy="1203254"/>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7" name="Grupp 36"/>
          <p:cNvGrpSpPr/>
          <p:nvPr/>
        </p:nvGrpSpPr>
        <p:grpSpPr>
          <a:xfrm>
            <a:off x="9415225" y="5038854"/>
            <a:ext cx="669972" cy="515043"/>
            <a:chOff x="1970202" y="1077220"/>
            <a:chExt cx="6070861" cy="4666993"/>
          </a:xfrm>
        </p:grpSpPr>
        <p:pic>
          <p:nvPicPr>
            <p:cNvPr id="38" name="Bildobjekt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202" y="1077220"/>
              <a:ext cx="4950229" cy="4666993"/>
            </a:xfrm>
            <a:prstGeom prst="rect">
              <a:avLst/>
            </a:prstGeom>
          </p:spPr>
        </p:pic>
        <p:sp>
          <p:nvSpPr>
            <p:cNvPr id="39" name="Rektangel med rundade hörn 22"/>
            <p:cNvSpPr/>
            <p:nvPr/>
          </p:nvSpPr>
          <p:spPr>
            <a:xfrm>
              <a:off x="6097644" y="1272339"/>
              <a:ext cx="1943419" cy="16593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0" name="Grupp 39"/>
          <p:cNvGrpSpPr/>
          <p:nvPr/>
        </p:nvGrpSpPr>
        <p:grpSpPr>
          <a:xfrm>
            <a:off x="-873890" y="5801182"/>
            <a:ext cx="684599" cy="523753"/>
            <a:chOff x="2376519" y="1140643"/>
            <a:chExt cx="6017339" cy="4603571"/>
          </a:xfrm>
        </p:grpSpPr>
        <p:pic>
          <p:nvPicPr>
            <p:cNvPr id="41" name="Bildobjekt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6519" y="1366887"/>
              <a:ext cx="4957535" cy="4377327"/>
            </a:xfrm>
            <a:prstGeom prst="rect">
              <a:avLst/>
            </a:prstGeom>
          </p:spPr>
        </p:pic>
        <p:sp>
          <p:nvSpPr>
            <p:cNvPr id="42" name="Rektangel med rundade hörn 22"/>
            <p:cNvSpPr/>
            <p:nvPr/>
          </p:nvSpPr>
          <p:spPr>
            <a:xfrm flipH="1">
              <a:off x="5972432" y="1140643"/>
              <a:ext cx="2421426" cy="1100368"/>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3" name="Grupp 42"/>
          <p:cNvGrpSpPr/>
          <p:nvPr/>
        </p:nvGrpSpPr>
        <p:grpSpPr>
          <a:xfrm>
            <a:off x="9444176" y="5711603"/>
            <a:ext cx="641021" cy="517921"/>
            <a:chOff x="2367092" y="910325"/>
            <a:chExt cx="5994482" cy="4843317"/>
          </a:xfrm>
        </p:grpSpPr>
        <p:sp>
          <p:nvSpPr>
            <p:cNvPr id="44" name="Rektangel med rundade hörn 22"/>
            <p:cNvSpPr/>
            <p:nvPr/>
          </p:nvSpPr>
          <p:spPr>
            <a:xfrm flipH="1">
              <a:off x="6226954" y="910325"/>
              <a:ext cx="2134620" cy="970035"/>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5" name="Bildobjekt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7092" y="1145842"/>
              <a:ext cx="4523902" cy="4607800"/>
            </a:xfrm>
            <a:prstGeom prst="rect">
              <a:avLst/>
            </a:prstGeom>
          </p:spPr>
        </p:pic>
      </p:grpSp>
    </p:spTree>
    <p:extLst>
      <p:ext uri="{BB962C8B-B14F-4D97-AF65-F5344CB8AC3E}">
        <p14:creationId xmlns:p14="http://schemas.microsoft.com/office/powerpoint/2010/main" val="1849581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647700" y="266772"/>
            <a:ext cx="1549400" cy="1537936"/>
            <a:chOff x="6477001" y="1433865"/>
            <a:chExt cx="1549400" cy="1537936"/>
          </a:xfrm>
        </p:grpSpPr>
        <p:grpSp>
          <p:nvGrpSpPr>
            <p:cNvPr id="3" name="Grupp 2"/>
            <p:cNvGrpSpPr/>
            <p:nvPr/>
          </p:nvGrpSpPr>
          <p:grpSpPr>
            <a:xfrm>
              <a:off x="6477001" y="1433865"/>
              <a:ext cx="1549400" cy="1537936"/>
              <a:chOff x="552841" y="2463808"/>
              <a:chExt cx="1562568" cy="1551008"/>
            </a:xfrm>
          </p:grpSpPr>
          <p:pic>
            <p:nvPicPr>
              <p:cNvPr id="5" name="Bildobjekt 4"/>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6" name="Ellips 5"/>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textruta 3"/>
            <p:cNvSpPr txBox="1"/>
            <p:nvPr/>
          </p:nvSpPr>
          <p:spPr>
            <a:xfrm>
              <a:off x="6606335" y="1863025"/>
              <a:ext cx="1290738" cy="646331"/>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Rätt </a:t>
              </a:r>
            </a:p>
            <a:p>
              <a:pPr algn="ctr">
                <a:buClr>
                  <a:schemeClr val="accent6"/>
                </a:buClr>
                <a:buSzPct val="120000"/>
              </a:pPr>
              <a:r>
                <a:rPr lang="sv-SE" b="1" kern="1600" spc="-20" dirty="0" smtClean="0">
                  <a:solidFill>
                    <a:schemeClr val="bg1"/>
                  </a:solidFill>
                  <a:latin typeface="Verdana" charset="0"/>
                  <a:ea typeface="Verdana" charset="0"/>
                  <a:cs typeface="Verdana" charset="0"/>
                </a:rPr>
                <a:t>eller fel?</a:t>
              </a:r>
            </a:p>
          </p:txBody>
        </p:sp>
      </p:grpSp>
      <p:grpSp>
        <p:nvGrpSpPr>
          <p:cNvPr id="46" name="Grupp 45"/>
          <p:cNvGrpSpPr/>
          <p:nvPr/>
        </p:nvGrpSpPr>
        <p:grpSpPr>
          <a:xfrm>
            <a:off x="-1122186" y="3127478"/>
            <a:ext cx="812320" cy="660766"/>
            <a:chOff x="647700" y="1282988"/>
            <a:chExt cx="6238246" cy="5074379"/>
          </a:xfrm>
        </p:grpSpPr>
        <p:pic>
          <p:nvPicPr>
            <p:cNvPr id="16" name="Bildobjekt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265" y="1282988"/>
              <a:ext cx="4578681" cy="5074379"/>
            </a:xfrm>
            <a:prstGeom prst="rect">
              <a:avLst/>
            </a:prstGeom>
          </p:spPr>
        </p:pic>
        <p:sp>
          <p:nvSpPr>
            <p:cNvPr id="23" name="Rektangel med rundade hörn 22"/>
            <p:cNvSpPr/>
            <p:nvPr/>
          </p:nvSpPr>
          <p:spPr>
            <a:xfrm>
              <a:off x="647700" y="1804708"/>
              <a:ext cx="2390029" cy="1120320"/>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p:cNvGrpSpPr/>
          <p:nvPr/>
        </p:nvGrpSpPr>
        <p:grpSpPr>
          <a:xfrm>
            <a:off x="2281275" y="1221116"/>
            <a:ext cx="4733132" cy="4678580"/>
            <a:chOff x="2278984" y="1121305"/>
            <a:chExt cx="4743984" cy="4689308"/>
          </a:xfrm>
        </p:grpSpPr>
        <p:pic>
          <p:nvPicPr>
            <p:cNvPr id="29" name="Bildobjekt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984" y="1339946"/>
              <a:ext cx="4743984" cy="4470667"/>
            </a:xfrm>
            <a:prstGeom prst="rect">
              <a:avLst/>
            </a:prstGeom>
          </p:spPr>
        </p:pic>
        <p:sp>
          <p:nvSpPr>
            <p:cNvPr id="30" name="Rektangel med rundade hörn 22"/>
            <p:cNvSpPr/>
            <p:nvPr/>
          </p:nvSpPr>
          <p:spPr>
            <a:xfrm>
              <a:off x="5075739" y="1121305"/>
              <a:ext cx="1645572" cy="1405079"/>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1" name="Grupp 30"/>
          <p:cNvGrpSpPr/>
          <p:nvPr/>
        </p:nvGrpSpPr>
        <p:grpSpPr>
          <a:xfrm>
            <a:off x="9418594" y="4285484"/>
            <a:ext cx="776279" cy="595144"/>
            <a:chOff x="2355460" y="854926"/>
            <a:chExt cx="6383186" cy="4893748"/>
          </a:xfrm>
        </p:grpSpPr>
        <p:pic>
          <p:nvPicPr>
            <p:cNvPr id="32" name="Bildobjekt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460" y="1187777"/>
              <a:ext cx="4515615" cy="4560897"/>
            </a:xfrm>
            <a:prstGeom prst="rect">
              <a:avLst/>
            </a:prstGeom>
          </p:spPr>
        </p:pic>
        <p:sp>
          <p:nvSpPr>
            <p:cNvPr id="33" name="Rektangel med rundade hörn 22"/>
            <p:cNvSpPr/>
            <p:nvPr/>
          </p:nvSpPr>
          <p:spPr>
            <a:xfrm flipH="1">
              <a:off x="5883426" y="854926"/>
              <a:ext cx="2855220" cy="12974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4" name="Grupp 33"/>
          <p:cNvGrpSpPr/>
          <p:nvPr/>
        </p:nvGrpSpPr>
        <p:grpSpPr>
          <a:xfrm>
            <a:off x="-954420" y="5038854"/>
            <a:ext cx="744381" cy="698450"/>
            <a:chOff x="1180549" y="949170"/>
            <a:chExt cx="5690525" cy="5339400"/>
          </a:xfrm>
        </p:grpSpPr>
        <p:pic>
          <p:nvPicPr>
            <p:cNvPr id="35" name="Bildobjekt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5459" y="1067793"/>
              <a:ext cx="4515615" cy="5220777"/>
            </a:xfrm>
            <a:prstGeom prst="rect">
              <a:avLst/>
            </a:prstGeom>
          </p:spPr>
        </p:pic>
        <p:sp>
          <p:nvSpPr>
            <p:cNvPr id="36" name="Rektangel med rundade hörn 22"/>
            <p:cNvSpPr/>
            <p:nvPr/>
          </p:nvSpPr>
          <p:spPr>
            <a:xfrm>
              <a:off x="1180549" y="949170"/>
              <a:ext cx="2665586" cy="1203254"/>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7" name="Grupp 36"/>
          <p:cNvGrpSpPr/>
          <p:nvPr/>
        </p:nvGrpSpPr>
        <p:grpSpPr>
          <a:xfrm>
            <a:off x="9415225" y="5038854"/>
            <a:ext cx="669972" cy="515043"/>
            <a:chOff x="1970202" y="1077220"/>
            <a:chExt cx="6070861" cy="4666993"/>
          </a:xfrm>
        </p:grpSpPr>
        <p:pic>
          <p:nvPicPr>
            <p:cNvPr id="38" name="Bildobjekt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202" y="1077220"/>
              <a:ext cx="4950229" cy="4666993"/>
            </a:xfrm>
            <a:prstGeom prst="rect">
              <a:avLst/>
            </a:prstGeom>
          </p:spPr>
        </p:pic>
        <p:sp>
          <p:nvSpPr>
            <p:cNvPr id="39" name="Rektangel med rundade hörn 22"/>
            <p:cNvSpPr/>
            <p:nvPr/>
          </p:nvSpPr>
          <p:spPr>
            <a:xfrm>
              <a:off x="6097644" y="1272339"/>
              <a:ext cx="1943419" cy="16593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0" name="Grupp 39"/>
          <p:cNvGrpSpPr/>
          <p:nvPr/>
        </p:nvGrpSpPr>
        <p:grpSpPr>
          <a:xfrm>
            <a:off x="-873890" y="5801182"/>
            <a:ext cx="684599" cy="523753"/>
            <a:chOff x="2376519" y="1140643"/>
            <a:chExt cx="6017339" cy="4603571"/>
          </a:xfrm>
        </p:grpSpPr>
        <p:pic>
          <p:nvPicPr>
            <p:cNvPr id="41" name="Bildobjekt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6519" y="1366887"/>
              <a:ext cx="4957535" cy="4377327"/>
            </a:xfrm>
            <a:prstGeom prst="rect">
              <a:avLst/>
            </a:prstGeom>
          </p:spPr>
        </p:pic>
        <p:sp>
          <p:nvSpPr>
            <p:cNvPr id="42" name="Rektangel med rundade hörn 22"/>
            <p:cNvSpPr/>
            <p:nvPr/>
          </p:nvSpPr>
          <p:spPr>
            <a:xfrm flipH="1">
              <a:off x="5972432" y="1140643"/>
              <a:ext cx="2421426" cy="1100368"/>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3" name="Grupp 42"/>
          <p:cNvGrpSpPr/>
          <p:nvPr/>
        </p:nvGrpSpPr>
        <p:grpSpPr>
          <a:xfrm>
            <a:off x="9444176" y="5711603"/>
            <a:ext cx="641021" cy="517921"/>
            <a:chOff x="2367092" y="910325"/>
            <a:chExt cx="5994482" cy="4843317"/>
          </a:xfrm>
        </p:grpSpPr>
        <p:sp>
          <p:nvSpPr>
            <p:cNvPr id="44" name="Rektangel med rundade hörn 22"/>
            <p:cNvSpPr/>
            <p:nvPr/>
          </p:nvSpPr>
          <p:spPr>
            <a:xfrm flipH="1">
              <a:off x="6226954" y="910325"/>
              <a:ext cx="2134620" cy="970035"/>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5" name="Bildobjekt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7092" y="1145842"/>
              <a:ext cx="4523902" cy="4607800"/>
            </a:xfrm>
            <a:prstGeom prst="rect">
              <a:avLst/>
            </a:prstGeom>
          </p:spPr>
        </p:pic>
      </p:grpSp>
      <p:sp>
        <p:nvSpPr>
          <p:cNvPr id="47" name="Rubrik 3"/>
          <p:cNvSpPr txBox="1">
            <a:spLocks/>
          </p:cNvSpPr>
          <p:nvPr/>
        </p:nvSpPr>
        <p:spPr>
          <a:xfrm>
            <a:off x="5075739" y="1483229"/>
            <a:ext cx="1645572" cy="492443"/>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600" kern="1600" spc="-20" dirty="0">
                <a:solidFill>
                  <a:schemeClr val="tx1"/>
                </a:solidFill>
                <a:latin typeface="Verdana" charset="0"/>
                <a:ea typeface="Verdana" charset="0"/>
                <a:cs typeface="Verdana" charset="0"/>
              </a:rPr>
              <a:t>Vi </a:t>
            </a:r>
            <a:r>
              <a:rPr lang="sv-SE" sz="1600" kern="1600" spc="-20" dirty="0" smtClean="0">
                <a:solidFill>
                  <a:schemeClr val="tx1"/>
                </a:solidFill>
                <a:latin typeface="Verdana" charset="0"/>
                <a:ea typeface="Verdana" charset="0"/>
                <a:cs typeface="Verdana" charset="0"/>
              </a:rPr>
              <a:t>skyndar</a:t>
            </a:r>
          </a:p>
          <a:p>
            <a:pPr algn="ctr"/>
            <a:r>
              <a:rPr lang="sv-SE" sz="1600" kern="1600" spc="-20" dirty="0" smtClean="0">
                <a:solidFill>
                  <a:schemeClr val="tx1"/>
                </a:solidFill>
                <a:latin typeface="Verdana" charset="0"/>
                <a:ea typeface="Verdana" charset="0"/>
                <a:cs typeface="Verdana" charset="0"/>
              </a:rPr>
              <a:t>oss ut!</a:t>
            </a:r>
          </a:p>
        </p:txBody>
      </p:sp>
    </p:spTree>
    <p:extLst>
      <p:ext uri="{BB962C8B-B14F-4D97-AF65-F5344CB8AC3E}">
        <p14:creationId xmlns:p14="http://schemas.microsoft.com/office/powerpoint/2010/main" val="16334186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647700" y="266772"/>
            <a:ext cx="1549400" cy="1537936"/>
            <a:chOff x="6477001" y="1433865"/>
            <a:chExt cx="1549400" cy="1537936"/>
          </a:xfrm>
        </p:grpSpPr>
        <p:grpSp>
          <p:nvGrpSpPr>
            <p:cNvPr id="3" name="Grupp 2"/>
            <p:cNvGrpSpPr/>
            <p:nvPr/>
          </p:nvGrpSpPr>
          <p:grpSpPr>
            <a:xfrm>
              <a:off x="6477001" y="1433865"/>
              <a:ext cx="1549400" cy="1537936"/>
              <a:chOff x="552841" y="2463808"/>
              <a:chExt cx="1562568" cy="1551008"/>
            </a:xfrm>
          </p:grpSpPr>
          <p:pic>
            <p:nvPicPr>
              <p:cNvPr id="5" name="Bildobjekt 4"/>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6" name="Ellips 5"/>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textruta 3"/>
            <p:cNvSpPr txBox="1"/>
            <p:nvPr/>
          </p:nvSpPr>
          <p:spPr>
            <a:xfrm>
              <a:off x="6606335" y="1863025"/>
              <a:ext cx="1290738" cy="646331"/>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Rätt </a:t>
              </a:r>
            </a:p>
            <a:p>
              <a:pPr algn="ctr">
                <a:buClr>
                  <a:schemeClr val="accent6"/>
                </a:buClr>
                <a:buSzPct val="120000"/>
              </a:pPr>
              <a:r>
                <a:rPr lang="sv-SE" b="1" kern="1600" spc="-20" dirty="0" smtClean="0">
                  <a:solidFill>
                    <a:schemeClr val="bg1"/>
                  </a:solidFill>
                  <a:latin typeface="Verdana" charset="0"/>
                  <a:ea typeface="Verdana" charset="0"/>
                  <a:cs typeface="Verdana" charset="0"/>
                </a:rPr>
                <a:t>eller fel?</a:t>
              </a:r>
            </a:p>
          </p:txBody>
        </p:sp>
      </p:grpSp>
      <p:grpSp>
        <p:nvGrpSpPr>
          <p:cNvPr id="46" name="Grupp 45"/>
          <p:cNvGrpSpPr/>
          <p:nvPr/>
        </p:nvGrpSpPr>
        <p:grpSpPr>
          <a:xfrm>
            <a:off x="-1122186" y="3127478"/>
            <a:ext cx="812320" cy="660766"/>
            <a:chOff x="647700" y="1282988"/>
            <a:chExt cx="6238246" cy="5074379"/>
          </a:xfrm>
        </p:grpSpPr>
        <p:pic>
          <p:nvPicPr>
            <p:cNvPr id="16" name="Bildobjekt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265" y="1282988"/>
              <a:ext cx="4578681" cy="5074379"/>
            </a:xfrm>
            <a:prstGeom prst="rect">
              <a:avLst/>
            </a:prstGeom>
          </p:spPr>
        </p:pic>
        <p:sp>
          <p:nvSpPr>
            <p:cNvPr id="23" name="Rektangel med rundade hörn 22"/>
            <p:cNvSpPr/>
            <p:nvPr/>
          </p:nvSpPr>
          <p:spPr>
            <a:xfrm>
              <a:off x="647700" y="1804708"/>
              <a:ext cx="2390029" cy="1120320"/>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p:cNvGrpSpPr/>
          <p:nvPr/>
        </p:nvGrpSpPr>
        <p:grpSpPr>
          <a:xfrm>
            <a:off x="-954420" y="4082500"/>
            <a:ext cx="587109" cy="580342"/>
            <a:chOff x="2278984" y="1121305"/>
            <a:chExt cx="4743984" cy="4689308"/>
          </a:xfrm>
        </p:grpSpPr>
        <p:pic>
          <p:nvPicPr>
            <p:cNvPr id="29" name="Bildobjekt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984" y="1339946"/>
              <a:ext cx="4743984" cy="4470667"/>
            </a:xfrm>
            <a:prstGeom prst="rect">
              <a:avLst/>
            </a:prstGeom>
          </p:spPr>
        </p:pic>
        <p:sp>
          <p:nvSpPr>
            <p:cNvPr id="30" name="Rektangel med rundade hörn 22"/>
            <p:cNvSpPr/>
            <p:nvPr/>
          </p:nvSpPr>
          <p:spPr>
            <a:xfrm>
              <a:off x="5075739" y="1121305"/>
              <a:ext cx="1645572" cy="1405079"/>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1" name="Grupp 30"/>
          <p:cNvGrpSpPr/>
          <p:nvPr/>
        </p:nvGrpSpPr>
        <p:grpSpPr>
          <a:xfrm>
            <a:off x="2401850" y="936671"/>
            <a:ext cx="6441399" cy="4938379"/>
            <a:chOff x="2355460" y="854926"/>
            <a:chExt cx="6383186" cy="4893748"/>
          </a:xfrm>
        </p:grpSpPr>
        <p:pic>
          <p:nvPicPr>
            <p:cNvPr id="32" name="Bildobjekt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460" y="1187777"/>
              <a:ext cx="4515615" cy="4560897"/>
            </a:xfrm>
            <a:prstGeom prst="rect">
              <a:avLst/>
            </a:prstGeom>
          </p:spPr>
        </p:pic>
        <p:sp>
          <p:nvSpPr>
            <p:cNvPr id="33" name="Rektangel med rundade hörn 22"/>
            <p:cNvSpPr/>
            <p:nvPr/>
          </p:nvSpPr>
          <p:spPr>
            <a:xfrm flipH="1">
              <a:off x="5883426" y="854926"/>
              <a:ext cx="2855220" cy="12974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4" name="Grupp 33"/>
          <p:cNvGrpSpPr/>
          <p:nvPr/>
        </p:nvGrpSpPr>
        <p:grpSpPr>
          <a:xfrm>
            <a:off x="-954420" y="5038854"/>
            <a:ext cx="744381" cy="698450"/>
            <a:chOff x="1180549" y="949170"/>
            <a:chExt cx="5690525" cy="5339400"/>
          </a:xfrm>
        </p:grpSpPr>
        <p:pic>
          <p:nvPicPr>
            <p:cNvPr id="35" name="Bildobjekt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5459" y="1067793"/>
              <a:ext cx="4515615" cy="5220777"/>
            </a:xfrm>
            <a:prstGeom prst="rect">
              <a:avLst/>
            </a:prstGeom>
          </p:spPr>
        </p:pic>
        <p:sp>
          <p:nvSpPr>
            <p:cNvPr id="36" name="Rektangel med rundade hörn 22"/>
            <p:cNvSpPr/>
            <p:nvPr/>
          </p:nvSpPr>
          <p:spPr>
            <a:xfrm>
              <a:off x="1180549" y="949170"/>
              <a:ext cx="2665586" cy="1203254"/>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7" name="Grupp 36"/>
          <p:cNvGrpSpPr/>
          <p:nvPr/>
        </p:nvGrpSpPr>
        <p:grpSpPr>
          <a:xfrm>
            <a:off x="9415225" y="5038854"/>
            <a:ext cx="669972" cy="515043"/>
            <a:chOff x="1970202" y="1077220"/>
            <a:chExt cx="6070861" cy="4666993"/>
          </a:xfrm>
        </p:grpSpPr>
        <p:pic>
          <p:nvPicPr>
            <p:cNvPr id="38" name="Bildobjekt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202" y="1077220"/>
              <a:ext cx="4950229" cy="4666993"/>
            </a:xfrm>
            <a:prstGeom prst="rect">
              <a:avLst/>
            </a:prstGeom>
          </p:spPr>
        </p:pic>
        <p:sp>
          <p:nvSpPr>
            <p:cNvPr id="39" name="Rektangel med rundade hörn 22"/>
            <p:cNvSpPr/>
            <p:nvPr/>
          </p:nvSpPr>
          <p:spPr>
            <a:xfrm>
              <a:off x="6097644" y="1272339"/>
              <a:ext cx="1943419" cy="16593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0" name="Grupp 39"/>
          <p:cNvGrpSpPr/>
          <p:nvPr/>
        </p:nvGrpSpPr>
        <p:grpSpPr>
          <a:xfrm>
            <a:off x="-873890" y="5801182"/>
            <a:ext cx="684599" cy="523753"/>
            <a:chOff x="2376519" y="1140643"/>
            <a:chExt cx="6017339" cy="4603571"/>
          </a:xfrm>
        </p:grpSpPr>
        <p:pic>
          <p:nvPicPr>
            <p:cNvPr id="41" name="Bildobjekt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6519" y="1366887"/>
              <a:ext cx="4957535" cy="4377327"/>
            </a:xfrm>
            <a:prstGeom prst="rect">
              <a:avLst/>
            </a:prstGeom>
          </p:spPr>
        </p:pic>
        <p:sp>
          <p:nvSpPr>
            <p:cNvPr id="42" name="Rektangel med rundade hörn 22"/>
            <p:cNvSpPr/>
            <p:nvPr/>
          </p:nvSpPr>
          <p:spPr>
            <a:xfrm flipH="1">
              <a:off x="5972432" y="1140643"/>
              <a:ext cx="2421426" cy="1100368"/>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3" name="Grupp 42"/>
          <p:cNvGrpSpPr/>
          <p:nvPr/>
        </p:nvGrpSpPr>
        <p:grpSpPr>
          <a:xfrm>
            <a:off x="9444176" y="5711603"/>
            <a:ext cx="641021" cy="517921"/>
            <a:chOff x="2367092" y="910325"/>
            <a:chExt cx="5994482" cy="4843317"/>
          </a:xfrm>
        </p:grpSpPr>
        <p:sp>
          <p:nvSpPr>
            <p:cNvPr id="44" name="Rektangel med rundade hörn 22"/>
            <p:cNvSpPr/>
            <p:nvPr/>
          </p:nvSpPr>
          <p:spPr>
            <a:xfrm flipH="1">
              <a:off x="6226954" y="910325"/>
              <a:ext cx="2134620" cy="970035"/>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5" name="Bildobjekt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7092" y="1145842"/>
              <a:ext cx="4523902" cy="4607800"/>
            </a:xfrm>
            <a:prstGeom prst="rect">
              <a:avLst/>
            </a:prstGeom>
          </p:spPr>
        </p:pic>
      </p:grpSp>
      <p:sp>
        <p:nvSpPr>
          <p:cNvPr id="48" name="Rubrik 3"/>
          <p:cNvSpPr txBox="1">
            <a:spLocks/>
          </p:cNvSpPr>
          <p:nvPr/>
        </p:nvSpPr>
        <p:spPr>
          <a:xfrm>
            <a:off x="6571391" y="1098893"/>
            <a:ext cx="2271858" cy="984885"/>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600" kern="1600" spc="-20" dirty="0">
                <a:solidFill>
                  <a:schemeClr val="tx1"/>
                </a:solidFill>
                <a:latin typeface="Verdana" charset="0"/>
                <a:ea typeface="Verdana" charset="0"/>
                <a:cs typeface="Verdana" charset="0"/>
              </a:rPr>
              <a:t>Jag måste sätta </a:t>
            </a:r>
            <a:endParaRPr lang="sv-SE" sz="1600" kern="1600" spc="-20" dirty="0" smtClean="0">
              <a:solidFill>
                <a:schemeClr val="tx1"/>
              </a:solidFill>
              <a:latin typeface="Verdana" charset="0"/>
              <a:ea typeface="Verdana" charset="0"/>
              <a:cs typeface="Verdana" charset="0"/>
            </a:endParaRPr>
          </a:p>
          <a:p>
            <a:pPr algn="ctr"/>
            <a:r>
              <a:rPr lang="sv-SE" sz="1600" kern="1600" spc="-20" dirty="0" smtClean="0">
                <a:solidFill>
                  <a:schemeClr val="tx1"/>
                </a:solidFill>
                <a:latin typeface="Verdana" charset="0"/>
                <a:ea typeface="Verdana" charset="0"/>
                <a:cs typeface="Verdana" charset="0"/>
              </a:rPr>
              <a:t>på mig </a:t>
            </a:r>
            <a:r>
              <a:rPr lang="sv-SE" sz="1600" kern="1600" spc="-20" dirty="0">
                <a:solidFill>
                  <a:schemeClr val="tx1"/>
                </a:solidFill>
                <a:latin typeface="Verdana" charset="0"/>
                <a:ea typeface="Verdana" charset="0"/>
                <a:cs typeface="Verdana" charset="0"/>
              </a:rPr>
              <a:t>skorna </a:t>
            </a:r>
            <a:endParaRPr lang="sv-SE" sz="1600" kern="1600" spc="-20" dirty="0" smtClean="0">
              <a:solidFill>
                <a:schemeClr val="tx1"/>
              </a:solidFill>
              <a:latin typeface="Verdana" charset="0"/>
              <a:ea typeface="Verdana" charset="0"/>
              <a:cs typeface="Verdana" charset="0"/>
            </a:endParaRPr>
          </a:p>
          <a:p>
            <a:pPr algn="ctr"/>
            <a:r>
              <a:rPr lang="sv-SE" sz="1600" kern="1600" spc="-20" dirty="0" smtClean="0">
                <a:solidFill>
                  <a:schemeClr val="tx1"/>
                </a:solidFill>
                <a:latin typeface="Verdana" charset="0"/>
                <a:ea typeface="Verdana" charset="0"/>
                <a:cs typeface="Verdana" charset="0"/>
              </a:rPr>
              <a:t>innan jag </a:t>
            </a:r>
          </a:p>
          <a:p>
            <a:pPr algn="ctr"/>
            <a:r>
              <a:rPr lang="sv-SE" sz="1600" kern="1600" spc="-20" dirty="0" smtClean="0">
                <a:solidFill>
                  <a:schemeClr val="tx1"/>
                </a:solidFill>
                <a:latin typeface="Verdana" charset="0"/>
                <a:ea typeface="Verdana" charset="0"/>
                <a:cs typeface="Verdana" charset="0"/>
              </a:rPr>
              <a:t>springer </a:t>
            </a:r>
            <a:r>
              <a:rPr lang="sv-SE" sz="1600" kern="1600" spc="-20" dirty="0">
                <a:solidFill>
                  <a:schemeClr val="tx1"/>
                </a:solidFill>
                <a:latin typeface="Verdana" charset="0"/>
                <a:ea typeface="Verdana" charset="0"/>
                <a:cs typeface="Verdana" charset="0"/>
              </a:rPr>
              <a:t>ut!</a:t>
            </a:r>
            <a:endParaRPr lang="sv-SE" sz="1600" kern="1600" spc="-20" dirty="0" smtClean="0">
              <a:solidFill>
                <a:schemeClr val="tx1"/>
              </a:solidFill>
              <a:latin typeface="Verdana" charset="0"/>
              <a:ea typeface="Verdana" charset="0"/>
              <a:cs typeface="Verdana" charset="0"/>
            </a:endParaRPr>
          </a:p>
        </p:txBody>
      </p:sp>
    </p:spTree>
    <p:extLst>
      <p:ext uri="{BB962C8B-B14F-4D97-AF65-F5344CB8AC3E}">
        <p14:creationId xmlns:p14="http://schemas.microsoft.com/office/powerpoint/2010/main" val="7289548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6692901" y="266772"/>
            <a:ext cx="1549400" cy="1537936"/>
            <a:chOff x="6477001" y="1433865"/>
            <a:chExt cx="1549400" cy="1537936"/>
          </a:xfrm>
        </p:grpSpPr>
        <p:grpSp>
          <p:nvGrpSpPr>
            <p:cNvPr id="3" name="Grupp 2"/>
            <p:cNvGrpSpPr/>
            <p:nvPr/>
          </p:nvGrpSpPr>
          <p:grpSpPr>
            <a:xfrm>
              <a:off x="6477001" y="1433865"/>
              <a:ext cx="1549400" cy="1537936"/>
              <a:chOff x="552841" y="2463808"/>
              <a:chExt cx="1562568" cy="1551008"/>
            </a:xfrm>
          </p:grpSpPr>
          <p:pic>
            <p:nvPicPr>
              <p:cNvPr id="5" name="Bildobjekt 4"/>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6" name="Ellips 5"/>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textruta 3"/>
            <p:cNvSpPr txBox="1"/>
            <p:nvPr/>
          </p:nvSpPr>
          <p:spPr>
            <a:xfrm>
              <a:off x="6606335" y="1863025"/>
              <a:ext cx="1290738" cy="646331"/>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Rätt </a:t>
              </a:r>
            </a:p>
            <a:p>
              <a:pPr algn="ctr">
                <a:buClr>
                  <a:schemeClr val="accent6"/>
                </a:buClr>
                <a:buSzPct val="120000"/>
              </a:pPr>
              <a:r>
                <a:rPr lang="sv-SE" b="1" kern="1600" spc="-20" dirty="0" smtClean="0">
                  <a:solidFill>
                    <a:schemeClr val="bg1"/>
                  </a:solidFill>
                  <a:latin typeface="Verdana" charset="0"/>
                  <a:ea typeface="Verdana" charset="0"/>
                  <a:cs typeface="Verdana" charset="0"/>
                </a:rPr>
                <a:t>eller fel?</a:t>
              </a:r>
            </a:p>
          </p:txBody>
        </p:sp>
      </p:grpSp>
      <p:grpSp>
        <p:nvGrpSpPr>
          <p:cNvPr id="46" name="Grupp 45"/>
          <p:cNvGrpSpPr/>
          <p:nvPr/>
        </p:nvGrpSpPr>
        <p:grpSpPr>
          <a:xfrm>
            <a:off x="-1122186" y="3127478"/>
            <a:ext cx="812320" cy="660766"/>
            <a:chOff x="647700" y="1282988"/>
            <a:chExt cx="6238246" cy="5074379"/>
          </a:xfrm>
        </p:grpSpPr>
        <p:pic>
          <p:nvPicPr>
            <p:cNvPr id="16" name="Bildobjekt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265" y="1282988"/>
              <a:ext cx="4578681" cy="5074379"/>
            </a:xfrm>
            <a:prstGeom prst="rect">
              <a:avLst/>
            </a:prstGeom>
          </p:spPr>
        </p:pic>
        <p:sp>
          <p:nvSpPr>
            <p:cNvPr id="23" name="Rektangel med rundade hörn 22"/>
            <p:cNvSpPr/>
            <p:nvPr/>
          </p:nvSpPr>
          <p:spPr>
            <a:xfrm>
              <a:off x="647700" y="1804708"/>
              <a:ext cx="2390029" cy="1120320"/>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p:cNvGrpSpPr/>
          <p:nvPr/>
        </p:nvGrpSpPr>
        <p:grpSpPr>
          <a:xfrm>
            <a:off x="-954420" y="4082500"/>
            <a:ext cx="587109" cy="580342"/>
            <a:chOff x="2278984" y="1121305"/>
            <a:chExt cx="4743984" cy="4689308"/>
          </a:xfrm>
        </p:grpSpPr>
        <p:pic>
          <p:nvPicPr>
            <p:cNvPr id="29" name="Bildobjekt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984" y="1339946"/>
              <a:ext cx="4743984" cy="4470667"/>
            </a:xfrm>
            <a:prstGeom prst="rect">
              <a:avLst/>
            </a:prstGeom>
          </p:spPr>
        </p:pic>
        <p:sp>
          <p:nvSpPr>
            <p:cNvPr id="30" name="Rektangel med rundade hörn 22"/>
            <p:cNvSpPr/>
            <p:nvPr/>
          </p:nvSpPr>
          <p:spPr>
            <a:xfrm>
              <a:off x="5075739" y="1121305"/>
              <a:ext cx="1645572" cy="1405079"/>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1" name="Grupp 30"/>
          <p:cNvGrpSpPr/>
          <p:nvPr/>
        </p:nvGrpSpPr>
        <p:grpSpPr>
          <a:xfrm>
            <a:off x="9362997" y="4082500"/>
            <a:ext cx="842578" cy="645973"/>
            <a:chOff x="2355460" y="854926"/>
            <a:chExt cx="6383186" cy="4893748"/>
          </a:xfrm>
        </p:grpSpPr>
        <p:pic>
          <p:nvPicPr>
            <p:cNvPr id="32" name="Bildobjekt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460" y="1187777"/>
              <a:ext cx="4515615" cy="4560897"/>
            </a:xfrm>
            <a:prstGeom prst="rect">
              <a:avLst/>
            </a:prstGeom>
          </p:spPr>
        </p:pic>
        <p:sp>
          <p:nvSpPr>
            <p:cNvPr id="33" name="Rektangel med rundade hörn 22"/>
            <p:cNvSpPr/>
            <p:nvPr/>
          </p:nvSpPr>
          <p:spPr>
            <a:xfrm flipH="1">
              <a:off x="5883426" y="854926"/>
              <a:ext cx="2855220" cy="12974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4" name="Grupp 33"/>
          <p:cNvGrpSpPr/>
          <p:nvPr/>
        </p:nvGrpSpPr>
        <p:grpSpPr>
          <a:xfrm>
            <a:off x="1127479" y="1098893"/>
            <a:ext cx="5697867" cy="5346288"/>
            <a:chOff x="1180549" y="949170"/>
            <a:chExt cx="5690525" cy="5339400"/>
          </a:xfrm>
        </p:grpSpPr>
        <p:pic>
          <p:nvPicPr>
            <p:cNvPr id="35" name="Bildobjekt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5459" y="1067793"/>
              <a:ext cx="4515615" cy="5220777"/>
            </a:xfrm>
            <a:prstGeom prst="rect">
              <a:avLst/>
            </a:prstGeom>
          </p:spPr>
        </p:pic>
        <p:sp>
          <p:nvSpPr>
            <p:cNvPr id="36" name="Rektangel med rundade hörn 22"/>
            <p:cNvSpPr/>
            <p:nvPr/>
          </p:nvSpPr>
          <p:spPr>
            <a:xfrm>
              <a:off x="1180549" y="949170"/>
              <a:ext cx="2665586" cy="1203254"/>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7" name="Grupp 36"/>
          <p:cNvGrpSpPr/>
          <p:nvPr/>
        </p:nvGrpSpPr>
        <p:grpSpPr>
          <a:xfrm>
            <a:off x="9415225" y="5038854"/>
            <a:ext cx="669972" cy="515043"/>
            <a:chOff x="1970202" y="1077220"/>
            <a:chExt cx="6070861" cy="4666993"/>
          </a:xfrm>
        </p:grpSpPr>
        <p:pic>
          <p:nvPicPr>
            <p:cNvPr id="38" name="Bildobjekt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202" y="1077220"/>
              <a:ext cx="4950229" cy="4666993"/>
            </a:xfrm>
            <a:prstGeom prst="rect">
              <a:avLst/>
            </a:prstGeom>
          </p:spPr>
        </p:pic>
        <p:sp>
          <p:nvSpPr>
            <p:cNvPr id="39" name="Rektangel med rundade hörn 22"/>
            <p:cNvSpPr/>
            <p:nvPr/>
          </p:nvSpPr>
          <p:spPr>
            <a:xfrm>
              <a:off x="6097644" y="1272339"/>
              <a:ext cx="1943419" cy="16593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0" name="Grupp 39"/>
          <p:cNvGrpSpPr/>
          <p:nvPr/>
        </p:nvGrpSpPr>
        <p:grpSpPr>
          <a:xfrm>
            <a:off x="-873890" y="5801182"/>
            <a:ext cx="684599" cy="523753"/>
            <a:chOff x="2376519" y="1140643"/>
            <a:chExt cx="6017339" cy="4603571"/>
          </a:xfrm>
        </p:grpSpPr>
        <p:pic>
          <p:nvPicPr>
            <p:cNvPr id="41" name="Bildobjekt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6519" y="1366887"/>
              <a:ext cx="4957535" cy="4377327"/>
            </a:xfrm>
            <a:prstGeom prst="rect">
              <a:avLst/>
            </a:prstGeom>
          </p:spPr>
        </p:pic>
        <p:sp>
          <p:nvSpPr>
            <p:cNvPr id="42" name="Rektangel med rundade hörn 22"/>
            <p:cNvSpPr/>
            <p:nvPr/>
          </p:nvSpPr>
          <p:spPr>
            <a:xfrm flipH="1">
              <a:off x="5972432" y="1140643"/>
              <a:ext cx="2421426" cy="1100368"/>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3" name="Grupp 42"/>
          <p:cNvGrpSpPr/>
          <p:nvPr/>
        </p:nvGrpSpPr>
        <p:grpSpPr>
          <a:xfrm>
            <a:off x="9444176" y="5711603"/>
            <a:ext cx="641021" cy="517921"/>
            <a:chOff x="2367092" y="910325"/>
            <a:chExt cx="5994482" cy="4843317"/>
          </a:xfrm>
        </p:grpSpPr>
        <p:sp>
          <p:nvSpPr>
            <p:cNvPr id="44" name="Rektangel med rundade hörn 22"/>
            <p:cNvSpPr/>
            <p:nvPr/>
          </p:nvSpPr>
          <p:spPr>
            <a:xfrm flipH="1">
              <a:off x="6226954" y="910325"/>
              <a:ext cx="2134620" cy="970035"/>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5" name="Bildobjekt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7092" y="1145842"/>
              <a:ext cx="4523902" cy="4607800"/>
            </a:xfrm>
            <a:prstGeom prst="rect">
              <a:avLst/>
            </a:prstGeom>
          </p:spPr>
        </p:pic>
      </p:grpSp>
      <p:sp>
        <p:nvSpPr>
          <p:cNvPr id="47" name="Rubrik 3"/>
          <p:cNvSpPr txBox="1">
            <a:spLocks/>
          </p:cNvSpPr>
          <p:nvPr/>
        </p:nvSpPr>
        <p:spPr>
          <a:xfrm>
            <a:off x="1143135" y="1461039"/>
            <a:ext cx="2111602" cy="492443"/>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600" kern="1600" spc="-20" dirty="0">
                <a:solidFill>
                  <a:schemeClr val="tx1"/>
                </a:solidFill>
                <a:latin typeface="Verdana" charset="0"/>
                <a:ea typeface="Verdana" charset="0"/>
                <a:cs typeface="Verdana" charset="0"/>
              </a:rPr>
              <a:t>Jag går </a:t>
            </a:r>
            <a:r>
              <a:rPr lang="sv-SE" sz="1600" kern="1600" spc="-20" dirty="0" smtClean="0">
                <a:solidFill>
                  <a:schemeClr val="tx1"/>
                </a:solidFill>
                <a:latin typeface="Verdana" charset="0"/>
                <a:ea typeface="Verdana" charset="0"/>
                <a:cs typeface="Verdana" charset="0"/>
              </a:rPr>
              <a:t>upprätt </a:t>
            </a:r>
            <a:r>
              <a:rPr lang="sv-SE" sz="1600" kern="1600" spc="-20" dirty="0">
                <a:solidFill>
                  <a:schemeClr val="tx1"/>
                </a:solidFill>
                <a:latin typeface="Verdana" charset="0"/>
                <a:ea typeface="Verdana" charset="0"/>
                <a:cs typeface="Verdana" charset="0"/>
              </a:rPr>
              <a:t>igenom </a:t>
            </a:r>
            <a:r>
              <a:rPr lang="sv-SE" sz="1600" kern="1600" spc="-20" dirty="0" smtClean="0">
                <a:solidFill>
                  <a:schemeClr val="tx1"/>
                </a:solidFill>
                <a:latin typeface="Verdana" charset="0"/>
                <a:ea typeface="Verdana" charset="0"/>
                <a:cs typeface="Verdana" charset="0"/>
              </a:rPr>
              <a:t>röken</a:t>
            </a:r>
            <a:r>
              <a:rPr lang="sv-SE" sz="1600" kern="1600" spc="-20" dirty="0">
                <a:solidFill>
                  <a:schemeClr val="tx1"/>
                </a:solidFill>
                <a:latin typeface="Verdana" charset="0"/>
                <a:ea typeface="Verdana" charset="0"/>
                <a:cs typeface="Verdana" charset="0"/>
              </a:rPr>
              <a:t>!</a:t>
            </a:r>
            <a:endParaRPr lang="sv-SE" sz="1600" kern="1600" spc="-20" dirty="0" smtClean="0">
              <a:solidFill>
                <a:schemeClr val="tx1"/>
              </a:solidFill>
              <a:latin typeface="Verdana" charset="0"/>
              <a:ea typeface="Verdana" charset="0"/>
              <a:cs typeface="Verdana" charset="0"/>
            </a:endParaRPr>
          </a:p>
        </p:txBody>
      </p:sp>
    </p:spTree>
    <p:extLst>
      <p:ext uri="{BB962C8B-B14F-4D97-AF65-F5344CB8AC3E}">
        <p14:creationId xmlns:p14="http://schemas.microsoft.com/office/powerpoint/2010/main" val="6851389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647700" y="266772"/>
            <a:ext cx="1549400" cy="1537936"/>
            <a:chOff x="6477001" y="1433865"/>
            <a:chExt cx="1549400" cy="1537936"/>
          </a:xfrm>
        </p:grpSpPr>
        <p:grpSp>
          <p:nvGrpSpPr>
            <p:cNvPr id="3" name="Grupp 2"/>
            <p:cNvGrpSpPr/>
            <p:nvPr/>
          </p:nvGrpSpPr>
          <p:grpSpPr>
            <a:xfrm>
              <a:off x="6477001" y="1433865"/>
              <a:ext cx="1549400" cy="1537936"/>
              <a:chOff x="552841" y="2463808"/>
              <a:chExt cx="1562568" cy="1551008"/>
            </a:xfrm>
          </p:grpSpPr>
          <p:pic>
            <p:nvPicPr>
              <p:cNvPr id="5" name="Bildobjekt 4"/>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6" name="Ellips 5"/>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textruta 3"/>
            <p:cNvSpPr txBox="1"/>
            <p:nvPr/>
          </p:nvSpPr>
          <p:spPr>
            <a:xfrm>
              <a:off x="6606335" y="1863025"/>
              <a:ext cx="1290738" cy="646331"/>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Rätt </a:t>
              </a:r>
            </a:p>
            <a:p>
              <a:pPr algn="ctr">
                <a:buClr>
                  <a:schemeClr val="accent6"/>
                </a:buClr>
                <a:buSzPct val="120000"/>
              </a:pPr>
              <a:r>
                <a:rPr lang="sv-SE" b="1" kern="1600" spc="-20" dirty="0" smtClean="0">
                  <a:solidFill>
                    <a:schemeClr val="bg1"/>
                  </a:solidFill>
                  <a:latin typeface="Verdana" charset="0"/>
                  <a:ea typeface="Verdana" charset="0"/>
                  <a:cs typeface="Verdana" charset="0"/>
                </a:rPr>
                <a:t>eller fel?</a:t>
              </a:r>
            </a:p>
          </p:txBody>
        </p:sp>
      </p:grpSp>
      <p:grpSp>
        <p:nvGrpSpPr>
          <p:cNvPr id="46" name="Grupp 45"/>
          <p:cNvGrpSpPr/>
          <p:nvPr/>
        </p:nvGrpSpPr>
        <p:grpSpPr>
          <a:xfrm>
            <a:off x="-1122186" y="3127478"/>
            <a:ext cx="812320" cy="660766"/>
            <a:chOff x="647700" y="1282988"/>
            <a:chExt cx="6238246" cy="5074379"/>
          </a:xfrm>
        </p:grpSpPr>
        <p:pic>
          <p:nvPicPr>
            <p:cNvPr id="16" name="Bildobjekt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265" y="1282988"/>
              <a:ext cx="4578681" cy="5074379"/>
            </a:xfrm>
            <a:prstGeom prst="rect">
              <a:avLst/>
            </a:prstGeom>
          </p:spPr>
        </p:pic>
        <p:sp>
          <p:nvSpPr>
            <p:cNvPr id="23" name="Rektangel med rundade hörn 22"/>
            <p:cNvSpPr/>
            <p:nvPr/>
          </p:nvSpPr>
          <p:spPr>
            <a:xfrm>
              <a:off x="647700" y="1804708"/>
              <a:ext cx="2390029" cy="1120320"/>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p:cNvGrpSpPr/>
          <p:nvPr/>
        </p:nvGrpSpPr>
        <p:grpSpPr>
          <a:xfrm>
            <a:off x="-954420" y="4082500"/>
            <a:ext cx="587109" cy="580342"/>
            <a:chOff x="2278984" y="1121305"/>
            <a:chExt cx="4743984" cy="4689308"/>
          </a:xfrm>
        </p:grpSpPr>
        <p:pic>
          <p:nvPicPr>
            <p:cNvPr id="29" name="Bildobjekt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984" y="1339946"/>
              <a:ext cx="4743984" cy="4470667"/>
            </a:xfrm>
            <a:prstGeom prst="rect">
              <a:avLst/>
            </a:prstGeom>
          </p:spPr>
        </p:pic>
        <p:sp>
          <p:nvSpPr>
            <p:cNvPr id="30" name="Rektangel med rundade hörn 22"/>
            <p:cNvSpPr/>
            <p:nvPr/>
          </p:nvSpPr>
          <p:spPr>
            <a:xfrm>
              <a:off x="5075739" y="1121305"/>
              <a:ext cx="1645572" cy="1405079"/>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1" name="Grupp 30"/>
          <p:cNvGrpSpPr/>
          <p:nvPr/>
        </p:nvGrpSpPr>
        <p:grpSpPr>
          <a:xfrm>
            <a:off x="9362997" y="4082500"/>
            <a:ext cx="842578" cy="645973"/>
            <a:chOff x="2355460" y="854926"/>
            <a:chExt cx="6383186" cy="4893748"/>
          </a:xfrm>
        </p:grpSpPr>
        <p:pic>
          <p:nvPicPr>
            <p:cNvPr id="32" name="Bildobjekt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460" y="1187777"/>
              <a:ext cx="4515615" cy="4560897"/>
            </a:xfrm>
            <a:prstGeom prst="rect">
              <a:avLst/>
            </a:prstGeom>
          </p:spPr>
        </p:pic>
        <p:sp>
          <p:nvSpPr>
            <p:cNvPr id="33" name="Rektangel med rundade hörn 22"/>
            <p:cNvSpPr/>
            <p:nvPr/>
          </p:nvSpPr>
          <p:spPr>
            <a:xfrm flipH="1">
              <a:off x="5883426" y="854926"/>
              <a:ext cx="2855220" cy="12974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4" name="Grupp 33"/>
          <p:cNvGrpSpPr/>
          <p:nvPr/>
        </p:nvGrpSpPr>
        <p:grpSpPr>
          <a:xfrm>
            <a:off x="-1105432" y="4886993"/>
            <a:ext cx="707984" cy="664299"/>
            <a:chOff x="1180549" y="949170"/>
            <a:chExt cx="5690525" cy="5339400"/>
          </a:xfrm>
        </p:grpSpPr>
        <p:pic>
          <p:nvPicPr>
            <p:cNvPr id="35" name="Bildobjekt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5459" y="1067793"/>
              <a:ext cx="4515615" cy="5220777"/>
            </a:xfrm>
            <a:prstGeom prst="rect">
              <a:avLst/>
            </a:prstGeom>
          </p:spPr>
        </p:pic>
        <p:sp>
          <p:nvSpPr>
            <p:cNvPr id="36" name="Rektangel med rundade hörn 22"/>
            <p:cNvSpPr/>
            <p:nvPr/>
          </p:nvSpPr>
          <p:spPr>
            <a:xfrm>
              <a:off x="1180549" y="949170"/>
              <a:ext cx="2665586" cy="1203254"/>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7" name="Grupp 36"/>
          <p:cNvGrpSpPr/>
          <p:nvPr/>
        </p:nvGrpSpPr>
        <p:grpSpPr>
          <a:xfrm>
            <a:off x="1911593" y="1228657"/>
            <a:ext cx="6113708" cy="4699933"/>
            <a:chOff x="1970202" y="1077220"/>
            <a:chExt cx="6070861" cy="4666993"/>
          </a:xfrm>
        </p:grpSpPr>
        <p:pic>
          <p:nvPicPr>
            <p:cNvPr id="38" name="Bildobjekt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202" y="1077220"/>
              <a:ext cx="4950229" cy="4666993"/>
            </a:xfrm>
            <a:prstGeom prst="rect">
              <a:avLst/>
            </a:prstGeom>
          </p:spPr>
        </p:pic>
        <p:sp>
          <p:nvSpPr>
            <p:cNvPr id="39" name="Rektangel med rundade hörn 22"/>
            <p:cNvSpPr/>
            <p:nvPr/>
          </p:nvSpPr>
          <p:spPr>
            <a:xfrm>
              <a:off x="6097644" y="1272339"/>
              <a:ext cx="1943419" cy="16593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0" name="Grupp 39"/>
          <p:cNvGrpSpPr/>
          <p:nvPr/>
        </p:nvGrpSpPr>
        <p:grpSpPr>
          <a:xfrm>
            <a:off x="-873890" y="5801182"/>
            <a:ext cx="684599" cy="523753"/>
            <a:chOff x="2376519" y="1140643"/>
            <a:chExt cx="6017339" cy="4603571"/>
          </a:xfrm>
        </p:grpSpPr>
        <p:pic>
          <p:nvPicPr>
            <p:cNvPr id="41" name="Bildobjekt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6519" y="1366887"/>
              <a:ext cx="4957535" cy="4377327"/>
            </a:xfrm>
            <a:prstGeom prst="rect">
              <a:avLst/>
            </a:prstGeom>
          </p:spPr>
        </p:pic>
        <p:sp>
          <p:nvSpPr>
            <p:cNvPr id="42" name="Rektangel med rundade hörn 22"/>
            <p:cNvSpPr/>
            <p:nvPr/>
          </p:nvSpPr>
          <p:spPr>
            <a:xfrm flipH="1">
              <a:off x="5972432" y="1140643"/>
              <a:ext cx="2421426" cy="1100368"/>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3" name="Grupp 42"/>
          <p:cNvGrpSpPr/>
          <p:nvPr/>
        </p:nvGrpSpPr>
        <p:grpSpPr>
          <a:xfrm>
            <a:off x="9444176" y="5711603"/>
            <a:ext cx="641021" cy="517921"/>
            <a:chOff x="2367092" y="910325"/>
            <a:chExt cx="5994482" cy="4843317"/>
          </a:xfrm>
        </p:grpSpPr>
        <p:sp>
          <p:nvSpPr>
            <p:cNvPr id="44" name="Rektangel med rundade hörn 22"/>
            <p:cNvSpPr/>
            <p:nvPr/>
          </p:nvSpPr>
          <p:spPr>
            <a:xfrm flipH="1">
              <a:off x="6226954" y="910325"/>
              <a:ext cx="2134620" cy="970035"/>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5" name="Bildobjekt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7092" y="1145842"/>
              <a:ext cx="4523902" cy="4607800"/>
            </a:xfrm>
            <a:prstGeom prst="rect">
              <a:avLst/>
            </a:prstGeom>
          </p:spPr>
        </p:pic>
      </p:grpSp>
      <p:sp>
        <p:nvSpPr>
          <p:cNvPr id="48" name="Rubrik 3"/>
          <p:cNvSpPr txBox="1">
            <a:spLocks/>
          </p:cNvSpPr>
          <p:nvPr/>
        </p:nvSpPr>
        <p:spPr>
          <a:xfrm>
            <a:off x="6097645" y="1744946"/>
            <a:ext cx="1943418" cy="492443"/>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600" kern="1600" spc="-20" dirty="0">
                <a:solidFill>
                  <a:schemeClr val="tx1"/>
                </a:solidFill>
                <a:latin typeface="Verdana" charset="0"/>
                <a:ea typeface="Verdana" charset="0"/>
                <a:cs typeface="Verdana" charset="0"/>
              </a:rPr>
              <a:t>Jag kryper ut under röken!</a:t>
            </a:r>
            <a:endParaRPr lang="sv-SE" sz="1600" kern="1600" spc="-20" dirty="0" smtClean="0">
              <a:solidFill>
                <a:schemeClr val="tx1"/>
              </a:solidFill>
              <a:latin typeface="Verdana" charset="0"/>
              <a:ea typeface="Verdana" charset="0"/>
              <a:cs typeface="Verdana" charset="0"/>
            </a:endParaRPr>
          </a:p>
        </p:txBody>
      </p:sp>
    </p:spTree>
    <p:extLst>
      <p:ext uri="{BB962C8B-B14F-4D97-AF65-F5344CB8AC3E}">
        <p14:creationId xmlns:p14="http://schemas.microsoft.com/office/powerpoint/2010/main" val="11469164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647700" y="266772"/>
            <a:ext cx="1549400" cy="1537936"/>
            <a:chOff x="6477001" y="1433865"/>
            <a:chExt cx="1549400" cy="1537936"/>
          </a:xfrm>
        </p:grpSpPr>
        <p:grpSp>
          <p:nvGrpSpPr>
            <p:cNvPr id="3" name="Grupp 2"/>
            <p:cNvGrpSpPr/>
            <p:nvPr/>
          </p:nvGrpSpPr>
          <p:grpSpPr>
            <a:xfrm>
              <a:off x="6477001" y="1433865"/>
              <a:ext cx="1549400" cy="1537936"/>
              <a:chOff x="552841" y="2463808"/>
              <a:chExt cx="1562568" cy="1551008"/>
            </a:xfrm>
          </p:grpSpPr>
          <p:pic>
            <p:nvPicPr>
              <p:cNvPr id="5" name="Bildobjekt 4"/>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6" name="Ellips 5"/>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textruta 3"/>
            <p:cNvSpPr txBox="1"/>
            <p:nvPr/>
          </p:nvSpPr>
          <p:spPr>
            <a:xfrm>
              <a:off x="6606335" y="1863025"/>
              <a:ext cx="1290738" cy="646331"/>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Rätt </a:t>
              </a:r>
            </a:p>
            <a:p>
              <a:pPr algn="ctr">
                <a:buClr>
                  <a:schemeClr val="accent6"/>
                </a:buClr>
                <a:buSzPct val="120000"/>
              </a:pPr>
              <a:r>
                <a:rPr lang="sv-SE" b="1" kern="1600" spc="-20" dirty="0" smtClean="0">
                  <a:solidFill>
                    <a:schemeClr val="bg1"/>
                  </a:solidFill>
                  <a:latin typeface="Verdana" charset="0"/>
                  <a:ea typeface="Verdana" charset="0"/>
                  <a:cs typeface="Verdana" charset="0"/>
                </a:rPr>
                <a:t>eller fel?</a:t>
              </a:r>
            </a:p>
          </p:txBody>
        </p:sp>
      </p:grpSp>
      <p:grpSp>
        <p:nvGrpSpPr>
          <p:cNvPr id="46" name="Grupp 45"/>
          <p:cNvGrpSpPr/>
          <p:nvPr/>
        </p:nvGrpSpPr>
        <p:grpSpPr>
          <a:xfrm>
            <a:off x="-1122186" y="3127478"/>
            <a:ext cx="812320" cy="660766"/>
            <a:chOff x="647700" y="1282988"/>
            <a:chExt cx="6238246" cy="5074379"/>
          </a:xfrm>
        </p:grpSpPr>
        <p:pic>
          <p:nvPicPr>
            <p:cNvPr id="16" name="Bildobjekt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265" y="1282988"/>
              <a:ext cx="4578681" cy="5074379"/>
            </a:xfrm>
            <a:prstGeom prst="rect">
              <a:avLst/>
            </a:prstGeom>
          </p:spPr>
        </p:pic>
        <p:sp>
          <p:nvSpPr>
            <p:cNvPr id="23" name="Rektangel med rundade hörn 22"/>
            <p:cNvSpPr/>
            <p:nvPr/>
          </p:nvSpPr>
          <p:spPr>
            <a:xfrm>
              <a:off x="647700" y="1804708"/>
              <a:ext cx="2390029" cy="1120320"/>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p:cNvGrpSpPr/>
          <p:nvPr/>
        </p:nvGrpSpPr>
        <p:grpSpPr>
          <a:xfrm>
            <a:off x="-954420" y="4082500"/>
            <a:ext cx="587109" cy="580342"/>
            <a:chOff x="2278984" y="1121305"/>
            <a:chExt cx="4743984" cy="4689308"/>
          </a:xfrm>
        </p:grpSpPr>
        <p:pic>
          <p:nvPicPr>
            <p:cNvPr id="29" name="Bildobjekt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984" y="1339946"/>
              <a:ext cx="4743984" cy="4470667"/>
            </a:xfrm>
            <a:prstGeom prst="rect">
              <a:avLst/>
            </a:prstGeom>
          </p:spPr>
        </p:pic>
        <p:sp>
          <p:nvSpPr>
            <p:cNvPr id="30" name="Rektangel med rundade hörn 22"/>
            <p:cNvSpPr/>
            <p:nvPr/>
          </p:nvSpPr>
          <p:spPr>
            <a:xfrm>
              <a:off x="5075739" y="1121305"/>
              <a:ext cx="1645572" cy="1405079"/>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1" name="Grupp 30"/>
          <p:cNvGrpSpPr/>
          <p:nvPr/>
        </p:nvGrpSpPr>
        <p:grpSpPr>
          <a:xfrm>
            <a:off x="9362997" y="4082500"/>
            <a:ext cx="842578" cy="645973"/>
            <a:chOff x="2355460" y="854926"/>
            <a:chExt cx="6383186" cy="4893748"/>
          </a:xfrm>
        </p:grpSpPr>
        <p:pic>
          <p:nvPicPr>
            <p:cNvPr id="32" name="Bildobjekt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460" y="1187777"/>
              <a:ext cx="4515615" cy="4560897"/>
            </a:xfrm>
            <a:prstGeom prst="rect">
              <a:avLst/>
            </a:prstGeom>
          </p:spPr>
        </p:pic>
        <p:sp>
          <p:nvSpPr>
            <p:cNvPr id="33" name="Rektangel med rundade hörn 22"/>
            <p:cNvSpPr/>
            <p:nvPr/>
          </p:nvSpPr>
          <p:spPr>
            <a:xfrm flipH="1">
              <a:off x="5883426" y="854926"/>
              <a:ext cx="2855220" cy="12974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4" name="Grupp 33"/>
          <p:cNvGrpSpPr/>
          <p:nvPr/>
        </p:nvGrpSpPr>
        <p:grpSpPr>
          <a:xfrm>
            <a:off x="-1105432" y="4886993"/>
            <a:ext cx="707984" cy="664299"/>
            <a:chOff x="1180549" y="949170"/>
            <a:chExt cx="5690525" cy="5339400"/>
          </a:xfrm>
        </p:grpSpPr>
        <p:pic>
          <p:nvPicPr>
            <p:cNvPr id="35" name="Bildobjekt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5459" y="1067793"/>
              <a:ext cx="4515615" cy="5220777"/>
            </a:xfrm>
            <a:prstGeom prst="rect">
              <a:avLst/>
            </a:prstGeom>
          </p:spPr>
        </p:pic>
        <p:sp>
          <p:nvSpPr>
            <p:cNvPr id="36" name="Rektangel med rundade hörn 22"/>
            <p:cNvSpPr/>
            <p:nvPr/>
          </p:nvSpPr>
          <p:spPr>
            <a:xfrm>
              <a:off x="1180549" y="949170"/>
              <a:ext cx="2665586" cy="1203254"/>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7" name="Grupp 36"/>
          <p:cNvGrpSpPr/>
          <p:nvPr/>
        </p:nvGrpSpPr>
        <p:grpSpPr>
          <a:xfrm>
            <a:off x="9362997" y="4886993"/>
            <a:ext cx="759141" cy="583592"/>
            <a:chOff x="1970202" y="1077220"/>
            <a:chExt cx="6070861" cy="4666993"/>
          </a:xfrm>
        </p:grpSpPr>
        <p:pic>
          <p:nvPicPr>
            <p:cNvPr id="38" name="Bildobjekt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202" y="1077220"/>
              <a:ext cx="4950229" cy="4666993"/>
            </a:xfrm>
            <a:prstGeom prst="rect">
              <a:avLst/>
            </a:prstGeom>
          </p:spPr>
        </p:pic>
        <p:sp>
          <p:nvSpPr>
            <p:cNvPr id="39" name="Rektangel med rundade hörn 22"/>
            <p:cNvSpPr/>
            <p:nvPr/>
          </p:nvSpPr>
          <p:spPr>
            <a:xfrm>
              <a:off x="6097644" y="1272339"/>
              <a:ext cx="1943419" cy="16593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0" name="Grupp 39"/>
          <p:cNvGrpSpPr/>
          <p:nvPr/>
        </p:nvGrpSpPr>
        <p:grpSpPr>
          <a:xfrm>
            <a:off x="2337677" y="1291722"/>
            <a:ext cx="6023897" cy="4608588"/>
            <a:chOff x="2376519" y="1140643"/>
            <a:chExt cx="6017339" cy="4603571"/>
          </a:xfrm>
        </p:grpSpPr>
        <p:pic>
          <p:nvPicPr>
            <p:cNvPr id="41" name="Bildobjekt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6519" y="1366887"/>
              <a:ext cx="4957535" cy="4377327"/>
            </a:xfrm>
            <a:prstGeom prst="rect">
              <a:avLst/>
            </a:prstGeom>
          </p:spPr>
        </p:pic>
        <p:sp>
          <p:nvSpPr>
            <p:cNvPr id="42" name="Rektangel med rundade hörn 22"/>
            <p:cNvSpPr/>
            <p:nvPr/>
          </p:nvSpPr>
          <p:spPr>
            <a:xfrm flipH="1">
              <a:off x="5972432" y="1140643"/>
              <a:ext cx="2421426" cy="1100368"/>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3" name="Grupp 42"/>
          <p:cNvGrpSpPr/>
          <p:nvPr/>
        </p:nvGrpSpPr>
        <p:grpSpPr>
          <a:xfrm>
            <a:off x="9444176" y="5711603"/>
            <a:ext cx="641021" cy="517921"/>
            <a:chOff x="2367092" y="910325"/>
            <a:chExt cx="5994482" cy="4843317"/>
          </a:xfrm>
        </p:grpSpPr>
        <p:sp>
          <p:nvSpPr>
            <p:cNvPr id="44" name="Rektangel med rundade hörn 22"/>
            <p:cNvSpPr/>
            <p:nvPr/>
          </p:nvSpPr>
          <p:spPr>
            <a:xfrm flipH="1">
              <a:off x="6226954" y="910325"/>
              <a:ext cx="2134620" cy="970035"/>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5" name="Bildobjekt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7092" y="1145842"/>
              <a:ext cx="4523902" cy="4607800"/>
            </a:xfrm>
            <a:prstGeom prst="rect">
              <a:avLst/>
            </a:prstGeom>
          </p:spPr>
        </p:pic>
      </p:grpSp>
      <p:sp>
        <p:nvSpPr>
          <p:cNvPr id="47" name="Rubrik 3"/>
          <p:cNvSpPr txBox="1">
            <a:spLocks/>
          </p:cNvSpPr>
          <p:nvPr/>
        </p:nvSpPr>
        <p:spPr>
          <a:xfrm>
            <a:off x="6434505" y="1482511"/>
            <a:ext cx="1927069" cy="73866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600" kern="1600" spc="-20" dirty="0">
                <a:solidFill>
                  <a:schemeClr val="tx1"/>
                </a:solidFill>
                <a:latin typeface="Verdana" charset="0"/>
                <a:ea typeface="Verdana" charset="0"/>
                <a:cs typeface="Verdana" charset="0"/>
              </a:rPr>
              <a:t>Jag ska bara rädda min </a:t>
            </a:r>
            <a:endParaRPr lang="sv-SE" sz="1600" kern="1600" spc="-20" dirty="0" smtClean="0">
              <a:solidFill>
                <a:schemeClr val="tx1"/>
              </a:solidFill>
              <a:latin typeface="Verdana" charset="0"/>
              <a:ea typeface="Verdana" charset="0"/>
              <a:cs typeface="Verdana" charset="0"/>
            </a:endParaRPr>
          </a:p>
          <a:p>
            <a:pPr algn="ctr"/>
            <a:r>
              <a:rPr lang="sv-SE" sz="1600" kern="1600" spc="-20" dirty="0" smtClean="0">
                <a:solidFill>
                  <a:schemeClr val="tx1"/>
                </a:solidFill>
                <a:latin typeface="Verdana" charset="0"/>
                <a:ea typeface="Verdana" charset="0"/>
                <a:cs typeface="Verdana" charset="0"/>
              </a:rPr>
              <a:t>nalle </a:t>
            </a:r>
            <a:r>
              <a:rPr lang="sv-SE" sz="1600" kern="1600" spc="-20" dirty="0">
                <a:solidFill>
                  <a:schemeClr val="tx1"/>
                </a:solidFill>
                <a:latin typeface="Verdana" charset="0"/>
                <a:ea typeface="Verdana" charset="0"/>
                <a:cs typeface="Verdana" charset="0"/>
              </a:rPr>
              <a:t>först!</a:t>
            </a:r>
            <a:endParaRPr lang="sv-SE" sz="1600" kern="1600" spc="-20" dirty="0" smtClean="0">
              <a:solidFill>
                <a:schemeClr val="tx1"/>
              </a:solidFill>
              <a:latin typeface="Verdana" charset="0"/>
              <a:ea typeface="Verdana" charset="0"/>
              <a:cs typeface="Verdana" charset="0"/>
            </a:endParaRPr>
          </a:p>
        </p:txBody>
      </p:sp>
    </p:spTree>
    <p:extLst>
      <p:ext uri="{BB962C8B-B14F-4D97-AF65-F5344CB8AC3E}">
        <p14:creationId xmlns:p14="http://schemas.microsoft.com/office/powerpoint/2010/main" val="14184770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647700" y="266772"/>
            <a:ext cx="1549400" cy="1537936"/>
            <a:chOff x="6477001" y="1433865"/>
            <a:chExt cx="1549400" cy="1537936"/>
          </a:xfrm>
        </p:grpSpPr>
        <p:grpSp>
          <p:nvGrpSpPr>
            <p:cNvPr id="3" name="Grupp 2"/>
            <p:cNvGrpSpPr/>
            <p:nvPr/>
          </p:nvGrpSpPr>
          <p:grpSpPr>
            <a:xfrm>
              <a:off x="6477001" y="1433865"/>
              <a:ext cx="1549400" cy="1537936"/>
              <a:chOff x="552841" y="2463808"/>
              <a:chExt cx="1562568" cy="1551008"/>
            </a:xfrm>
          </p:grpSpPr>
          <p:pic>
            <p:nvPicPr>
              <p:cNvPr id="5" name="Bildobjekt 4"/>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6" name="Ellips 5"/>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textruta 3"/>
            <p:cNvSpPr txBox="1"/>
            <p:nvPr/>
          </p:nvSpPr>
          <p:spPr>
            <a:xfrm>
              <a:off x="6606335" y="1863025"/>
              <a:ext cx="1290738" cy="646331"/>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Rätt </a:t>
              </a:r>
            </a:p>
            <a:p>
              <a:pPr algn="ctr">
                <a:buClr>
                  <a:schemeClr val="accent6"/>
                </a:buClr>
                <a:buSzPct val="120000"/>
              </a:pPr>
              <a:r>
                <a:rPr lang="sv-SE" b="1" kern="1600" spc="-20" dirty="0" smtClean="0">
                  <a:solidFill>
                    <a:schemeClr val="bg1"/>
                  </a:solidFill>
                  <a:latin typeface="Verdana" charset="0"/>
                  <a:ea typeface="Verdana" charset="0"/>
                  <a:cs typeface="Verdana" charset="0"/>
                </a:rPr>
                <a:t>eller fel?</a:t>
              </a:r>
            </a:p>
          </p:txBody>
        </p:sp>
      </p:grpSp>
      <p:grpSp>
        <p:nvGrpSpPr>
          <p:cNvPr id="46" name="Grupp 45"/>
          <p:cNvGrpSpPr/>
          <p:nvPr/>
        </p:nvGrpSpPr>
        <p:grpSpPr>
          <a:xfrm>
            <a:off x="-1122186" y="3127478"/>
            <a:ext cx="812320" cy="660766"/>
            <a:chOff x="647700" y="1282988"/>
            <a:chExt cx="6238246" cy="5074379"/>
          </a:xfrm>
        </p:grpSpPr>
        <p:pic>
          <p:nvPicPr>
            <p:cNvPr id="16" name="Bildobjekt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265" y="1282988"/>
              <a:ext cx="4578681" cy="5074379"/>
            </a:xfrm>
            <a:prstGeom prst="rect">
              <a:avLst/>
            </a:prstGeom>
          </p:spPr>
        </p:pic>
        <p:sp>
          <p:nvSpPr>
            <p:cNvPr id="23" name="Rektangel med rundade hörn 22"/>
            <p:cNvSpPr/>
            <p:nvPr/>
          </p:nvSpPr>
          <p:spPr>
            <a:xfrm>
              <a:off x="647700" y="1804708"/>
              <a:ext cx="2390029" cy="1120320"/>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p:cNvGrpSpPr/>
          <p:nvPr/>
        </p:nvGrpSpPr>
        <p:grpSpPr>
          <a:xfrm>
            <a:off x="-954420" y="4082500"/>
            <a:ext cx="587109" cy="580342"/>
            <a:chOff x="2278984" y="1121305"/>
            <a:chExt cx="4743984" cy="4689308"/>
          </a:xfrm>
        </p:grpSpPr>
        <p:pic>
          <p:nvPicPr>
            <p:cNvPr id="29" name="Bildobjekt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984" y="1339946"/>
              <a:ext cx="4743984" cy="4470667"/>
            </a:xfrm>
            <a:prstGeom prst="rect">
              <a:avLst/>
            </a:prstGeom>
          </p:spPr>
        </p:pic>
        <p:sp>
          <p:nvSpPr>
            <p:cNvPr id="30" name="Rektangel med rundade hörn 22"/>
            <p:cNvSpPr/>
            <p:nvPr/>
          </p:nvSpPr>
          <p:spPr>
            <a:xfrm>
              <a:off x="5075739" y="1121305"/>
              <a:ext cx="1645572" cy="1405079"/>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1" name="Grupp 30"/>
          <p:cNvGrpSpPr/>
          <p:nvPr/>
        </p:nvGrpSpPr>
        <p:grpSpPr>
          <a:xfrm>
            <a:off x="9362997" y="4082500"/>
            <a:ext cx="842578" cy="645973"/>
            <a:chOff x="2355460" y="854926"/>
            <a:chExt cx="6383186" cy="4893748"/>
          </a:xfrm>
        </p:grpSpPr>
        <p:pic>
          <p:nvPicPr>
            <p:cNvPr id="32" name="Bildobjekt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460" y="1187777"/>
              <a:ext cx="4515615" cy="4560897"/>
            </a:xfrm>
            <a:prstGeom prst="rect">
              <a:avLst/>
            </a:prstGeom>
          </p:spPr>
        </p:pic>
        <p:sp>
          <p:nvSpPr>
            <p:cNvPr id="33" name="Rektangel med rundade hörn 22"/>
            <p:cNvSpPr/>
            <p:nvPr/>
          </p:nvSpPr>
          <p:spPr>
            <a:xfrm flipH="1">
              <a:off x="5883426" y="854926"/>
              <a:ext cx="2855220" cy="12974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4" name="Grupp 33"/>
          <p:cNvGrpSpPr/>
          <p:nvPr/>
        </p:nvGrpSpPr>
        <p:grpSpPr>
          <a:xfrm>
            <a:off x="-1105432" y="4886993"/>
            <a:ext cx="707984" cy="664299"/>
            <a:chOff x="1180549" y="949170"/>
            <a:chExt cx="5690525" cy="5339400"/>
          </a:xfrm>
        </p:grpSpPr>
        <p:pic>
          <p:nvPicPr>
            <p:cNvPr id="35" name="Bildobjekt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5459" y="1067793"/>
              <a:ext cx="4515615" cy="5220777"/>
            </a:xfrm>
            <a:prstGeom prst="rect">
              <a:avLst/>
            </a:prstGeom>
          </p:spPr>
        </p:pic>
        <p:sp>
          <p:nvSpPr>
            <p:cNvPr id="36" name="Rektangel med rundade hörn 22"/>
            <p:cNvSpPr/>
            <p:nvPr/>
          </p:nvSpPr>
          <p:spPr>
            <a:xfrm>
              <a:off x="1180549" y="949170"/>
              <a:ext cx="2665586" cy="1203254"/>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7" name="Grupp 36"/>
          <p:cNvGrpSpPr/>
          <p:nvPr/>
        </p:nvGrpSpPr>
        <p:grpSpPr>
          <a:xfrm>
            <a:off x="9362997" y="4886993"/>
            <a:ext cx="759141" cy="583592"/>
            <a:chOff x="1970202" y="1077220"/>
            <a:chExt cx="6070861" cy="4666993"/>
          </a:xfrm>
        </p:grpSpPr>
        <p:pic>
          <p:nvPicPr>
            <p:cNvPr id="38" name="Bildobjekt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202" y="1077220"/>
              <a:ext cx="4950229" cy="4666993"/>
            </a:xfrm>
            <a:prstGeom prst="rect">
              <a:avLst/>
            </a:prstGeom>
          </p:spPr>
        </p:pic>
        <p:sp>
          <p:nvSpPr>
            <p:cNvPr id="39" name="Rektangel med rundade hörn 22"/>
            <p:cNvSpPr/>
            <p:nvPr/>
          </p:nvSpPr>
          <p:spPr>
            <a:xfrm>
              <a:off x="6097644" y="1272339"/>
              <a:ext cx="1943419" cy="1659397"/>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2387731 w 2390029"/>
                <a:gd name="connsiteY6" fmla="*/ 958725 h 1120320"/>
                <a:gd name="connsiteX7" fmla="*/ 1904215 w 2390029"/>
                <a:gd name="connsiteY7" fmla="*/ 955835 h 1120320"/>
                <a:gd name="connsiteX8" fmla="*/ 1739730 w 2390029"/>
                <a:gd name="connsiteY8" fmla="*/ 1120320 h 1120320"/>
                <a:gd name="connsiteX9" fmla="*/ 164485 w 2390029"/>
                <a:gd name="connsiteY9" fmla="*/ 1120320 h 1120320"/>
                <a:gd name="connsiteX10" fmla="*/ 0 w 2390029"/>
                <a:gd name="connsiteY10" fmla="*/ 955835 h 1120320"/>
                <a:gd name="connsiteX11" fmla="*/ 0 w 2390029"/>
                <a:gd name="connsiteY11"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9836 w 1904215"/>
                <a:gd name="connsiteY4" fmla="*/ 737257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24775"/>
                <a:gd name="connsiteY0" fmla="*/ 164485 h 1120320"/>
                <a:gd name="connsiteX1" fmla="*/ 164485 w 1924775"/>
                <a:gd name="connsiteY1" fmla="*/ 0 h 1120320"/>
                <a:gd name="connsiteX2" fmla="*/ 1739730 w 1924775"/>
                <a:gd name="connsiteY2" fmla="*/ 0 h 1120320"/>
                <a:gd name="connsiteX3" fmla="*/ 1904215 w 1924775"/>
                <a:gd name="connsiteY3" fmla="*/ 164485 h 1120320"/>
                <a:gd name="connsiteX4" fmla="*/ 1904215 w 1924775"/>
                <a:gd name="connsiteY4" fmla="*/ 955835 h 1120320"/>
                <a:gd name="connsiteX5" fmla="*/ 1739730 w 1924775"/>
                <a:gd name="connsiteY5" fmla="*/ 1120320 h 1120320"/>
                <a:gd name="connsiteX6" fmla="*/ 164485 w 1924775"/>
                <a:gd name="connsiteY6" fmla="*/ 1120320 h 1120320"/>
                <a:gd name="connsiteX7" fmla="*/ 0 w 1924775"/>
                <a:gd name="connsiteY7" fmla="*/ 955835 h 1120320"/>
                <a:gd name="connsiteX8" fmla="*/ 0 w 1924775"/>
                <a:gd name="connsiteY8" fmla="*/ 164485 h 1120320"/>
                <a:gd name="connsiteX0" fmla="*/ 0 w 1916208"/>
                <a:gd name="connsiteY0" fmla="*/ 164485 h 1120320"/>
                <a:gd name="connsiteX1" fmla="*/ 164485 w 1916208"/>
                <a:gd name="connsiteY1" fmla="*/ 0 h 1120320"/>
                <a:gd name="connsiteX2" fmla="*/ 1739730 w 1916208"/>
                <a:gd name="connsiteY2" fmla="*/ 0 h 1120320"/>
                <a:gd name="connsiteX3" fmla="*/ 1904215 w 1916208"/>
                <a:gd name="connsiteY3" fmla="*/ 164485 h 1120320"/>
                <a:gd name="connsiteX4" fmla="*/ 1904215 w 1916208"/>
                <a:gd name="connsiteY4" fmla="*/ 955835 h 1120320"/>
                <a:gd name="connsiteX5" fmla="*/ 1739730 w 1916208"/>
                <a:gd name="connsiteY5" fmla="*/ 1120320 h 1120320"/>
                <a:gd name="connsiteX6" fmla="*/ 164485 w 1916208"/>
                <a:gd name="connsiteY6" fmla="*/ 1120320 h 1120320"/>
                <a:gd name="connsiteX7" fmla="*/ 0 w 1916208"/>
                <a:gd name="connsiteY7" fmla="*/ 955835 h 1120320"/>
                <a:gd name="connsiteX8" fmla="*/ 0 w 1916208"/>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164485 w 1904215"/>
                <a:gd name="connsiteY7" fmla="*/ 1120320 h 1124132"/>
                <a:gd name="connsiteX8" fmla="*/ 0 w 1904215"/>
                <a:gd name="connsiteY8" fmla="*/ 955835 h 1124132"/>
                <a:gd name="connsiteX9" fmla="*/ 0 w 1904215"/>
                <a:gd name="connsiteY9" fmla="*/ 164485 h 1124132"/>
                <a:gd name="connsiteX0" fmla="*/ 0 w 1904215"/>
                <a:gd name="connsiteY0" fmla="*/ 164485 h 1124132"/>
                <a:gd name="connsiteX1" fmla="*/ 164485 w 1904215"/>
                <a:gd name="connsiteY1" fmla="*/ 0 h 1124132"/>
                <a:gd name="connsiteX2" fmla="*/ 1739730 w 1904215"/>
                <a:gd name="connsiteY2" fmla="*/ 0 h 1124132"/>
                <a:gd name="connsiteX3" fmla="*/ 1904215 w 1904215"/>
                <a:gd name="connsiteY3" fmla="*/ 164485 h 1124132"/>
                <a:gd name="connsiteX4" fmla="*/ 1904215 w 1904215"/>
                <a:gd name="connsiteY4" fmla="*/ 955835 h 1124132"/>
                <a:gd name="connsiteX5" fmla="*/ 1739730 w 1904215"/>
                <a:gd name="connsiteY5" fmla="*/ 1120320 h 1124132"/>
                <a:gd name="connsiteX6" fmla="*/ 573383 w 1904215"/>
                <a:gd name="connsiteY6" fmla="*/ 1124132 h 1124132"/>
                <a:gd name="connsiteX7" fmla="*/ 300671 w 1904215"/>
                <a:gd name="connsiteY7" fmla="*/ 1124132 h 1124132"/>
                <a:gd name="connsiteX8" fmla="*/ 164485 w 1904215"/>
                <a:gd name="connsiteY8" fmla="*/ 1120320 h 1124132"/>
                <a:gd name="connsiteX9" fmla="*/ 0 w 1904215"/>
                <a:gd name="connsiteY9" fmla="*/ 955835 h 1124132"/>
                <a:gd name="connsiteX10" fmla="*/ 0 w 1904215"/>
                <a:gd name="connsiteY10" fmla="*/ 164485 h 1124132"/>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573383 w 1904215"/>
                <a:gd name="connsiteY6" fmla="*/ 1124132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440478"/>
                <a:gd name="connsiteX1" fmla="*/ 164485 w 1904215"/>
                <a:gd name="connsiteY1" fmla="*/ 0 h 1440478"/>
                <a:gd name="connsiteX2" fmla="*/ 1739730 w 1904215"/>
                <a:gd name="connsiteY2" fmla="*/ 0 h 1440478"/>
                <a:gd name="connsiteX3" fmla="*/ 1904215 w 1904215"/>
                <a:gd name="connsiteY3" fmla="*/ 164485 h 1440478"/>
                <a:gd name="connsiteX4" fmla="*/ 1904215 w 1904215"/>
                <a:gd name="connsiteY4" fmla="*/ 955835 h 1440478"/>
                <a:gd name="connsiteX5" fmla="*/ 1739730 w 1904215"/>
                <a:gd name="connsiteY5" fmla="*/ 1120320 h 1440478"/>
                <a:gd name="connsiteX6" fmla="*/ 442482 w 1904215"/>
                <a:gd name="connsiteY6" fmla="*/ 1135039 h 1440478"/>
                <a:gd name="connsiteX7" fmla="*/ 158860 w 1904215"/>
                <a:gd name="connsiteY7" fmla="*/ 1440478 h 1440478"/>
                <a:gd name="connsiteX8" fmla="*/ 164485 w 1904215"/>
                <a:gd name="connsiteY8" fmla="*/ 1120320 h 1440478"/>
                <a:gd name="connsiteX9" fmla="*/ 0 w 1904215"/>
                <a:gd name="connsiteY9" fmla="*/ 955835 h 1440478"/>
                <a:gd name="connsiteX10" fmla="*/ 0 w 1904215"/>
                <a:gd name="connsiteY10" fmla="*/ 164485 h 1440478"/>
                <a:gd name="connsiteX0" fmla="*/ 0 w 1904215"/>
                <a:gd name="connsiteY0" fmla="*/ 164485 h 1625922"/>
                <a:gd name="connsiteX1" fmla="*/ 164485 w 1904215"/>
                <a:gd name="connsiteY1" fmla="*/ 0 h 1625922"/>
                <a:gd name="connsiteX2" fmla="*/ 1739730 w 1904215"/>
                <a:gd name="connsiteY2" fmla="*/ 0 h 1625922"/>
                <a:gd name="connsiteX3" fmla="*/ 1904215 w 1904215"/>
                <a:gd name="connsiteY3" fmla="*/ 164485 h 1625922"/>
                <a:gd name="connsiteX4" fmla="*/ 1904215 w 1904215"/>
                <a:gd name="connsiteY4" fmla="*/ 955835 h 1625922"/>
                <a:gd name="connsiteX5" fmla="*/ 1739730 w 1904215"/>
                <a:gd name="connsiteY5" fmla="*/ 1120320 h 1625922"/>
                <a:gd name="connsiteX6" fmla="*/ 442482 w 1904215"/>
                <a:gd name="connsiteY6" fmla="*/ 1135039 h 1625922"/>
                <a:gd name="connsiteX7" fmla="*/ 147952 w 1904215"/>
                <a:gd name="connsiteY7" fmla="*/ 1625922 h 1625922"/>
                <a:gd name="connsiteX8" fmla="*/ 164485 w 1904215"/>
                <a:gd name="connsiteY8" fmla="*/ 1120320 h 1625922"/>
                <a:gd name="connsiteX9" fmla="*/ 0 w 1904215"/>
                <a:gd name="connsiteY9" fmla="*/ 955835 h 1625922"/>
                <a:gd name="connsiteX10" fmla="*/ 0 w 1904215"/>
                <a:gd name="connsiteY10" fmla="*/ 164485 h 16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215" h="1625922">
                  <a:moveTo>
                    <a:pt x="0" y="164485"/>
                  </a:moveTo>
                  <a:cubicBezTo>
                    <a:pt x="0" y="73642"/>
                    <a:pt x="73642" y="0"/>
                    <a:pt x="164485" y="0"/>
                  </a:cubicBezTo>
                  <a:lnTo>
                    <a:pt x="1739730" y="0"/>
                  </a:lnTo>
                  <a:cubicBezTo>
                    <a:pt x="1830573" y="0"/>
                    <a:pt x="1904215" y="73642"/>
                    <a:pt x="1904215" y="164485"/>
                  </a:cubicBezTo>
                  <a:cubicBezTo>
                    <a:pt x="1903348" y="361498"/>
                    <a:pt x="1903349" y="787102"/>
                    <a:pt x="1904215" y="955835"/>
                  </a:cubicBezTo>
                  <a:cubicBezTo>
                    <a:pt x="1904215" y="1046678"/>
                    <a:pt x="1830573" y="1120320"/>
                    <a:pt x="1739730" y="1120320"/>
                  </a:cubicBezTo>
                  <a:lnTo>
                    <a:pt x="442482" y="1135039"/>
                  </a:lnTo>
                  <a:lnTo>
                    <a:pt x="147952" y="1625922"/>
                  </a:ln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0" name="Grupp 39"/>
          <p:cNvGrpSpPr/>
          <p:nvPr/>
        </p:nvGrpSpPr>
        <p:grpSpPr>
          <a:xfrm>
            <a:off x="-986429" y="5900311"/>
            <a:ext cx="676563" cy="517605"/>
            <a:chOff x="2376519" y="1140643"/>
            <a:chExt cx="6017339" cy="4603571"/>
          </a:xfrm>
        </p:grpSpPr>
        <p:pic>
          <p:nvPicPr>
            <p:cNvPr id="41" name="Bildobjekt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6519" y="1366887"/>
              <a:ext cx="4957535" cy="4377327"/>
            </a:xfrm>
            <a:prstGeom prst="rect">
              <a:avLst/>
            </a:prstGeom>
          </p:spPr>
        </p:pic>
        <p:sp>
          <p:nvSpPr>
            <p:cNvPr id="42" name="Rektangel med rundade hörn 22"/>
            <p:cNvSpPr/>
            <p:nvPr/>
          </p:nvSpPr>
          <p:spPr>
            <a:xfrm flipH="1">
              <a:off x="5972432" y="1140643"/>
              <a:ext cx="2421426" cy="1100368"/>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3" name="Grupp 42"/>
          <p:cNvGrpSpPr/>
          <p:nvPr/>
        </p:nvGrpSpPr>
        <p:grpSpPr>
          <a:xfrm>
            <a:off x="2245332" y="1046375"/>
            <a:ext cx="6007624" cy="4853936"/>
            <a:chOff x="2367092" y="910325"/>
            <a:chExt cx="5994482" cy="4843317"/>
          </a:xfrm>
        </p:grpSpPr>
        <p:sp>
          <p:nvSpPr>
            <p:cNvPr id="44" name="Rektangel med rundade hörn 22"/>
            <p:cNvSpPr/>
            <p:nvPr/>
          </p:nvSpPr>
          <p:spPr>
            <a:xfrm flipH="1">
              <a:off x="6226954" y="910325"/>
              <a:ext cx="2134620" cy="970035"/>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029"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390029" y="963501"/>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5" name="Bildobjekt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7092" y="1145842"/>
              <a:ext cx="4523902" cy="4607800"/>
            </a:xfrm>
            <a:prstGeom prst="rect">
              <a:avLst/>
            </a:prstGeom>
          </p:spPr>
        </p:pic>
      </p:grpSp>
      <p:sp>
        <p:nvSpPr>
          <p:cNvPr id="48" name="Rubrik 3"/>
          <p:cNvSpPr txBox="1">
            <a:spLocks/>
          </p:cNvSpPr>
          <p:nvPr/>
        </p:nvSpPr>
        <p:spPr>
          <a:xfrm>
            <a:off x="6556133" y="1342263"/>
            <a:ext cx="1696823" cy="492443"/>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600" kern="1600" spc="-20" dirty="0">
                <a:solidFill>
                  <a:schemeClr val="tx1"/>
                </a:solidFill>
                <a:latin typeface="Verdana" charset="0"/>
                <a:ea typeface="Verdana" charset="0"/>
                <a:cs typeface="Verdana" charset="0"/>
              </a:rPr>
              <a:t>Jag </a:t>
            </a:r>
            <a:r>
              <a:rPr lang="sv-SE" sz="1600" kern="1600" spc="-20" dirty="0" smtClean="0">
                <a:solidFill>
                  <a:schemeClr val="tx1"/>
                </a:solidFill>
                <a:latin typeface="Verdana" charset="0"/>
                <a:ea typeface="Verdana" charset="0"/>
                <a:cs typeface="Verdana" charset="0"/>
              </a:rPr>
              <a:t>stannar </a:t>
            </a:r>
          </a:p>
          <a:p>
            <a:pPr algn="ctr"/>
            <a:r>
              <a:rPr lang="sv-SE" sz="1600" kern="1600" spc="-20" dirty="0" smtClean="0">
                <a:solidFill>
                  <a:schemeClr val="tx1"/>
                </a:solidFill>
                <a:latin typeface="Verdana" charset="0"/>
                <a:ea typeface="Verdana" charset="0"/>
                <a:cs typeface="Verdana" charset="0"/>
              </a:rPr>
              <a:t>ute!</a:t>
            </a:r>
          </a:p>
        </p:txBody>
      </p:sp>
    </p:spTree>
    <p:extLst>
      <p:ext uri="{BB962C8B-B14F-4D97-AF65-F5344CB8AC3E}">
        <p14:creationId xmlns:p14="http://schemas.microsoft.com/office/powerpoint/2010/main" val="882846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objekt 18"/>
          <p:cNvPicPr>
            <a:picLocks noChangeAspect="1"/>
          </p:cNvPicPr>
          <p:nvPr/>
        </p:nvPicPr>
        <p:blipFill rotWithShape="1">
          <a:blip r:embed="rId3">
            <a:extLst>
              <a:ext uri="{28A0092B-C50C-407E-A947-70E740481C1C}">
                <a14:useLocalDpi xmlns:a14="http://schemas.microsoft.com/office/drawing/2010/main" val="0"/>
              </a:ext>
            </a:extLst>
          </a:blip>
          <a:srcRect r="1115"/>
          <a:stretch/>
        </p:blipFill>
        <p:spPr>
          <a:xfrm>
            <a:off x="7401260" y="5520839"/>
            <a:ext cx="1050202" cy="629612"/>
          </a:xfrm>
          <a:prstGeom prst="rect">
            <a:avLst/>
          </a:prstGeom>
        </p:spPr>
      </p:pic>
      <p:pic>
        <p:nvPicPr>
          <p:cNvPr id="17" name="Bildobjekt 16"/>
          <p:cNvPicPr>
            <a:picLocks noChangeAspect="1"/>
          </p:cNvPicPr>
          <p:nvPr/>
        </p:nvPicPr>
        <p:blipFill rotWithShape="1">
          <a:blip r:embed="rId3">
            <a:extLst>
              <a:ext uri="{28A0092B-C50C-407E-A947-70E740481C1C}">
                <a14:useLocalDpi xmlns:a14="http://schemas.microsoft.com/office/drawing/2010/main" val="0"/>
              </a:ext>
            </a:extLst>
          </a:blip>
          <a:srcRect r="1115"/>
          <a:stretch/>
        </p:blipFill>
        <p:spPr>
          <a:xfrm>
            <a:off x="5463130" y="5520839"/>
            <a:ext cx="1050202" cy="629612"/>
          </a:xfrm>
          <a:prstGeom prst="rect">
            <a:avLst/>
          </a:prstGeom>
        </p:spPr>
      </p:pic>
      <p:pic>
        <p:nvPicPr>
          <p:cNvPr id="15" name="Bildobjekt 14"/>
          <p:cNvPicPr>
            <a:picLocks noChangeAspect="1"/>
          </p:cNvPicPr>
          <p:nvPr/>
        </p:nvPicPr>
        <p:blipFill rotWithShape="1">
          <a:blip r:embed="rId3">
            <a:extLst>
              <a:ext uri="{28A0092B-C50C-407E-A947-70E740481C1C}">
                <a14:useLocalDpi xmlns:a14="http://schemas.microsoft.com/office/drawing/2010/main" val="0"/>
              </a:ext>
            </a:extLst>
          </a:blip>
          <a:srcRect r="1115"/>
          <a:stretch/>
        </p:blipFill>
        <p:spPr>
          <a:xfrm>
            <a:off x="3823358" y="5520839"/>
            <a:ext cx="1050202" cy="629612"/>
          </a:xfrm>
          <a:prstGeom prst="rect">
            <a:avLst/>
          </a:prstGeom>
        </p:spPr>
      </p:pic>
      <p:pic>
        <p:nvPicPr>
          <p:cNvPr id="12" name="Bildobjekt 11"/>
          <p:cNvPicPr>
            <a:picLocks noChangeAspect="1"/>
          </p:cNvPicPr>
          <p:nvPr/>
        </p:nvPicPr>
        <p:blipFill rotWithShape="1">
          <a:blip r:embed="rId3">
            <a:extLst>
              <a:ext uri="{28A0092B-C50C-407E-A947-70E740481C1C}">
                <a14:useLocalDpi xmlns:a14="http://schemas.microsoft.com/office/drawing/2010/main" val="0"/>
              </a:ext>
            </a:extLst>
          </a:blip>
          <a:srcRect r="1115"/>
          <a:stretch/>
        </p:blipFill>
        <p:spPr>
          <a:xfrm>
            <a:off x="4496332" y="4536018"/>
            <a:ext cx="1050202" cy="629612"/>
          </a:xfrm>
          <a:prstGeom prst="rect">
            <a:avLst/>
          </a:prstGeom>
        </p:spPr>
      </p:pic>
      <p:sp>
        <p:nvSpPr>
          <p:cNvPr id="7" name="Rubrik 3"/>
          <p:cNvSpPr txBox="1">
            <a:spLocks/>
          </p:cNvSpPr>
          <p:nvPr/>
        </p:nvSpPr>
        <p:spPr>
          <a:xfrm>
            <a:off x="620057" y="1485447"/>
            <a:ext cx="4196466" cy="2677656"/>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400" kern="1600" spc="-20" dirty="0" smtClean="0">
                <a:solidFill>
                  <a:srgbClr val="C00000"/>
                </a:solidFill>
                <a:latin typeface="Verdana" charset="0"/>
                <a:ea typeface="Verdana" charset="0"/>
                <a:cs typeface="Verdana" charset="0"/>
              </a:rPr>
              <a:t>Eld</a:t>
            </a:r>
            <a:r>
              <a:rPr lang="sv-SE" sz="1800" b="0" kern="1600" spc="-20" dirty="0" smtClean="0">
                <a:solidFill>
                  <a:schemeClr val="tx1"/>
                </a:solidFill>
                <a:latin typeface="Verdana" charset="0"/>
                <a:ea typeface="Verdana" charset="0"/>
                <a:cs typeface="Verdana" charset="0"/>
              </a:rPr>
              <a:t> kan vara spännande</a:t>
            </a:r>
            <a:r>
              <a:rPr lang="sv-SE" sz="1800" b="0" kern="1600" spc="-20" dirty="0">
                <a:solidFill>
                  <a:schemeClr val="tx1"/>
                </a:solidFill>
                <a:latin typeface="Verdana" charset="0"/>
                <a:ea typeface="Verdana" charset="0"/>
                <a:cs typeface="Verdana" charset="0"/>
              </a:rPr>
              <a:t> </a:t>
            </a:r>
            <a:r>
              <a:rPr lang="sv-SE" sz="1800" b="0" kern="1600" spc="-20" dirty="0" smtClean="0">
                <a:solidFill>
                  <a:schemeClr val="tx1"/>
                </a:solidFill>
                <a:latin typeface="Verdana" charset="0"/>
                <a:ea typeface="Verdana" charset="0"/>
                <a:cs typeface="Verdana" charset="0"/>
              </a:rPr>
              <a:t>och </a:t>
            </a:r>
            <a:br>
              <a:rPr lang="sv-SE" sz="1800" b="0" kern="1600" spc="-20" dirty="0" smtClean="0">
                <a:solidFill>
                  <a:schemeClr val="tx1"/>
                </a:solidFill>
                <a:latin typeface="Verdana" charset="0"/>
                <a:ea typeface="Verdana" charset="0"/>
                <a:cs typeface="Verdana" charset="0"/>
              </a:rPr>
            </a:br>
            <a:r>
              <a:rPr lang="sv-SE" sz="1800" b="0" kern="1600" spc="-20" dirty="0" smtClean="0">
                <a:solidFill>
                  <a:schemeClr val="tx1"/>
                </a:solidFill>
                <a:latin typeface="Verdana" charset="0"/>
                <a:ea typeface="Verdana" charset="0"/>
                <a:cs typeface="Verdana" charset="0"/>
              </a:rPr>
              <a:t>mysigt men är man inte försiktig </a:t>
            </a:r>
            <a:br>
              <a:rPr lang="sv-SE" sz="1800" b="0" kern="1600" spc="-20" dirty="0" smtClean="0">
                <a:solidFill>
                  <a:schemeClr val="tx1"/>
                </a:solidFill>
                <a:latin typeface="Verdana" charset="0"/>
                <a:ea typeface="Verdana" charset="0"/>
                <a:cs typeface="Verdana" charset="0"/>
              </a:rPr>
            </a:br>
            <a:r>
              <a:rPr lang="sv-SE" sz="1800" b="0" kern="1600" spc="-20" dirty="0" smtClean="0">
                <a:solidFill>
                  <a:schemeClr val="tx1"/>
                </a:solidFill>
                <a:latin typeface="Verdana" charset="0"/>
                <a:ea typeface="Verdana" charset="0"/>
                <a:cs typeface="Verdana" charset="0"/>
              </a:rPr>
              <a:t>är det farligt också.</a:t>
            </a:r>
          </a:p>
          <a:p>
            <a:endParaRPr lang="sv-SE" sz="1800" b="0" kern="1600" spc="-20" dirty="0" smtClean="0">
              <a:solidFill>
                <a:schemeClr val="tx1"/>
              </a:solidFill>
              <a:latin typeface="Verdana" charset="0"/>
              <a:ea typeface="Verdana" charset="0"/>
              <a:cs typeface="Verdana" charset="0"/>
            </a:endParaRPr>
          </a:p>
          <a:p>
            <a:endParaRPr lang="sv-SE" sz="1800" b="0" kern="1600" spc="-20" dirty="0" smtClean="0">
              <a:solidFill>
                <a:schemeClr val="tx1"/>
              </a:solidFill>
              <a:latin typeface="Verdana" charset="0"/>
              <a:ea typeface="Verdana" charset="0"/>
              <a:cs typeface="Verdana" charset="0"/>
            </a:endParaRPr>
          </a:p>
          <a:p>
            <a:r>
              <a:rPr lang="sv-SE" sz="2400" kern="1600" spc="-20" dirty="0">
                <a:solidFill>
                  <a:srgbClr val="C00000"/>
                </a:solidFill>
                <a:latin typeface="Verdana" charset="0"/>
                <a:ea typeface="Verdana" charset="0"/>
                <a:cs typeface="Verdana" charset="0"/>
              </a:rPr>
              <a:t>Brand</a:t>
            </a:r>
            <a:r>
              <a:rPr lang="sv-SE" sz="1800" b="0" kern="1600" spc="-20" dirty="0">
                <a:solidFill>
                  <a:schemeClr val="tx1"/>
                </a:solidFill>
                <a:latin typeface="Verdana" charset="0"/>
                <a:ea typeface="Verdana" charset="0"/>
                <a:cs typeface="Verdana" charset="0"/>
              </a:rPr>
              <a:t> är när det brinner </a:t>
            </a:r>
            <a:r>
              <a:rPr lang="sv-SE" sz="1800" b="0" kern="1600" spc="-20" dirty="0" smtClean="0">
                <a:solidFill>
                  <a:schemeClr val="tx1"/>
                </a:solidFill>
                <a:latin typeface="Verdana" charset="0"/>
                <a:ea typeface="Verdana" charset="0"/>
                <a:cs typeface="Verdana" charset="0"/>
              </a:rPr>
              <a:t/>
            </a:r>
            <a:br>
              <a:rPr lang="sv-SE" sz="1800" b="0" kern="1600" spc="-20" dirty="0" smtClean="0">
                <a:solidFill>
                  <a:schemeClr val="tx1"/>
                </a:solidFill>
                <a:latin typeface="Verdana" charset="0"/>
                <a:ea typeface="Verdana" charset="0"/>
                <a:cs typeface="Verdana" charset="0"/>
              </a:rPr>
            </a:br>
            <a:r>
              <a:rPr lang="sv-SE" sz="1800" b="0" kern="1600" spc="-20" dirty="0" smtClean="0">
                <a:solidFill>
                  <a:schemeClr val="tx1"/>
                </a:solidFill>
                <a:latin typeface="Verdana" charset="0"/>
                <a:ea typeface="Verdana" charset="0"/>
                <a:cs typeface="Verdana" charset="0"/>
              </a:rPr>
              <a:t>där </a:t>
            </a:r>
            <a:r>
              <a:rPr lang="sv-SE" sz="1800" b="0" kern="1600" spc="-20" dirty="0">
                <a:solidFill>
                  <a:schemeClr val="tx1"/>
                </a:solidFill>
                <a:latin typeface="Verdana" charset="0"/>
                <a:ea typeface="Verdana" charset="0"/>
                <a:cs typeface="Verdana" charset="0"/>
              </a:rPr>
              <a:t>man </a:t>
            </a:r>
            <a:r>
              <a:rPr lang="sv-SE" sz="1800" b="0" kern="1600" spc="-20" dirty="0" smtClean="0">
                <a:solidFill>
                  <a:schemeClr val="tx1"/>
                </a:solidFill>
                <a:latin typeface="Verdana" charset="0"/>
                <a:ea typeface="Verdana" charset="0"/>
                <a:cs typeface="Verdana" charset="0"/>
              </a:rPr>
              <a:t>inte </a:t>
            </a:r>
            <a:r>
              <a:rPr lang="sv-SE" sz="1800" b="0" kern="1600" spc="-20" dirty="0">
                <a:solidFill>
                  <a:schemeClr val="tx1"/>
                </a:solidFill>
                <a:latin typeface="Verdana" charset="0"/>
                <a:ea typeface="Verdana" charset="0"/>
                <a:cs typeface="Verdana" charset="0"/>
              </a:rPr>
              <a:t>vill att det </a:t>
            </a:r>
            <a:r>
              <a:rPr lang="sv-SE" sz="1800" b="0" kern="1600" spc="-20" dirty="0" smtClean="0">
                <a:solidFill>
                  <a:schemeClr val="tx1"/>
                </a:solidFill>
                <a:latin typeface="Verdana" charset="0"/>
                <a:ea typeface="Verdana" charset="0"/>
                <a:cs typeface="Verdana" charset="0"/>
              </a:rPr>
              <a:t/>
            </a:r>
            <a:br>
              <a:rPr lang="sv-SE" sz="1800" b="0" kern="1600" spc="-20" dirty="0" smtClean="0">
                <a:solidFill>
                  <a:schemeClr val="tx1"/>
                </a:solidFill>
                <a:latin typeface="Verdana" charset="0"/>
                <a:ea typeface="Verdana" charset="0"/>
                <a:cs typeface="Verdana" charset="0"/>
              </a:rPr>
            </a:br>
            <a:r>
              <a:rPr lang="sv-SE" sz="1800" b="0" kern="1600" spc="-20" dirty="0" smtClean="0">
                <a:solidFill>
                  <a:schemeClr val="tx1"/>
                </a:solidFill>
                <a:latin typeface="Verdana" charset="0"/>
                <a:ea typeface="Verdana" charset="0"/>
                <a:cs typeface="Verdana" charset="0"/>
              </a:rPr>
              <a:t>ska </a:t>
            </a:r>
            <a:r>
              <a:rPr lang="sv-SE" sz="1800" b="0" kern="1600" spc="-20" dirty="0">
                <a:solidFill>
                  <a:schemeClr val="tx1"/>
                </a:solidFill>
                <a:latin typeface="Verdana" charset="0"/>
                <a:ea typeface="Verdana" charset="0"/>
                <a:cs typeface="Verdana" charset="0"/>
              </a:rPr>
              <a:t>brinna eller om </a:t>
            </a:r>
            <a:r>
              <a:rPr lang="sv-SE" sz="1800" b="0" kern="1600" spc="-20" dirty="0" smtClean="0">
                <a:solidFill>
                  <a:schemeClr val="tx1"/>
                </a:solidFill>
                <a:latin typeface="Verdana" charset="0"/>
                <a:ea typeface="Verdana" charset="0"/>
                <a:cs typeface="Verdana" charset="0"/>
              </a:rPr>
              <a:t>elden </a:t>
            </a:r>
            <a:br>
              <a:rPr lang="sv-SE" sz="1800" b="0" kern="1600" spc="-20" dirty="0" smtClean="0">
                <a:solidFill>
                  <a:schemeClr val="tx1"/>
                </a:solidFill>
                <a:latin typeface="Verdana" charset="0"/>
                <a:ea typeface="Verdana" charset="0"/>
                <a:cs typeface="Verdana" charset="0"/>
              </a:rPr>
            </a:br>
            <a:r>
              <a:rPr lang="sv-SE" sz="1800" b="0" kern="1600" spc="-20" dirty="0" smtClean="0">
                <a:solidFill>
                  <a:schemeClr val="tx1"/>
                </a:solidFill>
                <a:latin typeface="Verdana" charset="0"/>
                <a:ea typeface="Verdana" charset="0"/>
                <a:cs typeface="Verdana" charset="0"/>
              </a:rPr>
              <a:t>har </a:t>
            </a:r>
            <a:r>
              <a:rPr lang="sv-SE" sz="1800" b="0" kern="1600" spc="-20" dirty="0">
                <a:solidFill>
                  <a:schemeClr val="tx1"/>
                </a:solidFill>
                <a:latin typeface="Verdana" charset="0"/>
                <a:ea typeface="Verdana" charset="0"/>
                <a:cs typeface="Verdana" charset="0"/>
              </a:rPr>
              <a:t>blivit större än man vill</a:t>
            </a:r>
            <a:r>
              <a:rPr lang="sv-SE" sz="1800" b="0" kern="1600" spc="-20" dirty="0" smtClean="0">
                <a:solidFill>
                  <a:schemeClr val="tx1"/>
                </a:solidFill>
                <a:latin typeface="Verdana" charset="0"/>
                <a:ea typeface="Verdana" charset="0"/>
                <a:cs typeface="Verdana" charset="0"/>
              </a:rPr>
              <a:t>.</a:t>
            </a:r>
            <a:endParaRPr lang="sv-SE" sz="1800" b="0" dirty="0">
              <a:solidFill>
                <a:schemeClr val="tx1"/>
              </a:solidFill>
            </a:endParaRPr>
          </a:p>
        </p:txBody>
      </p:sp>
      <p:pic>
        <p:nvPicPr>
          <p:cNvPr id="8" name="Bildobjekt 7"/>
          <p:cNvPicPr>
            <a:picLocks noChangeAspect="1"/>
          </p:cNvPicPr>
          <p:nvPr/>
        </p:nvPicPr>
        <p:blipFill rotWithShape="1">
          <a:blip r:embed="rId3">
            <a:extLst>
              <a:ext uri="{28A0092B-C50C-407E-A947-70E740481C1C}">
                <a14:useLocalDpi xmlns:a14="http://schemas.microsoft.com/office/drawing/2010/main" val="0"/>
              </a:ext>
            </a:extLst>
          </a:blip>
          <a:srcRect r="13408"/>
          <a:stretch/>
        </p:blipFill>
        <p:spPr>
          <a:xfrm>
            <a:off x="4907667" y="2426444"/>
            <a:ext cx="4236333" cy="2900283"/>
          </a:xfrm>
          <a:prstGeom prst="rect">
            <a:avLst/>
          </a:prstGeom>
        </p:spPr>
      </p:pic>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7705" y="792258"/>
            <a:ext cx="2905442" cy="3370845"/>
          </a:xfrm>
          <a:prstGeom prst="rect">
            <a:avLst/>
          </a:prstGeom>
        </p:spPr>
      </p:pic>
      <p:pic>
        <p:nvPicPr>
          <p:cNvPr id="10" name="Bildobjekt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891" y="757323"/>
            <a:ext cx="769006" cy="2013925"/>
          </a:xfrm>
          <a:prstGeom prst="rect">
            <a:avLst/>
          </a:prstGeom>
        </p:spPr>
      </p:pic>
      <p:pic>
        <p:nvPicPr>
          <p:cNvPr id="11" name="Bildobjekt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891" y="757322"/>
            <a:ext cx="769006" cy="2013925"/>
          </a:xfrm>
          <a:prstGeom prst="rect">
            <a:avLst/>
          </a:prstGeom>
        </p:spPr>
      </p:pic>
      <p:pic>
        <p:nvPicPr>
          <p:cNvPr id="13" name="Bildobjekt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775" y="2862597"/>
            <a:ext cx="769006" cy="2013925"/>
          </a:xfrm>
          <a:prstGeom prst="rect">
            <a:avLst/>
          </a:prstGeom>
        </p:spPr>
      </p:pic>
      <p:pic>
        <p:nvPicPr>
          <p:cNvPr id="16" name="Bildobjekt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6930" y="2862598"/>
            <a:ext cx="769006" cy="2013925"/>
          </a:xfrm>
          <a:prstGeom prst="rect">
            <a:avLst/>
          </a:prstGeom>
        </p:spPr>
      </p:pic>
      <p:pic>
        <p:nvPicPr>
          <p:cNvPr id="18" name="Bildobjekt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2069" y="3869559"/>
            <a:ext cx="769006" cy="2013925"/>
          </a:xfrm>
          <a:prstGeom prst="rect">
            <a:avLst/>
          </a:prstGeom>
        </p:spPr>
      </p:pic>
    </p:spTree>
    <p:extLst>
      <p:ext uri="{BB962C8B-B14F-4D97-AF65-F5344CB8AC3E}">
        <p14:creationId xmlns:p14="http://schemas.microsoft.com/office/powerpoint/2010/main" val="4468837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childTnLst>
                                    <p:animScale>
                                      <p:cBhvr>
                                        <p:cTn id="6" dur="10" fill="hold"/>
                                        <p:tgtEl>
                                          <p:spTgt spid="11"/>
                                        </p:tgtEl>
                                      </p:cBhvr>
                                      <p:by x="25000" y="25000"/>
                                    </p:animScale>
                                  </p:childTnLst>
                                </p:cTn>
                              </p:par>
                            </p:childTnLst>
                          </p:cTn>
                        </p:par>
                        <p:par>
                          <p:cTn id="7" fill="hold">
                            <p:stCondLst>
                              <p:cond delay="1010"/>
                            </p:stCondLst>
                            <p:childTnLst>
                              <p:par>
                                <p:cTn id="8" presetID="6" presetClass="emph" presetSubtype="0" fill="hold" nodeType="afterEffect">
                                  <p:stCondLst>
                                    <p:cond delay="0"/>
                                  </p:stCondLst>
                                  <p:childTnLst>
                                    <p:animScale>
                                      <p:cBhvr>
                                        <p:cTn id="9" dur="1500" fill="hold"/>
                                        <p:tgtEl>
                                          <p:spTgt spid="11"/>
                                        </p:tgtEl>
                                      </p:cBhvr>
                                      <p:by x="400000" y="400000"/>
                                    </p:animScale>
                                  </p:childTnLst>
                                </p:cTn>
                              </p:par>
                              <p:par>
                                <p:cTn id="10" presetID="22" presetClass="entr" presetSubtype="4"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000"/>
                                        <p:tgtEl>
                                          <p:spTgt spid="11"/>
                                        </p:tgtEl>
                                      </p:cBhvr>
                                    </p:animEffect>
                                  </p:childTnLst>
                                </p:cTn>
                              </p:par>
                              <p:par>
                                <p:cTn id="13" presetID="0" presetClass="path" presetSubtype="0" accel="50000" decel="50000" fill="hold" nodeType="withEffect">
                                  <p:stCondLst>
                                    <p:cond delay="0"/>
                                  </p:stCondLst>
                                  <p:childTnLst>
                                    <p:animMotion origin="layout" path="M 4.44444E-6 4.07407E-6 L -0.02482 0.30694 " pathEditMode="relative" rAng="0" ptsTypes="AA">
                                      <p:cBhvr>
                                        <p:cTn id="14" dur="1500" fill="hold"/>
                                        <p:tgtEl>
                                          <p:spTgt spid="11"/>
                                        </p:tgtEl>
                                        <p:attrNameLst>
                                          <p:attrName>ppt_x</p:attrName>
                                          <p:attrName>ppt_y</p:attrName>
                                        </p:attrNameLst>
                                      </p:cBhvr>
                                      <p:rCtr x="-1181" y="15347"/>
                                    </p:animMotion>
                                  </p:childTnLst>
                                </p:cTn>
                              </p:par>
                              <p:par>
                                <p:cTn id="15" presetID="53" presetClass="entr" presetSubtype="16" fill="hold" nodeType="withEffect">
                                  <p:stCondLst>
                                    <p:cond delay="10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2510"/>
                            </p:stCondLst>
                            <p:childTnLst>
                              <p:par>
                                <p:cTn id="21" presetID="1"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2510"/>
                            </p:stCondLst>
                            <p:childTnLst>
                              <p:par>
                                <p:cTn id="24" presetID="6" presetClass="emph" presetSubtype="0" fill="hold" nodeType="afterEffect">
                                  <p:stCondLst>
                                    <p:cond delay="0"/>
                                  </p:stCondLst>
                                  <p:childTnLst>
                                    <p:animScale>
                                      <p:cBhvr>
                                        <p:cTn id="25" dur="10" fill="hold"/>
                                        <p:tgtEl>
                                          <p:spTgt spid="13"/>
                                        </p:tgtEl>
                                      </p:cBhvr>
                                      <p:by x="25000" y="25000"/>
                                    </p:animScale>
                                  </p:childTnLst>
                                </p:cTn>
                              </p:par>
                            </p:childTnLst>
                          </p:cTn>
                        </p:par>
                        <p:par>
                          <p:cTn id="26" fill="hold">
                            <p:stCondLst>
                              <p:cond delay="2520"/>
                            </p:stCondLst>
                            <p:childTnLst>
                              <p:par>
                                <p:cTn id="27" presetID="6" presetClass="emph" presetSubtype="0" fill="hold" nodeType="afterEffect">
                                  <p:stCondLst>
                                    <p:cond delay="0"/>
                                  </p:stCondLst>
                                  <p:childTnLst>
                                    <p:animScale>
                                      <p:cBhvr>
                                        <p:cTn id="28" dur="1500" fill="hold"/>
                                        <p:tgtEl>
                                          <p:spTgt spid="13"/>
                                        </p:tgtEl>
                                      </p:cBhvr>
                                      <p:by x="400000" y="400000"/>
                                    </p:animScale>
                                  </p:childTnLst>
                                </p:cTn>
                              </p:par>
                              <p:par>
                                <p:cTn id="29" presetID="2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1000"/>
                                        <p:tgtEl>
                                          <p:spTgt spid="13"/>
                                        </p:tgtEl>
                                      </p:cBhvr>
                                    </p:animEffect>
                                  </p:childTnLst>
                                </p:cTn>
                              </p:par>
                              <p:par>
                                <p:cTn id="32" presetID="0" presetClass="path" presetSubtype="0" accel="50000" decel="50000" fill="hold" nodeType="withEffect">
                                  <p:stCondLst>
                                    <p:cond delay="0"/>
                                  </p:stCondLst>
                                  <p:childTnLst>
                                    <p:animMotion origin="layout" path="M 8.33333E-7 -3.7037E-7 L -0.07951 0.14699 " pathEditMode="relative" rAng="0" ptsTypes="AA">
                                      <p:cBhvr>
                                        <p:cTn id="33" dur="1500" fill="hold"/>
                                        <p:tgtEl>
                                          <p:spTgt spid="13"/>
                                        </p:tgtEl>
                                        <p:attrNameLst>
                                          <p:attrName>ppt_x</p:attrName>
                                          <p:attrName>ppt_y</p:attrName>
                                        </p:attrNameLst>
                                      </p:cBhvr>
                                      <p:rCtr x="-3976" y="7338"/>
                                    </p:animMotion>
                                  </p:childTnLst>
                                </p:cTn>
                              </p:par>
                              <p:par>
                                <p:cTn id="34" presetID="53" presetClass="entr" presetSubtype="16" fill="hold" nodeType="withEffect">
                                  <p:stCondLst>
                                    <p:cond delay="10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4020"/>
                            </p:stCondLst>
                            <p:childTnLst>
                              <p:par>
                                <p:cTn id="40" presetID="1"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par>
                          <p:cTn id="42" fill="hold">
                            <p:stCondLst>
                              <p:cond delay="4020"/>
                            </p:stCondLst>
                            <p:childTnLst>
                              <p:par>
                                <p:cTn id="43" presetID="6" presetClass="emph" presetSubtype="0" fill="hold" nodeType="afterEffect">
                                  <p:stCondLst>
                                    <p:cond delay="0"/>
                                  </p:stCondLst>
                                  <p:childTnLst>
                                    <p:animScale>
                                      <p:cBhvr>
                                        <p:cTn id="44" dur="10" fill="hold"/>
                                        <p:tgtEl>
                                          <p:spTgt spid="16"/>
                                        </p:tgtEl>
                                      </p:cBhvr>
                                      <p:by x="25000" y="25000"/>
                                    </p:animScale>
                                  </p:childTnLst>
                                </p:cTn>
                              </p:par>
                            </p:childTnLst>
                          </p:cTn>
                        </p:par>
                        <p:par>
                          <p:cTn id="45" fill="hold">
                            <p:stCondLst>
                              <p:cond delay="4030"/>
                            </p:stCondLst>
                            <p:childTnLst>
                              <p:par>
                                <p:cTn id="46" presetID="6" presetClass="emph" presetSubtype="0" fill="hold" nodeType="afterEffect">
                                  <p:stCondLst>
                                    <p:cond delay="0"/>
                                  </p:stCondLst>
                                  <p:childTnLst>
                                    <p:animScale>
                                      <p:cBhvr>
                                        <p:cTn id="47" dur="1500" fill="hold"/>
                                        <p:tgtEl>
                                          <p:spTgt spid="16"/>
                                        </p:tgtEl>
                                      </p:cBhvr>
                                      <p:by x="400000" y="400000"/>
                                    </p:animScale>
                                  </p:childTnLst>
                                </p:cTn>
                              </p:par>
                              <p:par>
                                <p:cTn id="48" presetID="22" presetClass="entr" presetSubtype="4"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1000"/>
                                        <p:tgtEl>
                                          <p:spTgt spid="16"/>
                                        </p:tgtEl>
                                      </p:cBhvr>
                                    </p:animEffect>
                                  </p:childTnLst>
                                </p:cTn>
                              </p:par>
                              <p:par>
                                <p:cTn id="51" presetID="0" presetClass="path" presetSubtype="0" accel="50000" decel="50000" fill="hold" nodeType="withEffect">
                                  <p:stCondLst>
                                    <p:cond delay="0"/>
                                  </p:stCondLst>
                                  <p:childTnLst>
                                    <p:animMotion origin="layout" path="M -1.94444E-6 -3.7037E-7 L 0.10452 0.14699 " pathEditMode="relative" rAng="0" ptsTypes="AA">
                                      <p:cBhvr>
                                        <p:cTn id="52" dur="1500" fill="hold"/>
                                        <p:tgtEl>
                                          <p:spTgt spid="16"/>
                                        </p:tgtEl>
                                        <p:attrNameLst>
                                          <p:attrName>ppt_x</p:attrName>
                                          <p:attrName>ppt_y</p:attrName>
                                        </p:attrNameLst>
                                      </p:cBhvr>
                                      <p:rCtr x="5226" y="7338"/>
                                    </p:animMotion>
                                  </p:childTnLst>
                                </p:cTn>
                              </p:par>
                              <p:par>
                                <p:cTn id="53" presetID="53" presetClass="entr" presetSubtype="16" fill="hold" nodeType="withEffect">
                                  <p:stCondLst>
                                    <p:cond delay="100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5530"/>
                            </p:stCondLst>
                            <p:childTnLst>
                              <p:par>
                                <p:cTn id="59" presetID="1"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par>
                          <p:cTn id="61" fill="hold">
                            <p:stCondLst>
                              <p:cond delay="5530"/>
                            </p:stCondLst>
                            <p:childTnLst>
                              <p:par>
                                <p:cTn id="62" presetID="6" presetClass="emph" presetSubtype="0" fill="hold" nodeType="afterEffect">
                                  <p:stCondLst>
                                    <p:cond delay="0"/>
                                  </p:stCondLst>
                                  <p:childTnLst>
                                    <p:animScale>
                                      <p:cBhvr>
                                        <p:cTn id="63" dur="10" fill="hold"/>
                                        <p:tgtEl>
                                          <p:spTgt spid="18"/>
                                        </p:tgtEl>
                                      </p:cBhvr>
                                      <p:by x="25000" y="25000"/>
                                    </p:animScale>
                                  </p:childTnLst>
                                </p:cTn>
                              </p:par>
                            </p:childTnLst>
                          </p:cTn>
                        </p:par>
                        <p:par>
                          <p:cTn id="64" fill="hold">
                            <p:stCondLst>
                              <p:cond delay="5540"/>
                            </p:stCondLst>
                            <p:childTnLst>
                              <p:par>
                                <p:cTn id="65" presetID="6" presetClass="emph" presetSubtype="0" fill="hold" nodeType="afterEffect">
                                  <p:stCondLst>
                                    <p:cond delay="0"/>
                                  </p:stCondLst>
                                  <p:childTnLst>
                                    <p:animScale>
                                      <p:cBhvr>
                                        <p:cTn id="66" dur="1500" fill="hold"/>
                                        <p:tgtEl>
                                          <p:spTgt spid="18"/>
                                        </p:tgtEl>
                                      </p:cBhvr>
                                      <p:by x="400000" y="400000"/>
                                    </p:animScale>
                                  </p:childTnLst>
                                </p:cTn>
                              </p:par>
                              <p:par>
                                <p:cTn id="67" presetID="22" presetClass="entr" presetSubtype="4"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1000"/>
                                        <p:tgtEl>
                                          <p:spTgt spid="18"/>
                                        </p:tgtEl>
                                      </p:cBhvr>
                                    </p:animEffect>
                                  </p:childTnLst>
                                </p:cTn>
                              </p:par>
                              <p:par>
                                <p:cTn id="70" presetID="0" presetClass="path" presetSubtype="0" accel="50000" decel="50000" fill="hold" nodeType="withEffect">
                                  <p:stCondLst>
                                    <p:cond delay="0"/>
                                  </p:stCondLst>
                                  <p:childTnLst>
                                    <p:animMotion origin="layout" path="M 4.16667E-6 -1.11111E-6 L 0.21805 -1.11111E-6 " pathEditMode="relative" rAng="0" ptsTypes="AA">
                                      <p:cBhvr>
                                        <p:cTn id="71" dur="1500" fill="hold"/>
                                        <p:tgtEl>
                                          <p:spTgt spid="18"/>
                                        </p:tgtEl>
                                        <p:attrNameLst>
                                          <p:attrName>ppt_x</p:attrName>
                                          <p:attrName>ppt_y</p:attrName>
                                        </p:attrNameLst>
                                      </p:cBhvr>
                                      <p:rCtr x="10903" y="0"/>
                                    </p:animMotion>
                                  </p:childTnLst>
                                </p:cTn>
                              </p:par>
                              <p:par>
                                <p:cTn id="72" presetID="53" presetClass="entr" presetSubtype="16" fill="hold" nodeType="withEffect">
                                  <p:stCondLst>
                                    <p:cond delay="100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p:cNvSpPr txBox="1">
            <a:spLocks/>
          </p:cNvSpPr>
          <p:nvPr/>
        </p:nvSpPr>
        <p:spPr>
          <a:xfrm>
            <a:off x="562609" y="2702044"/>
            <a:ext cx="8018781" cy="1384995"/>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4500" kern="1600" spc="-20" dirty="0" smtClean="0">
                <a:solidFill>
                  <a:schemeClr val="bg1"/>
                </a:solidFill>
                <a:latin typeface="Verdana" charset="0"/>
                <a:ea typeface="Verdana" charset="0"/>
                <a:cs typeface="Verdana" charset="0"/>
              </a:rPr>
              <a:t>Olika </a:t>
            </a:r>
          </a:p>
          <a:p>
            <a:pPr algn="ctr"/>
            <a:r>
              <a:rPr lang="sv-SE" sz="4500" kern="1600" spc="-20" dirty="0" smtClean="0">
                <a:solidFill>
                  <a:schemeClr val="bg1"/>
                </a:solidFill>
                <a:latin typeface="Verdana" charset="0"/>
                <a:ea typeface="Verdana" charset="0"/>
                <a:cs typeface="Verdana" charset="0"/>
              </a:rPr>
              <a:t>utrymningsvägar</a:t>
            </a:r>
            <a:endParaRPr lang="sv-SE" sz="4500" dirty="0">
              <a:solidFill>
                <a:schemeClr val="bg1"/>
              </a:solidFill>
            </a:endParaRPr>
          </a:p>
        </p:txBody>
      </p:sp>
      <p:pic>
        <p:nvPicPr>
          <p:cNvPr id="6" name="Bildobjekt 5"/>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rot="10800000">
            <a:off x="2570079" y="4321521"/>
            <a:ext cx="3952640" cy="132784"/>
          </a:xfrm>
          <a:prstGeom prst="rect">
            <a:avLst/>
          </a:prstGeom>
        </p:spPr>
      </p:pic>
    </p:spTree>
    <p:extLst>
      <p:ext uri="{BB962C8B-B14F-4D97-AF65-F5344CB8AC3E}">
        <p14:creationId xmlns:p14="http://schemas.microsoft.com/office/powerpoint/2010/main" val="11963416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a:extLst>
              <a:ext uri="{28A0092B-C50C-407E-A947-70E740481C1C}">
                <a14:useLocalDpi xmlns:a14="http://schemas.microsoft.com/office/drawing/2010/main" val="0"/>
              </a:ext>
            </a:extLst>
          </a:blip>
          <a:srcRect l="-5137" r="8265"/>
          <a:stretch/>
        </p:blipFill>
        <p:spPr>
          <a:xfrm>
            <a:off x="3988361" y="-233298"/>
            <a:ext cx="5155639" cy="6162758"/>
          </a:xfrm>
          <a:prstGeom prst="rect">
            <a:avLst/>
          </a:prstGeom>
        </p:spPr>
      </p:pic>
      <p:pic>
        <p:nvPicPr>
          <p:cNvPr id="9" name="Bildobjekt 8"/>
          <p:cNvPicPr>
            <a:picLocks noChangeAspect="1"/>
          </p:cNvPicPr>
          <p:nvPr/>
        </p:nvPicPr>
        <p:blipFill rotWithShape="1">
          <a:blip r:embed="rId4">
            <a:extLst>
              <a:ext uri="{28A0092B-C50C-407E-A947-70E740481C1C}">
                <a14:useLocalDpi xmlns:a14="http://schemas.microsoft.com/office/drawing/2010/main" val="0"/>
              </a:ext>
            </a:extLst>
          </a:blip>
          <a:srcRect l="3163" t="4074" r="3589" b="40740"/>
          <a:stretch/>
        </p:blipFill>
        <p:spPr>
          <a:xfrm>
            <a:off x="1143173" y="2267399"/>
            <a:ext cx="2544884" cy="1225162"/>
          </a:xfrm>
          <a:prstGeom prst="rect">
            <a:avLst/>
          </a:prstGeom>
        </p:spPr>
      </p:pic>
      <p:sp>
        <p:nvSpPr>
          <p:cNvPr id="10" name="Rubrik 3"/>
          <p:cNvSpPr txBox="1">
            <a:spLocks/>
          </p:cNvSpPr>
          <p:nvPr/>
        </p:nvSpPr>
        <p:spPr>
          <a:xfrm>
            <a:off x="1025161" y="1525780"/>
            <a:ext cx="2780907" cy="492443"/>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3200" kern="1600" spc="-20" dirty="0" smtClean="0">
                <a:solidFill>
                  <a:srgbClr val="92D050"/>
                </a:solidFill>
                <a:latin typeface="Verdana" charset="0"/>
                <a:ea typeface="Verdana" charset="0"/>
                <a:cs typeface="Verdana" charset="0"/>
              </a:rPr>
              <a:t>Nödutgång</a:t>
            </a:r>
            <a:endParaRPr lang="sv-SE" sz="3200" dirty="0">
              <a:solidFill>
                <a:srgbClr val="92D050"/>
              </a:solidFill>
            </a:endParaRPr>
          </a:p>
        </p:txBody>
      </p:sp>
      <p:sp>
        <p:nvSpPr>
          <p:cNvPr id="24" name="Rubrik 3"/>
          <p:cNvSpPr txBox="1">
            <a:spLocks/>
          </p:cNvSpPr>
          <p:nvPr/>
        </p:nvSpPr>
        <p:spPr>
          <a:xfrm>
            <a:off x="711201" y="519867"/>
            <a:ext cx="8018780" cy="67710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a:solidFill>
                  <a:schemeClr val="tx1"/>
                </a:solidFill>
                <a:latin typeface="Verdana" charset="0"/>
                <a:ea typeface="Verdana" charset="0"/>
                <a:cs typeface="Verdana" charset="0"/>
              </a:rPr>
              <a:t>Det är viktigt att ta sig ut </a:t>
            </a:r>
          </a:p>
          <a:p>
            <a:r>
              <a:rPr lang="sv-SE" sz="2200" kern="1600" spc="-20" dirty="0">
                <a:solidFill>
                  <a:schemeClr val="tx1"/>
                </a:solidFill>
                <a:latin typeface="Verdana" charset="0"/>
                <a:ea typeface="Verdana" charset="0"/>
                <a:cs typeface="Verdana" charset="0"/>
              </a:rPr>
              <a:t>snabbt när det brinner!</a:t>
            </a:r>
            <a:endParaRPr lang="sv-SE" sz="2200" dirty="0">
              <a:solidFill>
                <a:schemeClr val="tx1"/>
              </a:solidFill>
            </a:endParaRPr>
          </a:p>
        </p:txBody>
      </p:sp>
      <p:grpSp>
        <p:nvGrpSpPr>
          <p:cNvPr id="26" name="Grupp 25"/>
          <p:cNvGrpSpPr/>
          <p:nvPr/>
        </p:nvGrpSpPr>
        <p:grpSpPr>
          <a:xfrm>
            <a:off x="647700" y="4260695"/>
            <a:ext cx="3924300" cy="892227"/>
            <a:chOff x="647700" y="2214401"/>
            <a:chExt cx="3924300" cy="892227"/>
          </a:xfrm>
        </p:grpSpPr>
        <p:sp>
          <p:nvSpPr>
            <p:cNvPr id="27" name="Rubrik 3"/>
            <p:cNvSpPr txBox="1">
              <a:spLocks/>
            </p:cNvSpPr>
            <p:nvPr/>
          </p:nvSpPr>
          <p:spPr>
            <a:xfrm>
              <a:off x="1728871" y="2373514"/>
              <a:ext cx="2843129" cy="55399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Pilarna visar åt </a:t>
              </a:r>
              <a:r>
                <a:rPr lang="sv-SE" sz="1800" b="0" kern="1600" spc="-20" dirty="0" smtClean="0">
                  <a:solidFill>
                    <a:schemeClr val="tx1"/>
                  </a:solidFill>
                  <a:latin typeface="Verdana" charset="0"/>
                  <a:ea typeface="Verdana" charset="0"/>
                  <a:cs typeface="Verdana" charset="0"/>
                </a:rPr>
                <a:t>vilket </a:t>
              </a:r>
            </a:p>
            <a:p>
              <a:r>
                <a:rPr lang="sv-SE" sz="1800" b="0" kern="1600" spc="-20" dirty="0" smtClean="0">
                  <a:solidFill>
                    <a:schemeClr val="tx1"/>
                  </a:solidFill>
                  <a:latin typeface="Verdana" charset="0"/>
                  <a:ea typeface="Verdana" charset="0"/>
                  <a:cs typeface="Verdana" charset="0"/>
                </a:rPr>
                <a:t>håll </a:t>
              </a:r>
              <a:r>
                <a:rPr lang="sv-SE" sz="1800" b="0" kern="1600" spc="-20" dirty="0">
                  <a:solidFill>
                    <a:schemeClr val="tx1"/>
                  </a:solidFill>
                  <a:latin typeface="Verdana" charset="0"/>
                  <a:ea typeface="Verdana" charset="0"/>
                  <a:cs typeface="Verdana" charset="0"/>
                </a:rPr>
                <a:t>du ska gå.</a:t>
              </a:r>
              <a:endParaRPr lang="sv-SE" sz="1800" b="0" dirty="0">
                <a:solidFill>
                  <a:schemeClr val="tx1"/>
                </a:solidFill>
              </a:endParaRPr>
            </a:p>
          </p:txBody>
        </p:sp>
        <p:grpSp>
          <p:nvGrpSpPr>
            <p:cNvPr id="28" name="Grupp 27"/>
            <p:cNvGrpSpPr/>
            <p:nvPr/>
          </p:nvGrpSpPr>
          <p:grpSpPr>
            <a:xfrm>
              <a:off x="647700" y="2214401"/>
              <a:ext cx="898878" cy="892227"/>
              <a:chOff x="711200" y="4275767"/>
              <a:chExt cx="590201" cy="585834"/>
            </a:xfrm>
          </p:grpSpPr>
          <p:grpSp>
            <p:nvGrpSpPr>
              <p:cNvPr id="29" name="Grupp 28"/>
              <p:cNvGrpSpPr/>
              <p:nvPr/>
            </p:nvGrpSpPr>
            <p:grpSpPr>
              <a:xfrm>
                <a:off x="711200" y="4275767"/>
                <a:ext cx="590201" cy="585834"/>
                <a:chOff x="552841" y="2463808"/>
                <a:chExt cx="1562568" cy="1551008"/>
              </a:xfrm>
            </p:grpSpPr>
            <p:pic>
              <p:nvPicPr>
                <p:cNvPr id="31" name="Bildobjekt 30"/>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32" name="Ellips 31"/>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0" name="Bildobjekt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grpSp>
        <p:nvGrpSpPr>
          <p:cNvPr id="33" name="Grupp 32"/>
          <p:cNvGrpSpPr/>
          <p:nvPr/>
        </p:nvGrpSpPr>
        <p:grpSpPr>
          <a:xfrm>
            <a:off x="647700" y="5250349"/>
            <a:ext cx="3924300" cy="892227"/>
            <a:chOff x="647700" y="2214401"/>
            <a:chExt cx="3924300" cy="892227"/>
          </a:xfrm>
        </p:grpSpPr>
        <p:sp>
          <p:nvSpPr>
            <p:cNvPr id="34" name="Rubrik 3"/>
            <p:cNvSpPr txBox="1">
              <a:spLocks/>
            </p:cNvSpPr>
            <p:nvPr/>
          </p:nvSpPr>
          <p:spPr>
            <a:xfrm>
              <a:off x="1728871" y="2275631"/>
              <a:ext cx="2843129" cy="830997"/>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Titta alltid efter de </a:t>
              </a:r>
              <a:endParaRPr lang="sv-SE" sz="1800" b="0" kern="1600" spc="-20" dirty="0" smtClean="0">
                <a:solidFill>
                  <a:schemeClr val="tx1"/>
                </a:solidFill>
                <a:latin typeface="Verdana" charset="0"/>
                <a:ea typeface="Verdana" charset="0"/>
                <a:cs typeface="Verdana" charset="0"/>
              </a:endParaRPr>
            </a:p>
            <a:p>
              <a:r>
                <a:rPr lang="sv-SE" sz="1800" b="0" kern="1600" spc="-20" dirty="0" smtClean="0">
                  <a:solidFill>
                    <a:schemeClr val="tx1"/>
                  </a:solidFill>
                  <a:latin typeface="Verdana" charset="0"/>
                  <a:ea typeface="Verdana" charset="0"/>
                  <a:cs typeface="Verdana" charset="0"/>
                </a:rPr>
                <a:t>gröna </a:t>
              </a:r>
              <a:r>
                <a:rPr lang="sv-SE" sz="1800" b="0" kern="1600" spc="-20" dirty="0">
                  <a:solidFill>
                    <a:schemeClr val="tx1"/>
                  </a:solidFill>
                  <a:latin typeface="Verdana" charset="0"/>
                  <a:ea typeface="Verdana" charset="0"/>
                  <a:cs typeface="Verdana" charset="0"/>
                </a:rPr>
                <a:t>skyltarna när </a:t>
              </a:r>
              <a:endParaRPr lang="sv-SE" sz="1800" b="0" kern="1600" spc="-20" dirty="0" smtClean="0">
                <a:solidFill>
                  <a:schemeClr val="tx1"/>
                </a:solidFill>
                <a:latin typeface="Verdana" charset="0"/>
                <a:ea typeface="Verdana" charset="0"/>
                <a:cs typeface="Verdana" charset="0"/>
              </a:endParaRPr>
            </a:p>
            <a:p>
              <a:r>
                <a:rPr lang="sv-SE" sz="1800" b="0" kern="1600" spc="-20" dirty="0" smtClean="0">
                  <a:solidFill>
                    <a:schemeClr val="tx1"/>
                  </a:solidFill>
                  <a:latin typeface="Verdana" charset="0"/>
                  <a:ea typeface="Verdana" charset="0"/>
                  <a:cs typeface="Verdana" charset="0"/>
                </a:rPr>
                <a:t>du </a:t>
              </a:r>
              <a:r>
                <a:rPr lang="sv-SE" sz="1800" b="0" kern="1600" spc="-20" dirty="0">
                  <a:solidFill>
                    <a:schemeClr val="tx1"/>
                  </a:solidFill>
                  <a:latin typeface="Verdana" charset="0"/>
                  <a:ea typeface="Verdana" charset="0"/>
                  <a:cs typeface="Verdana" charset="0"/>
                </a:rPr>
                <a:t>är på ett nytt ställe.</a:t>
              </a:r>
              <a:endParaRPr lang="sv-SE" sz="1800" b="0" dirty="0">
                <a:solidFill>
                  <a:schemeClr val="tx1"/>
                </a:solidFill>
              </a:endParaRPr>
            </a:p>
          </p:txBody>
        </p:sp>
        <p:grpSp>
          <p:nvGrpSpPr>
            <p:cNvPr id="35" name="Grupp 34"/>
            <p:cNvGrpSpPr/>
            <p:nvPr/>
          </p:nvGrpSpPr>
          <p:grpSpPr>
            <a:xfrm>
              <a:off x="647700" y="2214401"/>
              <a:ext cx="898878" cy="892227"/>
              <a:chOff x="711200" y="4275767"/>
              <a:chExt cx="590201" cy="585834"/>
            </a:xfrm>
          </p:grpSpPr>
          <p:grpSp>
            <p:nvGrpSpPr>
              <p:cNvPr id="36" name="Grupp 35"/>
              <p:cNvGrpSpPr/>
              <p:nvPr/>
            </p:nvGrpSpPr>
            <p:grpSpPr>
              <a:xfrm>
                <a:off x="711200" y="4275767"/>
                <a:ext cx="590201" cy="585834"/>
                <a:chOff x="552841" y="2463808"/>
                <a:chExt cx="1562568" cy="1551008"/>
              </a:xfrm>
            </p:grpSpPr>
            <p:pic>
              <p:nvPicPr>
                <p:cNvPr id="38" name="Bildobjekt 37"/>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39" name="Ellips 38"/>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7" name="Bildobjekt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spTree>
    <p:extLst>
      <p:ext uri="{BB962C8B-B14F-4D97-AF65-F5344CB8AC3E}">
        <p14:creationId xmlns:p14="http://schemas.microsoft.com/office/powerpoint/2010/main" val="927842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5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p:cNvSpPr txBox="1">
            <a:spLocks/>
          </p:cNvSpPr>
          <p:nvPr/>
        </p:nvSpPr>
        <p:spPr>
          <a:xfrm>
            <a:off x="562609" y="2009547"/>
            <a:ext cx="8018781" cy="2077492"/>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4500" kern="1600" spc="-20" dirty="0">
                <a:solidFill>
                  <a:schemeClr val="bg1"/>
                </a:solidFill>
                <a:latin typeface="Verdana" charset="0"/>
                <a:ea typeface="Verdana" charset="0"/>
                <a:cs typeface="Verdana" charset="0"/>
              </a:rPr>
              <a:t>Ring 112 </a:t>
            </a:r>
            <a:endParaRPr lang="sv-SE" sz="4500" kern="1600" spc="-20" dirty="0" smtClean="0">
              <a:solidFill>
                <a:schemeClr val="bg1"/>
              </a:solidFill>
              <a:latin typeface="Verdana" charset="0"/>
              <a:ea typeface="Verdana" charset="0"/>
              <a:cs typeface="Verdana" charset="0"/>
            </a:endParaRPr>
          </a:p>
          <a:p>
            <a:pPr algn="ctr"/>
            <a:r>
              <a:rPr lang="sv-SE" sz="4500" kern="1600" spc="-20" dirty="0" smtClean="0">
                <a:solidFill>
                  <a:schemeClr val="bg1"/>
                </a:solidFill>
                <a:latin typeface="Verdana" charset="0"/>
                <a:ea typeface="Verdana" charset="0"/>
                <a:cs typeface="Verdana" charset="0"/>
              </a:rPr>
              <a:t>om </a:t>
            </a:r>
            <a:r>
              <a:rPr lang="sv-SE" sz="4500" kern="1600" spc="-20" dirty="0">
                <a:solidFill>
                  <a:schemeClr val="bg1"/>
                </a:solidFill>
                <a:latin typeface="Verdana" charset="0"/>
                <a:ea typeface="Verdana" charset="0"/>
                <a:cs typeface="Verdana" charset="0"/>
              </a:rPr>
              <a:t>det hänt </a:t>
            </a:r>
            <a:endParaRPr lang="sv-SE" sz="4500" kern="1600" spc="-20" dirty="0" smtClean="0">
              <a:solidFill>
                <a:schemeClr val="bg1"/>
              </a:solidFill>
              <a:latin typeface="Verdana" charset="0"/>
              <a:ea typeface="Verdana" charset="0"/>
              <a:cs typeface="Verdana" charset="0"/>
            </a:endParaRPr>
          </a:p>
          <a:p>
            <a:pPr algn="ctr"/>
            <a:r>
              <a:rPr lang="sv-SE" sz="4500" kern="1600" spc="-20" dirty="0" smtClean="0">
                <a:solidFill>
                  <a:schemeClr val="bg1"/>
                </a:solidFill>
                <a:latin typeface="Verdana" charset="0"/>
                <a:ea typeface="Verdana" charset="0"/>
                <a:cs typeface="Verdana" charset="0"/>
              </a:rPr>
              <a:t>en </a:t>
            </a:r>
            <a:r>
              <a:rPr lang="sv-SE" sz="4500" kern="1600" spc="-20" dirty="0">
                <a:solidFill>
                  <a:schemeClr val="bg1"/>
                </a:solidFill>
                <a:latin typeface="Verdana" charset="0"/>
                <a:ea typeface="Verdana" charset="0"/>
                <a:cs typeface="Verdana" charset="0"/>
              </a:rPr>
              <a:t>olycka</a:t>
            </a:r>
            <a:endParaRPr lang="sv-SE" sz="4500" dirty="0">
              <a:solidFill>
                <a:schemeClr val="bg1"/>
              </a:solidFill>
            </a:endParaRPr>
          </a:p>
        </p:txBody>
      </p:sp>
      <p:pic>
        <p:nvPicPr>
          <p:cNvPr id="4" name="Bildobjekt 3"/>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rot="10800000">
            <a:off x="2570079" y="4321521"/>
            <a:ext cx="3952640" cy="132784"/>
          </a:xfrm>
          <a:prstGeom prst="rect">
            <a:avLst/>
          </a:prstGeom>
        </p:spPr>
      </p:pic>
    </p:spTree>
    <p:extLst>
      <p:ext uri="{BB962C8B-B14F-4D97-AF65-F5344CB8AC3E}">
        <p14:creationId xmlns:p14="http://schemas.microsoft.com/office/powerpoint/2010/main" val="15923920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ktangel 41"/>
          <p:cNvSpPr/>
          <p:nvPr/>
        </p:nvSpPr>
        <p:spPr>
          <a:xfrm>
            <a:off x="-10120" y="1592263"/>
            <a:ext cx="5510375" cy="3372121"/>
          </a:xfrm>
          <a:prstGeom prst="rect">
            <a:avLst/>
          </a:prstGeom>
          <a:gradFill flip="none" rotWithShape="1">
            <a:gsLst>
              <a:gs pos="48000">
                <a:schemeClr val="bg1"/>
              </a:gs>
              <a:gs pos="68000">
                <a:schemeClr val="accent5">
                  <a:lumMod val="20000"/>
                  <a:lumOff val="80000"/>
                  <a:alpha val="85000"/>
                </a:schemeClr>
              </a:gs>
              <a:gs pos="100000">
                <a:schemeClr val="accent5">
                  <a:lumMod val="60000"/>
                  <a:lumOff val="40000"/>
                </a:schemeClr>
              </a:gs>
            </a:gsLst>
            <a:lin ang="72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p:cNvGrpSpPr/>
          <p:nvPr/>
        </p:nvGrpSpPr>
        <p:grpSpPr>
          <a:xfrm>
            <a:off x="5235835" y="1090496"/>
            <a:ext cx="3227136" cy="1233800"/>
            <a:chOff x="5235835" y="1090496"/>
            <a:chExt cx="3227136" cy="1233800"/>
          </a:xfrm>
        </p:grpSpPr>
        <p:sp>
          <p:nvSpPr>
            <p:cNvPr id="31" name="Rektangel med rundade hörn 22"/>
            <p:cNvSpPr/>
            <p:nvPr/>
          </p:nvSpPr>
          <p:spPr>
            <a:xfrm flipH="1">
              <a:off x="5235835" y="1090496"/>
              <a:ext cx="3227136" cy="1233800"/>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840810"/>
                <a:gd name="connsiteY0" fmla="*/ 164485 h 1120320"/>
                <a:gd name="connsiteX1" fmla="*/ 164485 w 2840810"/>
                <a:gd name="connsiteY1" fmla="*/ 0 h 1120320"/>
                <a:gd name="connsiteX2" fmla="*/ 1739730 w 2840810"/>
                <a:gd name="connsiteY2" fmla="*/ 0 h 1120320"/>
                <a:gd name="connsiteX3" fmla="*/ 1904215 w 2840810"/>
                <a:gd name="connsiteY3" fmla="*/ 164485 h 1120320"/>
                <a:gd name="connsiteX4" fmla="*/ 1899836 w 2840810"/>
                <a:gd name="connsiteY4" fmla="*/ 737257 h 1120320"/>
                <a:gd name="connsiteX5" fmla="*/ 2840810 w 2840810"/>
                <a:gd name="connsiteY5" fmla="*/ 966730 h 1120320"/>
                <a:gd name="connsiteX6" fmla="*/ 1904215 w 2840810"/>
                <a:gd name="connsiteY6" fmla="*/ 955835 h 1120320"/>
                <a:gd name="connsiteX7" fmla="*/ 1739730 w 2840810"/>
                <a:gd name="connsiteY7" fmla="*/ 1120320 h 1120320"/>
                <a:gd name="connsiteX8" fmla="*/ 164485 w 2840810"/>
                <a:gd name="connsiteY8" fmla="*/ 1120320 h 1120320"/>
                <a:gd name="connsiteX9" fmla="*/ 0 w 2840810"/>
                <a:gd name="connsiteY9" fmla="*/ 955835 h 1120320"/>
                <a:gd name="connsiteX10" fmla="*/ 0 w 2840810"/>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0810"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840810" y="966730"/>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p:cNvSpPr txBox="1">
              <a:spLocks/>
            </p:cNvSpPr>
            <p:nvPr/>
          </p:nvSpPr>
          <p:spPr>
            <a:xfrm>
              <a:off x="6262255" y="1461174"/>
              <a:ext cx="2200716" cy="492443"/>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600" kern="1600" spc="-20" dirty="0" smtClean="0">
                  <a:solidFill>
                    <a:schemeClr val="tx1"/>
                  </a:solidFill>
                  <a:latin typeface="Verdana" charset="0"/>
                  <a:ea typeface="Verdana" charset="0"/>
                  <a:cs typeface="Verdana" charset="0"/>
                </a:rPr>
                <a:t>Var har </a:t>
              </a:r>
            </a:p>
            <a:p>
              <a:pPr algn="ctr"/>
              <a:r>
                <a:rPr lang="sv-SE" sz="1600" kern="1600" spc="-20" dirty="0" smtClean="0">
                  <a:solidFill>
                    <a:schemeClr val="tx1"/>
                  </a:solidFill>
                  <a:latin typeface="Verdana" charset="0"/>
                  <a:ea typeface="Verdana" charset="0"/>
                  <a:cs typeface="Verdana" charset="0"/>
                </a:rPr>
                <a:t>olyckan hänt?</a:t>
              </a:r>
            </a:p>
          </p:txBody>
        </p:sp>
      </p:grpSp>
      <p:grpSp>
        <p:nvGrpSpPr>
          <p:cNvPr id="13" name="Grupp 12"/>
          <p:cNvGrpSpPr/>
          <p:nvPr/>
        </p:nvGrpSpPr>
        <p:grpSpPr>
          <a:xfrm>
            <a:off x="5235833" y="3997953"/>
            <a:ext cx="3227138" cy="1260186"/>
            <a:chOff x="5235833" y="3997953"/>
            <a:chExt cx="3227138" cy="1260186"/>
          </a:xfrm>
        </p:grpSpPr>
        <p:sp>
          <p:nvSpPr>
            <p:cNvPr id="32" name="Rektangel med rundade hörn 22"/>
            <p:cNvSpPr/>
            <p:nvPr/>
          </p:nvSpPr>
          <p:spPr>
            <a:xfrm flipH="1" flipV="1">
              <a:off x="5235833" y="3997953"/>
              <a:ext cx="3227138" cy="1260186"/>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781332"/>
                <a:gd name="connsiteY0" fmla="*/ 164485 h 1120320"/>
                <a:gd name="connsiteX1" fmla="*/ 164485 w 2781332"/>
                <a:gd name="connsiteY1" fmla="*/ 0 h 1120320"/>
                <a:gd name="connsiteX2" fmla="*/ 1739730 w 2781332"/>
                <a:gd name="connsiteY2" fmla="*/ 0 h 1120320"/>
                <a:gd name="connsiteX3" fmla="*/ 1904215 w 2781332"/>
                <a:gd name="connsiteY3" fmla="*/ 164485 h 1120320"/>
                <a:gd name="connsiteX4" fmla="*/ 1899836 w 2781332"/>
                <a:gd name="connsiteY4" fmla="*/ 737257 h 1120320"/>
                <a:gd name="connsiteX5" fmla="*/ 2781332 w 2781332"/>
                <a:gd name="connsiteY5" fmla="*/ 969959 h 1120320"/>
                <a:gd name="connsiteX6" fmla="*/ 1904215 w 2781332"/>
                <a:gd name="connsiteY6" fmla="*/ 955835 h 1120320"/>
                <a:gd name="connsiteX7" fmla="*/ 1739730 w 2781332"/>
                <a:gd name="connsiteY7" fmla="*/ 1120320 h 1120320"/>
                <a:gd name="connsiteX8" fmla="*/ 164485 w 2781332"/>
                <a:gd name="connsiteY8" fmla="*/ 1120320 h 1120320"/>
                <a:gd name="connsiteX9" fmla="*/ 0 w 2781332"/>
                <a:gd name="connsiteY9" fmla="*/ 955835 h 1120320"/>
                <a:gd name="connsiteX10" fmla="*/ 0 w 2781332"/>
                <a:gd name="connsiteY10"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1332" h="1120320">
                  <a:moveTo>
                    <a:pt x="0" y="164485"/>
                  </a:moveTo>
                  <a:cubicBezTo>
                    <a:pt x="0" y="73642"/>
                    <a:pt x="73642" y="0"/>
                    <a:pt x="164485" y="0"/>
                  </a:cubicBezTo>
                  <a:lnTo>
                    <a:pt x="1739730" y="0"/>
                  </a:lnTo>
                  <a:cubicBezTo>
                    <a:pt x="1830573" y="0"/>
                    <a:pt x="1904215" y="73642"/>
                    <a:pt x="1904215" y="164485"/>
                  </a:cubicBezTo>
                  <a:cubicBezTo>
                    <a:pt x="1902755" y="311417"/>
                    <a:pt x="1901296" y="590325"/>
                    <a:pt x="1899836" y="737257"/>
                  </a:cubicBezTo>
                  <a:lnTo>
                    <a:pt x="2781332" y="969959"/>
                  </a:lnTo>
                  <a:lnTo>
                    <a:pt x="1904215" y="955835"/>
                  </a:ln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ubrik 3"/>
            <p:cNvSpPr txBox="1">
              <a:spLocks/>
            </p:cNvSpPr>
            <p:nvPr/>
          </p:nvSpPr>
          <p:spPr>
            <a:xfrm>
              <a:off x="6262255" y="4280874"/>
              <a:ext cx="2200716" cy="73866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600" kern="1600" spc="-20" dirty="0" smtClean="0">
                  <a:solidFill>
                    <a:schemeClr val="tx1"/>
                  </a:solidFill>
                  <a:latin typeface="Verdana" charset="0"/>
                  <a:ea typeface="Verdana" charset="0"/>
                  <a:cs typeface="Verdana" charset="0"/>
                </a:rPr>
                <a:t>Vilket telefon-</a:t>
              </a:r>
            </a:p>
            <a:p>
              <a:pPr algn="ctr"/>
              <a:r>
                <a:rPr lang="sv-SE" sz="1600" kern="1600" spc="-20" dirty="0" smtClean="0">
                  <a:solidFill>
                    <a:schemeClr val="tx1"/>
                  </a:solidFill>
                  <a:latin typeface="Verdana" charset="0"/>
                  <a:ea typeface="Verdana" charset="0"/>
                  <a:cs typeface="Verdana" charset="0"/>
                </a:rPr>
                <a:t>nummer ringer </a:t>
              </a:r>
            </a:p>
            <a:p>
              <a:pPr algn="ctr"/>
              <a:r>
                <a:rPr lang="sv-SE" sz="1600" kern="1600" spc="-20" dirty="0" smtClean="0">
                  <a:solidFill>
                    <a:schemeClr val="tx1"/>
                  </a:solidFill>
                  <a:latin typeface="Verdana" charset="0"/>
                  <a:ea typeface="Verdana" charset="0"/>
                  <a:cs typeface="Verdana" charset="0"/>
                </a:rPr>
                <a:t>du ifrån?</a:t>
              </a:r>
            </a:p>
          </p:txBody>
        </p:sp>
      </p:grpSp>
      <p:grpSp>
        <p:nvGrpSpPr>
          <p:cNvPr id="12" name="Grupp 11"/>
          <p:cNvGrpSpPr/>
          <p:nvPr/>
        </p:nvGrpSpPr>
        <p:grpSpPr>
          <a:xfrm>
            <a:off x="5221979" y="2542918"/>
            <a:ext cx="3227137" cy="1236414"/>
            <a:chOff x="5221979" y="2542918"/>
            <a:chExt cx="3227137" cy="1236414"/>
          </a:xfrm>
        </p:grpSpPr>
        <p:sp>
          <p:nvSpPr>
            <p:cNvPr id="33" name="Rektangel med rundade hörn 22"/>
            <p:cNvSpPr/>
            <p:nvPr/>
          </p:nvSpPr>
          <p:spPr>
            <a:xfrm flipH="1" flipV="1">
              <a:off x="5221979" y="2542918"/>
              <a:ext cx="3227137" cy="1236414"/>
            </a:xfrm>
            <a:custGeom>
              <a:avLst/>
              <a:gdLst>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904215 w 1904215"/>
                <a:gd name="connsiteY4" fmla="*/ 955835 h 1120320"/>
                <a:gd name="connsiteX5" fmla="*/ 1739730 w 1904215"/>
                <a:gd name="connsiteY5" fmla="*/ 1120320 h 1120320"/>
                <a:gd name="connsiteX6" fmla="*/ 164485 w 1904215"/>
                <a:gd name="connsiteY6" fmla="*/ 1120320 h 1120320"/>
                <a:gd name="connsiteX7" fmla="*/ 0 w 1904215"/>
                <a:gd name="connsiteY7" fmla="*/ 955835 h 1120320"/>
                <a:gd name="connsiteX8" fmla="*/ 0 w 1904215"/>
                <a:gd name="connsiteY8"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904215 w 1904215"/>
                <a:gd name="connsiteY5" fmla="*/ 955835 h 1120320"/>
                <a:gd name="connsiteX6" fmla="*/ 1739730 w 1904215"/>
                <a:gd name="connsiteY6" fmla="*/ 1120320 h 1120320"/>
                <a:gd name="connsiteX7" fmla="*/ 164485 w 1904215"/>
                <a:gd name="connsiteY7" fmla="*/ 1120320 h 1120320"/>
                <a:gd name="connsiteX8" fmla="*/ 0 w 1904215"/>
                <a:gd name="connsiteY8" fmla="*/ 955835 h 1120320"/>
                <a:gd name="connsiteX9" fmla="*/ 0 w 1904215"/>
                <a:gd name="connsiteY9" fmla="*/ 164485 h 1120320"/>
                <a:gd name="connsiteX0" fmla="*/ 0 w 1904215"/>
                <a:gd name="connsiteY0" fmla="*/ 164485 h 1120320"/>
                <a:gd name="connsiteX1" fmla="*/ 164485 w 1904215"/>
                <a:gd name="connsiteY1" fmla="*/ 0 h 1120320"/>
                <a:gd name="connsiteX2" fmla="*/ 1739730 w 1904215"/>
                <a:gd name="connsiteY2" fmla="*/ 0 h 1120320"/>
                <a:gd name="connsiteX3" fmla="*/ 1904215 w 1904215"/>
                <a:gd name="connsiteY3" fmla="*/ 164485 h 1120320"/>
                <a:gd name="connsiteX4" fmla="*/ 1890409 w 1904215"/>
                <a:gd name="connsiteY4" fmla="*/ 586428 h 1120320"/>
                <a:gd name="connsiteX5" fmla="*/ 1880982 w 1904215"/>
                <a:gd name="connsiteY5" fmla="*/ 812672 h 1120320"/>
                <a:gd name="connsiteX6" fmla="*/ 1904215 w 1904215"/>
                <a:gd name="connsiteY6" fmla="*/ 955835 h 1120320"/>
                <a:gd name="connsiteX7" fmla="*/ 1739730 w 1904215"/>
                <a:gd name="connsiteY7" fmla="*/ 1120320 h 1120320"/>
                <a:gd name="connsiteX8" fmla="*/ 164485 w 1904215"/>
                <a:gd name="connsiteY8" fmla="*/ 1120320 h 1120320"/>
                <a:gd name="connsiteX9" fmla="*/ 0 w 1904215"/>
                <a:gd name="connsiteY9" fmla="*/ 955835 h 1120320"/>
                <a:gd name="connsiteX10" fmla="*/ 0 w 1904215"/>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0409 w 2380602"/>
                <a:gd name="connsiteY4" fmla="*/ 586428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918690 w 2380602"/>
                <a:gd name="connsiteY4" fmla="*/ 595855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605282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380602"/>
                <a:gd name="connsiteY0" fmla="*/ 164485 h 1120320"/>
                <a:gd name="connsiteX1" fmla="*/ 164485 w 2380602"/>
                <a:gd name="connsiteY1" fmla="*/ 0 h 1120320"/>
                <a:gd name="connsiteX2" fmla="*/ 1739730 w 2380602"/>
                <a:gd name="connsiteY2" fmla="*/ 0 h 1120320"/>
                <a:gd name="connsiteX3" fmla="*/ 1904215 w 2380602"/>
                <a:gd name="connsiteY3" fmla="*/ 164485 h 1120320"/>
                <a:gd name="connsiteX4" fmla="*/ 1899836 w 2380602"/>
                <a:gd name="connsiteY4" fmla="*/ 737257 h 1120320"/>
                <a:gd name="connsiteX5" fmla="*/ 2380602 w 2380602"/>
                <a:gd name="connsiteY5" fmla="*/ 963501 h 1120320"/>
                <a:gd name="connsiteX6" fmla="*/ 1904215 w 2380602"/>
                <a:gd name="connsiteY6" fmla="*/ 955835 h 1120320"/>
                <a:gd name="connsiteX7" fmla="*/ 1739730 w 2380602"/>
                <a:gd name="connsiteY7" fmla="*/ 1120320 h 1120320"/>
                <a:gd name="connsiteX8" fmla="*/ 164485 w 2380602"/>
                <a:gd name="connsiteY8" fmla="*/ 1120320 h 1120320"/>
                <a:gd name="connsiteX9" fmla="*/ 0 w 2380602"/>
                <a:gd name="connsiteY9" fmla="*/ 955835 h 1120320"/>
                <a:gd name="connsiteX10" fmla="*/ 0 w 2380602"/>
                <a:gd name="connsiteY10" fmla="*/ 164485 h 1120320"/>
                <a:gd name="connsiteX0" fmla="*/ 0 w 2625699"/>
                <a:gd name="connsiteY0" fmla="*/ 164485 h 1120320"/>
                <a:gd name="connsiteX1" fmla="*/ 164485 w 2625699"/>
                <a:gd name="connsiteY1" fmla="*/ 0 h 1120320"/>
                <a:gd name="connsiteX2" fmla="*/ 1739730 w 2625699"/>
                <a:gd name="connsiteY2" fmla="*/ 0 h 1120320"/>
                <a:gd name="connsiteX3" fmla="*/ 1904215 w 2625699"/>
                <a:gd name="connsiteY3" fmla="*/ 164485 h 1120320"/>
                <a:gd name="connsiteX4" fmla="*/ 1899836 w 2625699"/>
                <a:gd name="connsiteY4" fmla="*/ 737257 h 1120320"/>
                <a:gd name="connsiteX5" fmla="*/ 2625699 w 2625699"/>
                <a:gd name="connsiteY5" fmla="*/ 991781 h 1120320"/>
                <a:gd name="connsiteX6" fmla="*/ 1904215 w 2625699"/>
                <a:gd name="connsiteY6" fmla="*/ 955835 h 1120320"/>
                <a:gd name="connsiteX7" fmla="*/ 1739730 w 2625699"/>
                <a:gd name="connsiteY7" fmla="*/ 1120320 h 1120320"/>
                <a:gd name="connsiteX8" fmla="*/ 164485 w 2625699"/>
                <a:gd name="connsiteY8" fmla="*/ 1120320 h 1120320"/>
                <a:gd name="connsiteX9" fmla="*/ 0 w 2625699"/>
                <a:gd name="connsiteY9" fmla="*/ 955835 h 1120320"/>
                <a:gd name="connsiteX10" fmla="*/ 0 w 262569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899836 w 2390029"/>
                <a:gd name="connsiteY4" fmla="*/ 737257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2390029"/>
                <a:gd name="connsiteY0" fmla="*/ 164485 h 1120320"/>
                <a:gd name="connsiteX1" fmla="*/ 164485 w 2390029"/>
                <a:gd name="connsiteY1" fmla="*/ 0 h 1120320"/>
                <a:gd name="connsiteX2" fmla="*/ 1739730 w 2390029"/>
                <a:gd name="connsiteY2" fmla="*/ 0 h 1120320"/>
                <a:gd name="connsiteX3" fmla="*/ 1904215 w 2390029"/>
                <a:gd name="connsiteY3" fmla="*/ 164485 h 1120320"/>
                <a:gd name="connsiteX4" fmla="*/ 1909130 w 2390029"/>
                <a:gd name="connsiteY4" fmla="*/ 440051 h 1120320"/>
                <a:gd name="connsiteX5" fmla="*/ 2390029 w 2390029"/>
                <a:gd name="connsiteY5" fmla="*/ 963501 h 1120320"/>
                <a:gd name="connsiteX6" fmla="*/ 1904215 w 2390029"/>
                <a:gd name="connsiteY6" fmla="*/ 955835 h 1120320"/>
                <a:gd name="connsiteX7" fmla="*/ 1739730 w 2390029"/>
                <a:gd name="connsiteY7" fmla="*/ 1120320 h 1120320"/>
                <a:gd name="connsiteX8" fmla="*/ 164485 w 2390029"/>
                <a:gd name="connsiteY8" fmla="*/ 1120320 h 1120320"/>
                <a:gd name="connsiteX9" fmla="*/ 0 w 2390029"/>
                <a:gd name="connsiteY9" fmla="*/ 955835 h 1120320"/>
                <a:gd name="connsiteX10" fmla="*/ 0 w 2390029"/>
                <a:gd name="connsiteY10" fmla="*/ 164485 h 1120320"/>
                <a:gd name="connsiteX0" fmla="*/ 0 w 1909312"/>
                <a:gd name="connsiteY0" fmla="*/ 164485 h 1120320"/>
                <a:gd name="connsiteX1" fmla="*/ 164485 w 1909312"/>
                <a:gd name="connsiteY1" fmla="*/ 0 h 1120320"/>
                <a:gd name="connsiteX2" fmla="*/ 1739730 w 1909312"/>
                <a:gd name="connsiteY2" fmla="*/ 0 h 1120320"/>
                <a:gd name="connsiteX3" fmla="*/ 1904215 w 1909312"/>
                <a:gd name="connsiteY3" fmla="*/ 164485 h 1120320"/>
                <a:gd name="connsiteX4" fmla="*/ 1909130 w 1909312"/>
                <a:gd name="connsiteY4" fmla="*/ 440051 h 1120320"/>
                <a:gd name="connsiteX5" fmla="*/ 1906718 w 1909312"/>
                <a:gd name="connsiteY5" fmla="*/ 742994 h 1120320"/>
                <a:gd name="connsiteX6" fmla="*/ 1904215 w 1909312"/>
                <a:gd name="connsiteY6" fmla="*/ 955835 h 1120320"/>
                <a:gd name="connsiteX7" fmla="*/ 1739730 w 1909312"/>
                <a:gd name="connsiteY7" fmla="*/ 1120320 h 1120320"/>
                <a:gd name="connsiteX8" fmla="*/ 164485 w 1909312"/>
                <a:gd name="connsiteY8" fmla="*/ 1120320 h 1120320"/>
                <a:gd name="connsiteX9" fmla="*/ 0 w 1909312"/>
                <a:gd name="connsiteY9" fmla="*/ 955835 h 1120320"/>
                <a:gd name="connsiteX10" fmla="*/ 0 w 1909312"/>
                <a:gd name="connsiteY10" fmla="*/ 164485 h 1120320"/>
                <a:gd name="connsiteX0" fmla="*/ 0 w 1914654"/>
                <a:gd name="connsiteY0" fmla="*/ 164485 h 1120320"/>
                <a:gd name="connsiteX1" fmla="*/ 164485 w 1914654"/>
                <a:gd name="connsiteY1" fmla="*/ 0 h 1120320"/>
                <a:gd name="connsiteX2" fmla="*/ 1739730 w 1914654"/>
                <a:gd name="connsiteY2" fmla="*/ 0 h 1120320"/>
                <a:gd name="connsiteX3" fmla="*/ 1904215 w 1914654"/>
                <a:gd name="connsiteY3" fmla="*/ 164485 h 1120320"/>
                <a:gd name="connsiteX4" fmla="*/ 1909130 w 1914654"/>
                <a:gd name="connsiteY4" fmla="*/ 440051 h 1120320"/>
                <a:gd name="connsiteX5" fmla="*/ 1914654 w 1914654"/>
                <a:gd name="connsiteY5" fmla="*/ 531922 h 1120320"/>
                <a:gd name="connsiteX6" fmla="*/ 1906718 w 1914654"/>
                <a:gd name="connsiteY6" fmla="*/ 742994 h 1120320"/>
                <a:gd name="connsiteX7" fmla="*/ 1904215 w 1914654"/>
                <a:gd name="connsiteY7" fmla="*/ 955835 h 1120320"/>
                <a:gd name="connsiteX8" fmla="*/ 1739730 w 1914654"/>
                <a:gd name="connsiteY8" fmla="*/ 1120320 h 1120320"/>
                <a:gd name="connsiteX9" fmla="*/ 164485 w 1914654"/>
                <a:gd name="connsiteY9" fmla="*/ 1120320 h 1120320"/>
                <a:gd name="connsiteX10" fmla="*/ 0 w 1914654"/>
                <a:gd name="connsiteY10" fmla="*/ 955835 h 1120320"/>
                <a:gd name="connsiteX11" fmla="*/ 0 w 1914654"/>
                <a:gd name="connsiteY11" fmla="*/ 164485 h 1120320"/>
                <a:gd name="connsiteX0" fmla="*/ 0 w 2890571"/>
                <a:gd name="connsiteY0" fmla="*/ 164485 h 1120320"/>
                <a:gd name="connsiteX1" fmla="*/ 164485 w 2890571"/>
                <a:gd name="connsiteY1" fmla="*/ 0 h 1120320"/>
                <a:gd name="connsiteX2" fmla="*/ 1739730 w 2890571"/>
                <a:gd name="connsiteY2" fmla="*/ 0 h 1120320"/>
                <a:gd name="connsiteX3" fmla="*/ 1904215 w 2890571"/>
                <a:gd name="connsiteY3" fmla="*/ 164485 h 1120320"/>
                <a:gd name="connsiteX4" fmla="*/ 1909130 w 2890571"/>
                <a:gd name="connsiteY4" fmla="*/ 440051 h 1120320"/>
                <a:gd name="connsiteX5" fmla="*/ 2890571 w 2890571"/>
                <a:gd name="connsiteY5" fmla="*/ 560684 h 1120320"/>
                <a:gd name="connsiteX6" fmla="*/ 1906718 w 2890571"/>
                <a:gd name="connsiteY6" fmla="*/ 742994 h 1120320"/>
                <a:gd name="connsiteX7" fmla="*/ 1904215 w 2890571"/>
                <a:gd name="connsiteY7" fmla="*/ 955835 h 1120320"/>
                <a:gd name="connsiteX8" fmla="*/ 1739730 w 2890571"/>
                <a:gd name="connsiteY8" fmla="*/ 1120320 h 1120320"/>
                <a:gd name="connsiteX9" fmla="*/ 164485 w 2890571"/>
                <a:gd name="connsiteY9" fmla="*/ 1120320 h 1120320"/>
                <a:gd name="connsiteX10" fmla="*/ 0 w 2890571"/>
                <a:gd name="connsiteY10" fmla="*/ 955835 h 1120320"/>
                <a:gd name="connsiteX11" fmla="*/ 0 w 2890571"/>
                <a:gd name="connsiteY11" fmla="*/ 164485 h 1120320"/>
                <a:gd name="connsiteX0" fmla="*/ 0 w 2890571"/>
                <a:gd name="connsiteY0" fmla="*/ 164485 h 1120320"/>
                <a:gd name="connsiteX1" fmla="*/ 164485 w 2890571"/>
                <a:gd name="connsiteY1" fmla="*/ 0 h 1120320"/>
                <a:gd name="connsiteX2" fmla="*/ 1739730 w 2890571"/>
                <a:gd name="connsiteY2" fmla="*/ 0 h 1120320"/>
                <a:gd name="connsiteX3" fmla="*/ 1904215 w 2890571"/>
                <a:gd name="connsiteY3" fmla="*/ 164485 h 1120320"/>
                <a:gd name="connsiteX4" fmla="*/ 1909130 w 2890571"/>
                <a:gd name="connsiteY4" fmla="*/ 440051 h 1120320"/>
                <a:gd name="connsiteX5" fmla="*/ 2890571 w 2890571"/>
                <a:gd name="connsiteY5" fmla="*/ 560684 h 1120320"/>
                <a:gd name="connsiteX6" fmla="*/ 1897423 w 2890571"/>
                <a:gd name="connsiteY6" fmla="*/ 704645 h 1120320"/>
                <a:gd name="connsiteX7" fmla="*/ 1904215 w 2890571"/>
                <a:gd name="connsiteY7" fmla="*/ 955835 h 1120320"/>
                <a:gd name="connsiteX8" fmla="*/ 1739730 w 2890571"/>
                <a:gd name="connsiteY8" fmla="*/ 1120320 h 1120320"/>
                <a:gd name="connsiteX9" fmla="*/ 164485 w 2890571"/>
                <a:gd name="connsiteY9" fmla="*/ 1120320 h 1120320"/>
                <a:gd name="connsiteX10" fmla="*/ 0 w 2890571"/>
                <a:gd name="connsiteY10" fmla="*/ 955835 h 1120320"/>
                <a:gd name="connsiteX11" fmla="*/ 0 w 2890571"/>
                <a:gd name="connsiteY11" fmla="*/ 164485 h 1120320"/>
                <a:gd name="connsiteX0" fmla="*/ 0 w 2890571"/>
                <a:gd name="connsiteY0" fmla="*/ 164485 h 1120320"/>
                <a:gd name="connsiteX1" fmla="*/ 164485 w 2890571"/>
                <a:gd name="connsiteY1" fmla="*/ 0 h 1120320"/>
                <a:gd name="connsiteX2" fmla="*/ 1739730 w 2890571"/>
                <a:gd name="connsiteY2" fmla="*/ 0 h 1120320"/>
                <a:gd name="connsiteX3" fmla="*/ 1904215 w 2890571"/>
                <a:gd name="connsiteY3" fmla="*/ 164485 h 1120320"/>
                <a:gd name="connsiteX4" fmla="*/ 1899837 w 2890571"/>
                <a:gd name="connsiteY4" fmla="*/ 459226 h 1120320"/>
                <a:gd name="connsiteX5" fmla="*/ 2890571 w 2890571"/>
                <a:gd name="connsiteY5" fmla="*/ 560684 h 1120320"/>
                <a:gd name="connsiteX6" fmla="*/ 1897423 w 2890571"/>
                <a:gd name="connsiteY6" fmla="*/ 704645 h 1120320"/>
                <a:gd name="connsiteX7" fmla="*/ 1904215 w 2890571"/>
                <a:gd name="connsiteY7" fmla="*/ 955835 h 1120320"/>
                <a:gd name="connsiteX8" fmla="*/ 1739730 w 2890571"/>
                <a:gd name="connsiteY8" fmla="*/ 1120320 h 1120320"/>
                <a:gd name="connsiteX9" fmla="*/ 164485 w 2890571"/>
                <a:gd name="connsiteY9" fmla="*/ 1120320 h 1120320"/>
                <a:gd name="connsiteX10" fmla="*/ 0 w 2890571"/>
                <a:gd name="connsiteY10" fmla="*/ 955835 h 1120320"/>
                <a:gd name="connsiteX11" fmla="*/ 0 w 2890571"/>
                <a:gd name="connsiteY11" fmla="*/ 164485 h 1120320"/>
                <a:gd name="connsiteX0" fmla="*/ 0 w 2834804"/>
                <a:gd name="connsiteY0" fmla="*/ 164485 h 1120320"/>
                <a:gd name="connsiteX1" fmla="*/ 164485 w 2834804"/>
                <a:gd name="connsiteY1" fmla="*/ 0 h 1120320"/>
                <a:gd name="connsiteX2" fmla="*/ 1739730 w 2834804"/>
                <a:gd name="connsiteY2" fmla="*/ 0 h 1120320"/>
                <a:gd name="connsiteX3" fmla="*/ 1904215 w 2834804"/>
                <a:gd name="connsiteY3" fmla="*/ 164485 h 1120320"/>
                <a:gd name="connsiteX4" fmla="*/ 1899837 w 2834804"/>
                <a:gd name="connsiteY4" fmla="*/ 459226 h 1120320"/>
                <a:gd name="connsiteX5" fmla="*/ 2834804 w 2834804"/>
                <a:gd name="connsiteY5" fmla="*/ 579859 h 1120320"/>
                <a:gd name="connsiteX6" fmla="*/ 1897423 w 2834804"/>
                <a:gd name="connsiteY6" fmla="*/ 704645 h 1120320"/>
                <a:gd name="connsiteX7" fmla="*/ 1904215 w 2834804"/>
                <a:gd name="connsiteY7" fmla="*/ 955835 h 1120320"/>
                <a:gd name="connsiteX8" fmla="*/ 1739730 w 2834804"/>
                <a:gd name="connsiteY8" fmla="*/ 1120320 h 1120320"/>
                <a:gd name="connsiteX9" fmla="*/ 164485 w 2834804"/>
                <a:gd name="connsiteY9" fmla="*/ 1120320 h 1120320"/>
                <a:gd name="connsiteX10" fmla="*/ 0 w 2834804"/>
                <a:gd name="connsiteY10" fmla="*/ 955835 h 1120320"/>
                <a:gd name="connsiteX11" fmla="*/ 0 w 2834804"/>
                <a:gd name="connsiteY11" fmla="*/ 164485 h 1120320"/>
                <a:gd name="connsiteX0" fmla="*/ 0 w 2834804"/>
                <a:gd name="connsiteY0" fmla="*/ 164485 h 1120320"/>
                <a:gd name="connsiteX1" fmla="*/ 164485 w 2834804"/>
                <a:gd name="connsiteY1" fmla="*/ 0 h 1120320"/>
                <a:gd name="connsiteX2" fmla="*/ 1739730 w 2834804"/>
                <a:gd name="connsiteY2" fmla="*/ 0 h 1120320"/>
                <a:gd name="connsiteX3" fmla="*/ 1904215 w 2834804"/>
                <a:gd name="connsiteY3" fmla="*/ 164485 h 1120320"/>
                <a:gd name="connsiteX4" fmla="*/ 1918425 w 2834804"/>
                <a:gd name="connsiteY4" fmla="*/ 449640 h 1120320"/>
                <a:gd name="connsiteX5" fmla="*/ 2834804 w 2834804"/>
                <a:gd name="connsiteY5" fmla="*/ 579859 h 1120320"/>
                <a:gd name="connsiteX6" fmla="*/ 1897423 w 2834804"/>
                <a:gd name="connsiteY6" fmla="*/ 704645 h 1120320"/>
                <a:gd name="connsiteX7" fmla="*/ 1904215 w 2834804"/>
                <a:gd name="connsiteY7" fmla="*/ 955835 h 1120320"/>
                <a:gd name="connsiteX8" fmla="*/ 1739730 w 2834804"/>
                <a:gd name="connsiteY8" fmla="*/ 1120320 h 1120320"/>
                <a:gd name="connsiteX9" fmla="*/ 164485 w 2834804"/>
                <a:gd name="connsiteY9" fmla="*/ 1120320 h 1120320"/>
                <a:gd name="connsiteX10" fmla="*/ 0 w 2834804"/>
                <a:gd name="connsiteY10" fmla="*/ 955835 h 1120320"/>
                <a:gd name="connsiteX11" fmla="*/ 0 w 2834804"/>
                <a:gd name="connsiteY11" fmla="*/ 164485 h 1120320"/>
                <a:gd name="connsiteX0" fmla="*/ 0 w 2834804"/>
                <a:gd name="connsiteY0" fmla="*/ 164485 h 1120320"/>
                <a:gd name="connsiteX1" fmla="*/ 164485 w 2834804"/>
                <a:gd name="connsiteY1" fmla="*/ 0 h 1120320"/>
                <a:gd name="connsiteX2" fmla="*/ 1739730 w 2834804"/>
                <a:gd name="connsiteY2" fmla="*/ 0 h 1120320"/>
                <a:gd name="connsiteX3" fmla="*/ 1904215 w 2834804"/>
                <a:gd name="connsiteY3" fmla="*/ 164485 h 1120320"/>
                <a:gd name="connsiteX4" fmla="*/ 1918425 w 2834804"/>
                <a:gd name="connsiteY4" fmla="*/ 449640 h 1120320"/>
                <a:gd name="connsiteX5" fmla="*/ 2834804 w 2834804"/>
                <a:gd name="connsiteY5" fmla="*/ 579859 h 1120320"/>
                <a:gd name="connsiteX6" fmla="*/ 1916011 w 2834804"/>
                <a:gd name="connsiteY6" fmla="*/ 704645 h 1120320"/>
                <a:gd name="connsiteX7" fmla="*/ 1904215 w 2834804"/>
                <a:gd name="connsiteY7" fmla="*/ 955835 h 1120320"/>
                <a:gd name="connsiteX8" fmla="*/ 1739730 w 2834804"/>
                <a:gd name="connsiteY8" fmla="*/ 1120320 h 1120320"/>
                <a:gd name="connsiteX9" fmla="*/ 164485 w 2834804"/>
                <a:gd name="connsiteY9" fmla="*/ 1120320 h 1120320"/>
                <a:gd name="connsiteX10" fmla="*/ 0 w 2834804"/>
                <a:gd name="connsiteY10" fmla="*/ 955835 h 1120320"/>
                <a:gd name="connsiteX11" fmla="*/ 0 w 2834804"/>
                <a:gd name="connsiteY11" fmla="*/ 164485 h 1120320"/>
                <a:gd name="connsiteX0" fmla="*/ 0 w 2834804"/>
                <a:gd name="connsiteY0" fmla="*/ 164485 h 1120320"/>
                <a:gd name="connsiteX1" fmla="*/ 164485 w 2834804"/>
                <a:gd name="connsiteY1" fmla="*/ 0 h 1120320"/>
                <a:gd name="connsiteX2" fmla="*/ 1739730 w 2834804"/>
                <a:gd name="connsiteY2" fmla="*/ 0 h 1120320"/>
                <a:gd name="connsiteX3" fmla="*/ 1904215 w 2834804"/>
                <a:gd name="connsiteY3" fmla="*/ 164485 h 1120320"/>
                <a:gd name="connsiteX4" fmla="*/ 1909034 w 2834804"/>
                <a:gd name="connsiteY4" fmla="*/ 446411 h 1120320"/>
                <a:gd name="connsiteX5" fmla="*/ 2834804 w 2834804"/>
                <a:gd name="connsiteY5" fmla="*/ 579859 h 1120320"/>
                <a:gd name="connsiteX6" fmla="*/ 1916011 w 2834804"/>
                <a:gd name="connsiteY6" fmla="*/ 704645 h 1120320"/>
                <a:gd name="connsiteX7" fmla="*/ 1904215 w 2834804"/>
                <a:gd name="connsiteY7" fmla="*/ 955835 h 1120320"/>
                <a:gd name="connsiteX8" fmla="*/ 1739730 w 2834804"/>
                <a:gd name="connsiteY8" fmla="*/ 1120320 h 1120320"/>
                <a:gd name="connsiteX9" fmla="*/ 164485 w 2834804"/>
                <a:gd name="connsiteY9" fmla="*/ 1120320 h 1120320"/>
                <a:gd name="connsiteX10" fmla="*/ 0 w 2834804"/>
                <a:gd name="connsiteY10" fmla="*/ 955835 h 1120320"/>
                <a:gd name="connsiteX11" fmla="*/ 0 w 2834804"/>
                <a:gd name="connsiteY11" fmla="*/ 164485 h 1120320"/>
                <a:gd name="connsiteX0" fmla="*/ 0 w 2834804"/>
                <a:gd name="connsiteY0" fmla="*/ 164485 h 1120320"/>
                <a:gd name="connsiteX1" fmla="*/ 164485 w 2834804"/>
                <a:gd name="connsiteY1" fmla="*/ 0 h 1120320"/>
                <a:gd name="connsiteX2" fmla="*/ 1739730 w 2834804"/>
                <a:gd name="connsiteY2" fmla="*/ 0 h 1120320"/>
                <a:gd name="connsiteX3" fmla="*/ 1904215 w 2834804"/>
                <a:gd name="connsiteY3" fmla="*/ 164485 h 1120320"/>
                <a:gd name="connsiteX4" fmla="*/ 1902773 w 2834804"/>
                <a:gd name="connsiteY4" fmla="*/ 446411 h 1120320"/>
                <a:gd name="connsiteX5" fmla="*/ 2834804 w 2834804"/>
                <a:gd name="connsiteY5" fmla="*/ 579859 h 1120320"/>
                <a:gd name="connsiteX6" fmla="*/ 1916011 w 2834804"/>
                <a:gd name="connsiteY6" fmla="*/ 704645 h 1120320"/>
                <a:gd name="connsiteX7" fmla="*/ 1904215 w 2834804"/>
                <a:gd name="connsiteY7" fmla="*/ 955835 h 1120320"/>
                <a:gd name="connsiteX8" fmla="*/ 1739730 w 2834804"/>
                <a:gd name="connsiteY8" fmla="*/ 1120320 h 1120320"/>
                <a:gd name="connsiteX9" fmla="*/ 164485 w 2834804"/>
                <a:gd name="connsiteY9" fmla="*/ 1120320 h 1120320"/>
                <a:gd name="connsiteX10" fmla="*/ 0 w 2834804"/>
                <a:gd name="connsiteY10" fmla="*/ 955835 h 1120320"/>
                <a:gd name="connsiteX11" fmla="*/ 0 w 2834804"/>
                <a:gd name="connsiteY11" fmla="*/ 164485 h 1120320"/>
                <a:gd name="connsiteX0" fmla="*/ 0 w 2834804"/>
                <a:gd name="connsiteY0" fmla="*/ 164485 h 1120320"/>
                <a:gd name="connsiteX1" fmla="*/ 164485 w 2834804"/>
                <a:gd name="connsiteY1" fmla="*/ 0 h 1120320"/>
                <a:gd name="connsiteX2" fmla="*/ 1739730 w 2834804"/>
                <a:gd name="connsiteY2" fmla="*/ 0 h 1120320"/>
                <a:gd name="connsiteX3" fmla="*/ 1904215 w 2834804"/>
                <a:gd name="connsiteY3" fmla="*/ 164485 h 1120320"/>
                <a:gd name="connsiteX4" fmla="*/ 1902773 w 2834804"/>
                <a:gd name="connsiteY4" fmla="*/ 446411 h 1120320"/>
                <a:gd name="connsiteX5" fmla="*/ 2834804 w 2834804"/>
                <a:gd name="connsiteY5" fmla="*/ 579859 h 1120320"/>
                <a:gd name="connsiteX6" fmla="*/ 1900359 w 2834804"/>
                <a:gd name="connsiteY6" fmla="*/ 701416 h 1120320"/>
                <a:gd name="connsiteX7" fmla="*/ 1904215 w 2834804"/>
                <a:gd name="connsiteY7" fmla="*/ 955835 h 1120320"/>
                <a:gd name="connsiteX8" fmla="*/ 1739730 w 2834804"/>
                <a:gd name="connsiteY8" fmla="*/ 1120320 h 1120320"/>
                <a:gd name="connsiteX9" fmla="*/ 164485 w 2834804"/>
                <a:gd name="connsiteY9" fmla="*/ 1120320 h 1120320"/>
                <a:gd name="connsiteX10" fmla="*/ 0 w 2834804"/>
                <a:gd name="connsiteY10" fmla="*/ 955835 h 1120320"/>
                <a:gd name="connsiteX11" fmla="*/ 0 w 2834804"/>
                <a:gd name="connsiteY11" fmla="*/ 164485 h 1120320"/>
                <a:gd name="connsiteX0" fmla="*/ 0 w 2834804"/>
                <a:gd name="connsiteY0" fmla="*/ 164485 h 1120320"/>
                <a:gd name="connsiteX1" fmla="*/ 164485 w 2834804"/>
                <a:gd name="connsiteY1" fmla="*/ 0 h 1120320"/>
                <a:gd name="connsiteX2" fmla="*/ 1739730 w 2834804"/>
                <a:gd name="connsiteY2" fmla="*/ 0 h 1120320"/>
                <a:gd name="connsiteX3" fmla="*/ 1904215 w 2834804"/>
                <a:gd name="connsiteY3" fmla="*/ 164485 h 1120320"/>
                <a:gd name="connsiteX4" fmla="*/ 1902773 w 2834804"/>
                <a:gd name="connsiteY4" fmla="*/ 446411 h 1120320"/>
                <a:gd name="connsiteX5" fmla="*/ 2834804 w 2834804"/>
                <a:gd name="connsiteY5" fmla="*/ 579859 h 1120320"/>
                <a:gd name="connsiteX6" fmla="*/ 1906620 w 2834804"/>
                <a:gd name="connsiteY6" fmla="*/ 698187 h 1120320"/>
                <a:gd name="connsiteX7" fmla="*/ 1904215 w 2834804"/>
                <a:gd name="connsiteY7" fmla="*/ 955835 h 1120320"/>
                <a:gd name="connsiteX8" fmla="*/ 1739730 w 2834804"/>
                <a:gd name="connsiteY8" fmla="*/ 1120320 h 1120320"/>
                <a:gd name="connsiteX9" fmla="*/ 164485 w 2834804"/>
                <a:gd name="connsiteY9" fmla="*/ 1120320 h 1120320"/>
                <a:gd name="connsiteX10" fmla="*/ 0 w 2834804"/>
                <a:gd name="connsiteY10" fmla="*/ 955835 h 1120320"/>
                <a:gd name="connsiteX11" fmla="*/ 0 w 2834804"/>
                <a:gd name="connsiteY11" fmla="*/ 164485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4804" h="1120320">
                  <a:moveTo>
                    <a:pt x="0" y="164485"/>
                  </a:moveTo>
                  <a:cubicBezTo>
                    <a:pt x="0" y="73642"/>
                    <a:pt x="73642" y="0"/>
                    <a:pt x="164485" y="0"/>
                  </a:cubicBezTo>
                  <a:lnTo>
                    <a:pt x="1739730" y="0"/>
                  </a:lnTo>
                  <a:cubicBezTo>
                    <a:pt x="1830573" y="0"/>
                    <a:pt x="1904215" y="73642"/>
                    <a:pt x="1904215" y="164485"/>
                  </a:cubicBezTo>
                  <a:cubicBezTo>
                    <a:pt x="1902755" y="311417"/>
                    <a:pt x="1904233" y="299479"/>
                    <a:pt x="1902773" y="446411"/>
                  </a:cubicBezTo>
                  <a:lnTo>
                    <a:pt x="2834804" y="579859"/>
                  </a:lnTo>
                  <a:lnTo>
                    <a:pt x="1906620" y="698187"/>
                  </a:lnTo>
                  <a:cubicBezTo>
                    <a:pt x="1905786" y="769134"/>
                    <a:pt x="1905049" y="884888"/>
                    <a:pt x="1904215" y="955835"/>
                  </a:cubicBezTo>
                  <a:cubicBezTo>
                    <a:pt x="1904215" y="1046678"/>
                    <a:pt x="1830573" y="1120320"/>
                    <a:pt x="1739730" y="1120320"/>
                  </a:cubicBezTo>
                  <a:lnTo>
                    <a:pt x="164485" y="1120320"/>
                  </a:lnTo>
                  <a:cubicBezTo>
                    <a:pt x="73642" y="1120320"/>
                    <a:pt x="0" y="1046678"/>
                    <a:pt x="0" y="955835"/>
                  </a:cubicBezTo>
                  <a:lnTo>
                    <a:pt x="0" y="164485"/>
                  </a:lnTo>
                  <a:close/>
                </a:path>
              </a:pathLst>
            </a:cu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ubrik 3"/>
            <p:cNvSpPr txBox="1">
              <a:spLocks/>
            </p:cNvSpPr>
            <p:nvPr/>
          </p:nvSpPr>
          <p:spPr>
            <a:xfrm>
              <a:off x="6391747" y="2926170"/>
              <a:ext cx="1969827" cy="492443"/>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600" kern="1600" spc="-20" dirty="0" smtClean="0">
                  <a:solidFill>
                    <a:schemeClr val="tx1"/>
                  </a:solidFill>
                  <a:latin typeface="Verdana" charset="0"/>
                  <a:ea typeface="Verdana" charset="0"/>
                  <a:cs typeface="Verdana" charset="0"/>
                </a:rPr>
                <a:t>Vad är det </a:t>
              </a:r>
            </a:p>
            <a:p>
              <a:pPr algn="ctr"/>
              <a:r>
                <a:rPr lang="sv-SE" sz="1600" kern="1600" spc="-20" dirty="0" smtClean="0">
                  <a:solidFill>
                    <a:schemeClr val="tx1"/>
                  </a:solidFill>
                  <a:latin typeface="Verdana" charset="0"/>
                  <a:ea typeface="Verdana" charset="0"/>
                  <a:cs typeface="Verdana" charset="0"/>
                </a:rPr>
                <a:t>som har hänt?</a:t>
              </a:r>
            </a:p>
          </p:txBody>
        </p:sp>
      </p:grpSp>
      <p:sp>
        <p:nvSpPr>
          <p:cNvPr id="22" name="Rubrik 3"/>
          <p:cNvSpPr txBox="1">
            <a:spLocks/>
          </p:cNvSpPr>
          <p:nvPr/>
        </p:nvSpPr>
        <p:spPr>
          <a:xfrm>
            <a:off x="711201" y="858421"/>
            <a:ext cx="8018780" cy="33855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a:solidFill>
                  <a:schemeClr val="tx1"/>
                </a:solidFill>
                <a:latin typeface="Verdana" charset="0"/>
                <a:ea typeface="Verdana" charset="0"/>
                <a:cs typeface="Verdana" charset="0"/>
              </a:rPr>
              <a:t>Då svarar </a:t>
            </a:r>
            <a:r>
              <a:rPr lang="sv-SE" sz="2200" kern="1600" spc="-20" dirty="0" smtClean="0">
                <a:solidFill>
                  <a:schemeClr val="tx1"/>
                </a:solidFill>
                <a:latin typeface="Verdana" charset="0"/>
                <a:ea typeface="Verdana" charset="0"/>
                <a:cs typeface="Verdana" charset="0"/>
              </a:rPr>
              <a:t>någon på </a:t>
            </a:r>
            <a:r>
              <a:rPr lang="sv-SE" sz="2200" kern="1600" spc="-20" dirty="0">
                <a:solidFill>
                  <a:schemeClr val="tx1"/>
                </a:solidFill>
                <a:latin typeface="Verdana" charset="0"/>
                <a:ea typeface="Verdana" charset="0"/>
                <a:cs typeface="Verdana" charset="0"/>
              </a:rPr>
              <a:t>SOS Alarm </a:t>
            </a:r>
          </a:p>
        </p:txBody>
      </p:sp>
      <p:pic>
        <p:nvPicPr>
          <p:cNvPr id="24" name="Bildobjekt 23"/>
          <p:cNvPicPr>
            <a:picLocks noChangeAspect="1"/>
          </p:cNvPicPr>
          <p:nvPr/>
        </p:nvPicPr>
        <p:blipFill rotWithShape="1">
          <a:blip r:embed="rId3">
            <a:extLst>
              <a:ext uri="{28A0092B-C50C-407E-A947-70E740481C1C}">
                <a14:useLocalDpi xmlns:a14="http://schemas.microsoft.com/office/drawing/2010/main" val="0"/>
              </a:ext>
            </a:extLst>
          </a:blip>
          <a:srcRect l="29765" t="14918" r="33121" b="53003"/>
          <a:stretch/>
        </p:blipFill>
        <p:spPr>
          <a:xfrm flipH="1">
            <a:off x="1440223" y="1548877"/>
            <a:ext cx="3282399" cy="3409361"/>
          </a:xfrm>
          <a:prstGeom prst="rect">
            <a:avLst/>
          </a:prstGeom>
        </p:spPr>
      </p:pic>
      <p:grpSp>
        <p:nvGrpSpPr>
          <p:cNvPr id="34" name="Grupp 33"/>
          <p:cNvGrpSpPr/>
          <p:nvPr/>
        </p:nvGrpSpPr>
        <p:grpSpPr>
          <a:xfrm>
            <a:off x="1331374" y="5241159"/>
            <a:ext cx="5060373" cy="892227"/>
            <a:chOff x="647700" y="3510750"/>
            <a:chExt cx="5060373" cy="892227"/>
          </a:xfrm>
        </p:grpSpPr>
        <p:grpSp>
          <p:nvGrpSpPr>
            <p:cNvPr id="35" name="Grupp 34"/>
            <p:cNvGrpSpPr/>
            <p:nvPr/>
          </p:nvGrpSpPr>
          <p:grpSpPr>
            <a:xfrm>
              <a:off x="647700" y="3510750"/>
              <a:ext cx="898878" cy="892227"/>
              <a:chOff x="912719" y="2783393"/>
              <a:chExt cx="590201" cy="585834"/>
            </a:xfrm>
          </p:grpSpPr>
          <p:grpSp>
            <p:nvGrpSpPr>
              <p:cNvPr id="37" name="Grupp 36"/>
              <p:cNvGrpSpPr/>
              <p:nvPr/>
            </p:nvGrpSpPr>
            <p:grpSpPr>
              <a:xfrm>
                <a:off x="912719" y="2783393"/>
                <a:ext cx="590201" cy="585834"/>
                <a:chOff x="552841" y="2463808"/>
                <a:chExt cx="1562568" cy="1551008"/>
              </a:xfrm>
            </p:grpSpPr>
            <p:pic>
              <p:nvPicPr>
                <p:cNvPr id="39" name="Bildobjekt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40" name="Ellips 39"/>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8" name="textruta 37"/>
              <p:cNvSpPr txBox="1"/>
              <p:nvPr/>
            </p:nvSpPr>
            <p:spPr>
              <a:xfrm>
                <a:off x="1063306" y="2783393"/>
                <a:ext cx="289024" cy="565839"/>
              </a:xfrm>
              <a:prstGeom prst="rect">
                <a:avLst/>
              </a:prstGeom>
              <a:noFill/>
            </p:spPr>
            <p:txBody>
              <a:bodyPr wrap="none" rtlCol="0">
                <a:spAutoFit/>
              </a:bodyPr>
              <a:lstStyle/>
              <a:p>
                <a:pPr algn="ctr">
                  <a:buClr>
                    <a:schemeClr val="accent6"/>
                  </a:buClr>
                  <a:buSzPct val="120000"/>
                </a:pPr>
                <a:r>
                  <a:rPr lang="sv-SE" sz="5000" b="1" kern="1600" spc="-20" dirty="0" smtClean="0">
                    <a:solidFill>
                      <a:schemeClr val="bg1"/>
                    </a:solidFill>
                    <a:latin typeface="Verdana" charset="0"/>
                    <a:ea typeface="Verdana" charset="0"/>
                    <a:cs typeface="Verdana" charset="0"/>
                  </a:rPr>
                  <a:t>!</a:t>
                </a:r>
                <a:endParaRPr lang="sv-SE" sz="5000" b="1" kern="1600" spc="-20" dirty="0">
                  <a:solidFill>
                    <a:schemeClr val="bg1"/>
                  </a:solidFill>
                  <a:latin typeface="Verdana" charset="0"/>
                  <a:ea typeface="Verdana" charset="0"/>
                  <a:cs typeface="Verdana" charset="0"/>
                </a:endParaRPr>
              </a:p>
            </p:txBody>
          </p:sp>
        </p:grpSp>
        <p:sp>
          <p:nvSpPr>
            <p:cNvPr id="36" name="Rubrik 3"/>
            <p:cNvSpPr txBox="1">
              <a:spLocks/>
            </p:cNvSpPr>
            <p:nvPr/>
          </p:nvSpPr>
          <p:spPr>
            <a:xfrm>
              <a:off x="1728871" y="3541364"/>
              <a:ext cx="3979202" cy="830997"/>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112 är ett nödnummer! </a:t>
              </a:r>
              <a:endParaRPr lang="sv-SE" sz="1800" b="0" kern="1600" spc="-20" dirty="0" smtClean="0">
                <a:solidFill>
                  <a:schemeClr val="tx1"/>
                </a:solidFill>
                <a:latin typeface="Verdana" charset="0"/>
                <a:ea typeface="Verdana" charset="0"/>
                <a:cs typeface="Verdana" charset="0"/>
              </a:endParaRPr>
            </a:p>
            <a:p>
              <a:r>
                <a:rPr lang="sv-SE" sz="1800" b="0" kern="1600" spc="-20" dirty="0" smtClean="0">
                  <a:solidFill>
                    <a:schemeClr val="tx1"/>
                  </a:solidFill>
                  <a:latin typeface="Verdana" charset="0"/>
                  <a:ea typeface="Verdana" charset="0"/>
                  <a:cs typeface="Verdana" charset="0"/>
                </a:rPr>
                <a:t>Du </a:t>
              </a:r>
              <a:r>
                <a:rPr lang="sv-SE" sz="1800" b="0" kern="1600" spc="-20" dirty="0">
                  <a:solidFill>
                    <a:schemeClr val="tx1"/>
                  </a:solidFill>
                  <a:latin typeface="Verdana" charset="0"/>
                  <a:ea typeface="Verdana" charset="0"/>
                  <a:cs typeface="Verdana" charset="0"/>
                </a:rPr>
                <a:t>får bara ringa dit om </a:t>
              </a:r>
              <a:endParaRPr lang="sv-SE" sz="1800" b="0" kern="1600" spc="-20" dirty="0" smtClean="0">
                <a:solidFill>
                  <a:schemeClr val="tx1"/>
                </a:solidFill>
                <a:latin typeface="Verdana" charset="0"/>
                <a:ea typeface="Verdana" charset="0"/>
                <a:cs typeface="Verdana" charset="0"/>
              </a:endParaRPr>
            </a:p>
            <a:p>
              <a:r>
                <a:rPr lang="sv-SE" sz="1800" b="0" kern="1600" spc="-20" dirty="0" smtClean="0">
                  <a:solidFill>
                    <a:schemeClr val="tx1"/>
                  </a:solidFill>
                  <a:latin typeface="Verdana" charset="0"/>
                  <a:ea typeface="Verdana" charset="0"/>
                  <a:cs typeface="Verdana" charset="0"/>
                </a:rPr>
                <a:t>du </a:t>
              </a:r>
              <a:r>
                <a:rPr lang="sv-SE" sz="1800" b="0" kern="1600" spc="-20" dirty="0">
                  <a:solidFill>
                    <a:schemeClr val="tx1"/>
                  </a:solidFill>
                  <a:latin typeface="Verdana" charset="0"/>
                  <a:ea typeface="Verdana" charset="0"/>
                  <a:cs typeface="Verdana" charset="0"/>
                </a:rPr>
                <a:t>verkligen behöver hjälp.</a:t>
              </a:r>
              <a:endParaRPr lang="sv-SE" sz="1800" b="0" dirty="0">
                <a:solidFill>
                  <a:schemeClr val="tx1"/>
                </a:solidFill>
              </a:endParaRPr>
            </a:p>
          </p:txBody>
        </p:sp>
      </p:grpSp>
      <p:sp>
        <p:nvSpPr>
          <p:cNvPr id="3" name="Rektangel 2"/>
          <p:cNvSpPr/>
          <p:nvPr/>
        </p:nvSpPr>
        <p:spPr>
          <a:xfrm>
            <a:off x="1" y="4831353"/>
            <a:ext cx="5500254" cy="1268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mtClean="0"/>
              <a:t>     </a:t>
            </a:r>
            <a:endParaRPr lang="sv-SE"/>
          </a:p>
        </p:txBody>
      </p:sp>
    </p:spTree>
    <p:extLst>
      <p:ext uri="{BB962C8B-B14F-4D97-AF65-F5344CB8AC3E}">
        <p14:creationId xmlns:p14="http://schemas.microsoft.com/office/powerpoint/2010/main" val="1037496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7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9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400"/>
                            </p:stCondLst>
                            <p:childTnLst>
                              <p:par>
                                <p:cTn id="15" presetID="53" presetClass="entr" presetSubtype="16"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p:cNvSpPr txBox="1">
            <a:spLocks/>
          </p:cNvSpPr>
          <p:nvPr/>
        </p:nvSpPr>
        <p:spPr>
          <a:xfrm>
            <a:off x="562609" y="2702044"/>
            <a:ext cx="8018781" cy="1384995"/>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4500" kern="1600" spc="-20" dirty="0">
                <a:solidFill>
                  <a:schemeClr val="bg1"/>
                </a:solidFill>
                <a:latin typeface="Verdana" charset="0"/>
                <a:ea typeface="Verdana" charset="0"/>
                <a:cs typeface="Verdana" charset="0"/>
              </a:rPr>
              <a:t>Brandmännen </a:t>
            </a:r>
            <a:endParaRPr lang="sv-SE" sz="4500" kern="1600" spc="-20" dirty="0" smtClean="0">
              <a:solidFill>
                <a:schemeClr val="bg1"/>
              </a:solidFill>
              <a:latin typeface="Verdana" charset="0"/>
              <a:ea typeface="Verdana" charset="0"/>
              <a:cs typeface="Verdana" charset="0"/>
            </a:endParaRPr>
          </a:p>
          <a:p>
            <a:pPr algn="ctr"/>
            <a:r>
              <a:rPr lang="sv-SE" sz="4500" kern="1600" spc="-20" dirty="0" smtClean="0">
                <a:solidFill>
                  <a:schemeClr val="bg1"/>
                </a:solidFill>
                <a:latin typeface="Verdana" charset="0"/>
                <a:ea typeface="Verdana" charset="0"/>
                <a:cs typeface="Verdana" charset="0"/>
              </a:rPr>
              <a:t>är </a:t>
            </a:r>
            <a:r>
              <a:rPr lang="sv-SE" sz="4500" kern="1600" spc="-20" dirty="0">
                <a:solidFill>
                  <a:schemeClr val="bg1"/>
                </a:solidFill>
                <a:latin typeface="Verdana" charset="0"/>
                <a:ea typeface="Verdana" charset="0"/>
                <a:cs typeface="Verdana" charset="0"/>
              </a:rPr>
              <a:t>alltid redo</a:t>
            </a:r>
            <a:endParaRPr lang="sv-SE" sz="4500" dirty="0">
              <a:solidFill>
                <a:schemeClr val="bg1"/>
              </a:solidFill>
            </a:endParaRPr>
          </a:p>
        </p:txBody>
      </p:sp>
      <p:pic>
        <p:nvPicPr>
          <p:cNvPr id="6" name="Bildobjekt 5"/>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rot="10800000">
            <a:off x="2570079" y="4321521"/>
            <a:ext cx="3952640" cy="132784"/>
          </a:xfrm>
          <a:prstGeom prst="rect">
            <a:avLst/>
          </a:prstGeom>
        </p:spPr>
      </p:pic>
    </p:spTree>
    <p:extLst>
      <p:ext uri="{BB962C8B-B14F-4D97-AF65-F5344CB8AC3E}">
        <p14:creationId xmlns:p14="http://schemas.microsoft.com/office/powerpoint/2010/main" val="3482417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4" y="3527295"/>
            <a:ext cx="9397382" cy="3389150"/>
          </a:xfrm>
          <a:prstGeom prst="rect">
            <a:avLst/>
          </a:prstGeom>
        </p:spPr>
      </p:pic>
      <p:sp>
        <p:nvSpPr>
          <p:cNvPr id="7" name="Rubrik 3"/>
          <p:cNvSpPr txBox="1">
            <a:spLocks/>
          </p:cNvSpPr>
          <p:nvPr/>
        </p:nvSpPr>
        <p:spPr>
          <a:xfrm>
            <a:off x="711201" y="519867"/>
            <a:ext cx="8018780" cy="67710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a:solidFill>
                  <a:schemeClr val="tx1"/>
                </a:solidFill>
                <a:latin typeface="Verdana" charset="0"/>
                <a:ea typeface="Verdana" charset="0"/>
                <a:cs typeface="Verdana" charset="0"/>
              </a:rPr>
              <a:t>Det finns alltid brandmän som arbetar, </a:t>
            </a:r>
            <a:endParaRPr lang="sv-SE" sz="2200" kern="1600" spc="-20" dirty="0" smtClean="0">
              <a:solidFill>
                <a:schemeClr val="tx1"/>
              </a:solidFill>
              <a:latin typeface="Verdana" charset="0"/>
              <a:ea typeface="Verdana" charset="0"/>
              <a:cs typeface="Verdana" charset="0"/>
            </a:endParaRPr>
          </a:p>
          <a:p>
            <a:r>
              <a:rPr lang="sv-SE" sz="2200" kern="1600" spc="-20" dirty="0" smtClean="0">
                <a:solidFill>
                  <a:schemeClr val="tx1"/>
                </a:solidFill>
                <a:latin typeface="Verdana" charset="0"/>
                <a:ea typeface="Verdana" charset="0"/>
                <a:cs typeface="Verdana" charset="0"/>
              </a:rPr>
              <a:t>både </a:t>
            </a:r>
            <a:r>
              <a:rPr lang="sv-SE" sz="2200" kern="1600" spc="-20" dirty="0">
                <a:solidFill>
                  <a:schemeClr val="tx1"/>
                </a:solidFill>
                <a:latin typeface="Verdana" charset="0"/>
                <a:ea typeface="Verdana" charset="0"/>
                <a:cs typeface="Verdana" charset="0"/>
              </a:rPr>
              <a:t>dag och </a:t>
            </a:r>
            <a:r>
              <a:rPr lang="sv-SE" sz="2200" kern="1600" spc="-20" dirty="0" smtClean="0">
                <a:solidFill>
                  <a:schemeClr val="tx1"/>
                </a:solidFill>
                <a:latin typeface="Verdana" charset="0"/>
                <a:ea typeface="Verdana" charset="0"/>
                <a:cs typeface="Verdana" charset="0"/>
              </a:rPr>
              <a:t>natt</a:t>
            </a:r>
            <a:endParaRPr lang="sv-SE" sz="2200" kern="1600" spc="-20" dirty="0">
              <a:solidFill>
                <a:schemeClr val="tx1"/>
              </a:solidFill>
              <a:latin typeface="Verdana" charset="0"/>
              <a:ea typeface="Verdana" charset="0"/>
              <a:cs typeface="Verdana" charset="0"/>
            </a:endParaRPr>
          </a:p>
        </p:txBody>
      </p:sp>
      <p:grpSp>
        <p:nvGrpSpPr>
          <p:cNvPr id="8" name="Grupp 7"/>
          <p:cNvGrpSpPr/>
          <p:nvPr/>
        </p:nvGrpSpPr>
        <p:grpSpPr>
          <a:xfrm>
            <a:off x="647700" y="1916021"/>
            <a:ext cx="3924300" cy="892227"/>
            <a:chOff x="647700" y="2214401"/>
            <a:chExt cx="3924300" cy="892227"/>
          </a:xfrm>
        </p:grpSpPr>
        <p:sp>
          <p:nvSpPr>
            <p:cNvPr id="9" name="Rubrik 3"/>
            <p:cNvSpPr txBox="1">
              <a:spLocks/>
            </p:cNvSpPr>
            <p:nvPr/>
          </p:nvSpPr>
          <p:spPr>
            <a:xfrm>
              <a:off x="1728871" y="2247030"/>
              <a:ext cx="2843129" cy="830997"/>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smtClean="0">
                  <a:solidFill>
                    <a:schemeClr val="tx1"/>
                  </a:solidFill>
                  <a:latin typeface="Verdana" charset="0"/>
                  <a:ea typeface="Verdana" charset="0"/>
                  <a:cs typeface="Verdana" charset="0"/>
                </a:rPr>
                <a:t>Möt brandbilen så den hittar rätt plats eller </a:t>
              </a:r>
            </a:p>
            <a:p>
              <a:r>
                <a:rPr lang="sv-SE" sz="1800" b="0" kern="1600" spc="-20" dirty="0" smtClean="0">
                  <a:solidFill>
                    <a:schemeClr val="tx1"/>
                  </a:solidFill>
                  <a:latin typeface="Verdana" charset="0"/>
                  <a:ea typeface="Verdana" charset="0"/>
                  <a:cs typeface="Verdana" charset="0"/>
                </a:rPr>
                <a:t>hus lättare.</a:t>
              </a:r>
              <a:endParaRPr lang="sv-SE" sz="1800" b="0" dirty="0">
                <a:solidFill>
                  <a:schemeClr val="tx1"/>
                </a:solidFill>
              </a:endParaRPr>
            </a:p>
          </p:txBody>
        </p:sp>
        <p:grpSp>
          <p:nvGrpSpPr>
            <p:cNvPr id="10" name="Grupp 9"/>
            <p:cNvGrpSpPr/>
            <p:nvPr/>
          </p:nvGrpSpPr>
          <p:grpSpPr>
            <a:xfrm>
              <a:off x="647700" y="2214401"/>
              <a:ext cx="898878" cy="892227"/>
              <a:chOff x="711200" y="4275767"/>
              <a:chExt cx="590201" cy="585834"/>
            </a:xfrm>
          </p:grpSpPr>
          <p:grpSp>
            <p:nvGrpSpPr>
              <p:cNvPr id="11" name="Grupp 10"/>
              <p:cNvGrpSpPr/>
              <p:nvPr/>
            </p:nvGrpSpPr>
            <p:grpSpPr>
              <a:xfrm>
                <a:off x="711200" y="4275767"/>
                <a:ext cx="590201" cy="585834"/>
                <a:chOff x="552841" y="2463808"/>
                <a:chExt cx="1562568" cy="1551008"/>
              </a:xfrm>
            </p:grpSpPr>
            <p:pic>
              <p:nvPicPr>
                <p:cNvPr id="13" name="Bildobjekt 12"/>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14" name="Ellips 13"/>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2" name="Bildobjekt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pic>
        <p:nvPicPr>
          <p:cNvPr id="15" name="Bildobjekt 14"/>
          <p:cNvPicPr>
            <a:picLocks noChangeAspect="1"/>
          </p:cNvPicPr>
          <p:nvPr/>
        </p:nvPicPr>
        <p:blipFill rotWithShape="1">
          <a:blip r:embed="rId6">
            <a:extLst>
              <a:ext uri="{28A0092B-C50C-407E-A947-70E740481C1C}">
                <a14:useLocalDpi xmlns:a14="http://schemas.microsoft.com/office/drawing/2010/main" val="0"/>
              </a:ext>
            </a:extLst>
          </a:blip>
          <a:srcRect l="5800" t="1651" r="58068" b="62229"/>
          <a:stretch/>
        </p:blipFill>
        <p:spPr>
          <a:xfrm rot="251915">
            <a:off x="-4265145" y="1667977"/>
            <a:ext cx="5680270" cy="3799142"/>
          </a:xfrm>
          <a:prstGeom prst="rect">
            <a:avLst/>
          </a:prstGeom>
        </p:spPr>
      </p:pic>
      <p:pic>
        <p:nvPicPr>
          <p:cNvPr id="6" name="Bildobjekt 5"/>
          <p:cNvPicPr>
            <a:picLocks noChangeAspect="1"/>
          </p:cNvPicPr>
          <p:nvPr/>
        </p:nvPicPr>
        <p:blipFill rotWithShape="1">
          <a:blip r:embed="rId7">
            <a:extLst>
              <a:ext uri="{28A0092B-C50C-407E-A947-70E740481C1C}">
                <a14:useLocalDpi xmlns:a14="http://schemas.microsoft.com/office/drawing/2010/main" val="0"/>
              </a:ext>
            </a:extLst>
          </a:blip>
          <a:srcRect l="40993" t="6729" r="20528" b="13133"/>
          <a:stretch/>
        </p:blipFill>
        <p:spPr>
          <a:xfrm>
            <a:off x="3354846" y="2638371"/>
            <a:ext cx="2731489" cy="3806114"/>
          </a:xfrm>
          <a:prstGeom prst="rect">
            <a:avLst/>
          </a:prstGeom>
        </p:spPr>
      </p:pic>
    </p:spTree>
    <p:extLst>
      <p:ext uri="{BB962C8B-B14F-4D97-AF65-F5344CB8AC3E}">
        <p14:creationId xmlns:p14="http://schemas.microsoft.com/office/powerpoint/2010/main" val="6146620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000"/>
                            </p:stCondLst>
                            <p:childTnLst>
                              <p:par>
                                <p:cTn id="11" presetID="2" presetClass="entr" presetSubtype="8" decel="5000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3"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par>
                                <p:cTn id="20" presetID="6" presetClass="emph" presetSubtype="0" fill="hold" nodeType="withEffect">
                                  <p:stCondLst>
                                    <p:cond delay="0"/>
                                  </p:stCondLst>
                                  <p:childTnLst>
                                    <p:animScale>
                                      <p:cBhvr>
                                        <p:cTn id="21" dur="10" fill="hold"/>
                                        <p:tgtEl>
                                          <p:spTgt spid="15"/>
                                        </p:tgtEl>
                                      </p:cBhvr>
                                      <p:by x="35000" y="35000"/>
                                    </p:animScale>
                                  </p:childTnLst>
                                </p:cTn>
                              </p:par>
                            </p:childTnLst>
                          </p:cTn>
                        </p:par>
                        <p:par>
                          <p:cTn id="22" fill="hold">
                            <p:stCondLst>
                              <p:cond delay="3000"/>
                            </p:stCondLst>
                            <p:childTnLst>
                              <p:par>
                                <p:cTn id="23" presetID="6" presetClass="emph" presetSubtype="0" fill="hold" nodeType="afterEffect">
                                  <p:stCondLst>
                                    <p:cond delay="0"/>
                                  </p:stCondLst>
                                  <p:childTnLst>
                                    <p:animScale>
                                      <p:cBhvr>
                                        <p:cTn id="24" dur="3500" fill="hold"/>
                                        <p:tgtEl>
                                          <p:spTgt spid="15"/>
                                        </p:tgtEl>
                                      </p:cBhvr>
                                      <p:by x="300000" y="300000"/>
                                    </p:animScale>
                                  </p:childTnLst>
                                </p:cTn>
                              </p:par>
                              <p:par>
                                <p:cTn id="25" presetID="0" presetClass="path" presetSubtype="0" accel="50000" decel="50000" fill="hold" nodeType="withEffect">
                                  <p:stCondLst>
                                    <p:cond delay="0"/>
                                  </p:stCondLst>
                                  <p:childTnLst>
                                    <p:animMotion origin="layout" path="M 2.77778E-6 -0.00023 C 0.1309 -0.00926 0.26024 -0.02176 0.40243 -0.00671 C 0.54323 0.00833 0.7335 0.06389 0.84323 0.08981 C 0.95364 0.1162 1.06198 0.12176 1.06198 0.12338 " pathEditMode="relative" rAng="0" ptsTypes="AAAA">
                                      <p:cBhvr>
                                        <p:cTn id="26" dur="4000" fill="hold"/>
                                        <p:tgtEl>
                                          <p:spTgt spid="15"/>
                                        </p:tgtEl>
                                        <p:attrNameLst>
                                          <p:attrName>ppt_x</p:attrName>
                                          <p:attrName>ppt_y</p:attrName>
                                        </p:attrNameLst>
                                      </p:cBhvr>
                                      <p:rCtr x="53090" y="5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rot="10800000">
            <a:off x="2570079" y="4321521"/>
            <a:ext cx="3952640" cy="132784"/>
          </a:xfrm>
          <a:prstGeom prst="rect">
            <a:avLst/>
          </a:prstGeom>
        </p:spPr>
      </p:pic>
      <p:sp>
        <p:nvSpPr>
          <p:cNvPr id="4" name="Rubrik 3"/>
          <p:cNvSpPr txBox="1">
            <a:spLocks/>
          </p:cNvSpPr>
          <p:nvPr/>
        </p:nvSpPr>
        <p:spPr>
          <a:xfrm>
            <a:off x="562609" y="3394541"/>
            <a:ext cx="8018781" cy="692497"/>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4500" kern="1600" spc="-20" smtClean="0">
                <a:solidFill>
                  <a:schemeClr val="bg1"/>
                </a:solidFill>
                <a:latin typeface="Verdana" charset="0"/>
                <a:ea typeface="Verdana" charset="0"/>
                <a:cs typeface="Verdana" charset="0"/>
              </a:rPr>
              <a:t>Brännskada</a:t>
            </a:r>
            <a:endParaRPr lang="sv-SE" sz="4500" dirty="0">
              <a:solidFill>
                <a:schemeClr val="bg1"/>
              </a:solidFill>
            </a:endParaRPr>
          </a:p>
        </p:txBody>
      </p:sp>
    </p:spTree>
    <p:extLst>
      <p:ext uri="{BB962C8B-B14F-4D97-AF65-F5344CB8AC3E}">
        <p14:creationId xmlns:p14="http://schemas.microsoft.com/office/powerpoint/2010/main" val="13013082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 29"/>
          <p:cNvGrpSpPr/>
          <p:nvPr/>
        </p:nvGrpSpPr>
        <p:grpSpPr>
          <a:xfrm rot="21274362">
            <a:off x="1524953" y="3510007"/>
            <a:ext cx="5876544" cy="2797292"/>
            <a:chOff x="815943" y="3115113"/>
            <a:chExt cx="5876544" cy="2797292"/>
          </a:xfrm>
        </p:grpSpPr>
        <p:pic>
          <p:nvPicPr>
            <p:cNvPr id="14" name="Bildobjekt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43" y="3345989"/>
              <a:ext cx="5876544" cy="2566416"/>
            </a:xfrm>
            <a:prstGeom prst="rect">
              <a:avLst/>
            </a:prstGeom>
          </p:spPr>
        </p:pic>
        <p:pic>
          <p:nvPicPr>
            <p:cNvPr id="19" name="Bildobjekt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53571" y="3115113"/>
              <a:ext cx="888392" cy="2332486"/>
            </a:xfrm>
            <a:prstGeom prst="rect">
              <a:avLst/>
            </a:prstGeom>
          </p:spPr>
        </p:pic>
        <p:sp>
          <p:nvSpPr>
            <p:cNvPr id="20" name="Båge 19"/>
            <p:cNvSpPr/>
            <p:nvPr/>
          </p:nvSpPr>
          <p:spPr>
            <a:xfrm>
              <a:off x="3450707" y="3224273"/>
              <a:ext cx="928884" cy="1637153"/>
            </a:xfrm>
            <a:prstGeom prst="arc">
              <a:avLst>
                <a:gd name="adj1" fmla="val 12541598"/>
                <a:gd name="adj2" fmla="val 21086002"/>
              </a:avLst>
            </a:prstGeom>
            <a:ln w="635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nvGrpSpPr>
          <p:cNvPr id="38" name="Grupp 37"/>
          <p:cNvGrpSpPr/>
          <p:nvPr/>
        </p:nvGrpSpPr>
        <p:grpSpPr>
          <a:xfrm>
            <a:off x="647700" y="1165511"/>
            <a:ext cx="3924300" cy="892227"/>
            <a:chOff x="647700" y="2214401"/>
            <a:chExt cx="3924300" cy="892227"/>
          </a:xfrm>
        </p:grpSpPr>
        <p:sp>
          <p:nvSpPr>
            <p:cNvPr id="39" name="Rubrik 3"/>
            <p:cNvSpPr txBox="1">
              <a:spLocks/>
            </p:cNvSpPr>
            <p:nvPr/>
          </p:nvSpPr>
          <p:spPr>
            <a:xfrm>
              <a:off x="1728871" y="2364965"/>
              <a:ext cx="2843129" cy="55399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Skölj med svalt vatten </a:t>
              </a:r>
            </a:p>
            <a:p>
              <a:r>
                <a:rPr lang="sv-SE" sz="1800" b="0" kern="1600" spc="-20" dirty="0">
                  <a:solidFill>
                    <a:schemeClr val="tx1"/>
                  </a:solidFill>
                  <a:latin typeface="Verdana" charset="0"/>
                  <a:ea typeface="Verdana" charset="0"/>
                  <a:cs typeface="Verdana" charset="0"/>
                </a:rPr>
                <a:t>i minst 10 minuter.</a:t>
              </a:r>
            </a:p>
          </p:txBody>
        </p:sp>
        <p:grpSp>
          <p:nvGrpSpPr>
            <p:cNvPr id="40" name="Grupp 39"/>
            <p:cNvGrpSpPr/>
            <p:nvPr/>
          </p:nvGrpSpPr>
          <p:grpSpPr>
            <a:xfrm>
              <a:off x="647700" y="2214401"/>
              <a:ext cx="898878" cy="892227"/>
              <a:chOff x="711200" y="4275767"/>
              <a:chExt cx="590201" cy="585834"/>
            </a:xfrm>
          </p:grpSpPr>
          <p:grpSp>
            <p:nvGrpSpPr>
              <p:cNvPr id="41" name="Grupp 40"/>
              <p:cNvGrpSpPr/>
              <p:nvPr/>
            </p:nvGrpSpPr>
            <p:grpSpPr>
              <a:xfrm>
                <a:off x="711200" y="4275767"/>
                <a:ext cx="590201" cy="585834"/>
                <a:chOff x="552841" y="2463808"/>
                <a:chExt cx="1562568" cy="1551008"/>
              </a:xfrm>
            </p:grpSpPr>
            <p:pic>
              <p:nvPicPr>
                <p:cNvPr id="43" name="Bildobjekt 42"/>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44" name="Ellips 43"/>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42" name="Bildobjekt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grpSp>
        <p:nvGrpSpPr>
          <p:cNvPr id="45" name="Grupp 44"/>
          <p:cNvGrpSpPr/>
          <p:nvPr/>
        </p:nvGrpSpPr>
        <p:grpSpPr>
          <a:xfrm>
            <a:off x="647700" y="2179142"/>
            <a:ext cx="4647432" cy="892227"/>
            <a:chOff x="647700" y="2214401"/>
            <a:chExt cx="4647432" cy="892227"/>
          </a:xfrm>
        </p:grpSpPr>
        <p:sp>
          <p:nvSpPr>
            <p:cNvPr id="46" name="Rubrik 3"/>
            <p:cNvSpPr txBox="1">
              <a:spLocks/>
            </p:cNvSpPr>
            <p:nvPr/>
          </p:nvSpPr>
          <p:spPr>
            <a:xfrm>
              <a:off x="1728871" y="2254054"/>
              <a:ext cx="3566261" cy="830997"/>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Håll händer för ansiktet </a:t>
              </a:r>
            </a:p>
            <a:p>
              <a:r>
                <a:rPr lang="sv-SE" sz="1800" b="0" kern="1600" spc="-20" dirty="0">
                  <a:solidFill>
                    <a:schemeClr val="tx1"/>
                  </a:solidFill>
                  <a:latin typeface="Verdana" charset="0"/>
                  <a:ea typeface="Verdana" charset="0"/>
                  <a:cs typeface="Verdana" charset="0"/>
                </a:rPr>
                <a:t>och rulla runt så att lågorna </a:t>
              </a:r>
            </a:p>
            <a:p>
              <a:r>
                <a:rPr lang="sv-SE" sz="1800" b="0" kern="1600" spc="-20" dirty="0">
                  <a:solidFill>
                    <a:schemeClr val="tx1"/>
                  </a:solidFill>
                  <a:latin typeface="Verdana" charset="0"/>
                  <a:ea typeface="Verdana" charset="0"/>
                  <a:cs typeface="Verdana" charset="0"/>
                </a:rPr>
                <a:t>kvävs mot marken.</a:t>
              </a:r>
            </a:p>
          </p:txBody>
        </p:sp>
        <p:grpSp>
          <p:nvGrpSpPr>
            <p:cNvPr id="47" name="Grupp 46"/>
            <p:cNvGrpSpPr/>
            <p:nvPr/>
          </p:nvGrpSpPr>
          <p:grpSpPr>
            <a:xfrm>
              <a:off x="647700" y="2214401"/>
              <a:ext cx="898878" cy="892227"/>
              <a:chOff x="711200" y="4275767"/>
              <a:chExt cx="590201" cy="585834"/>
            </a:xfrm>
          </p:grpSpPr>
          <p:grpSp>
            <p:nvGrpSpPr>
              <p:cNvPr id="48" name="Grupp 47"/>
              <p:cNvGrpSpPr/>
              <p:nvPr/>
            </p:nvGrpSpPr>
            <p:grpSpPr>
              <a:xfrm>
                <a:off x="711200" y="4275767"/>
                <a:ext cx="590201" cy="585834"/>
                <a:chOff x="552841" y="2463808"/>
                <a:chExt cx="1562568" cy="1551008"/>
              </a:xfrm>
            </p:grpSpPr>
            <p:pic>
              <p:nvPicPr>
                <p:cNvPr id="50" name="Bildobjekt 49"/>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51" name="Ellips 50"/>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49" name="Bildobjekt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425" y="4374627"/>
                <a:ext cx="273747" cy="375433"/>
              </a:xfrm>
              <a:prstGeom prst="rect">
                <a:avLst/>
              </a:prstGeom>
            </p:spPr>
          </p:pic>
        </p:grpSp>
      </p:grpSp>
      <p:grpSp>
        <p:nvGrpSpPr>
          <p:cNvPr id="52" name="Grupp 51"/>
          <p:cNvGrpSpPr/>
          <p:nvPr/>
        </p:nvGrpSpPr>
        <p:grpSpPr>
          <a:xfrm>
            <a:off x="6068292" y="-206935"/>
            <a:ext cx="3199599" cy="4529346"/>
            <a:chOff x="6074088" y="242447"/>
            <a:chExt cx="2755902" cy="4150286"/>
          </a:xfrm>
        </p:grpSpPr>
        <p:pic>
          <p:nvPicPr>
            <p:cNvPr id="53" name="Bildobjekt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4088" y="242447"/>
              <a:ext cx="1001637" cy="4150286"/>
            </a:xfrm>
            <a:prstGeom prst="rect">
              <a:avLst/>
            </a:prstGeom>
          </p:spPr>
        </p:pic>
        <p:pic>
          <p:nvPicPr>
            <p:cNvPr id="54" name="Bildobjekt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416451" y="2498726"/>
              <a:ext cx="2413539" cy="1894005"/>
            </a:xfrm>
            <a:prstGeom prst="rect">
              <a:avLst/>
            </a:prstGeom>
          </p:spPr>
        </p:pic>
        <p:pic>
          <p:nvPicPr>
            <p:cNvPr id="55" name="Bildobjekt 5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83728" y="3237932"/>
              <a:ext cx="149352" cy="182880"/>
            </a:xfrm>
            <a:prstGeom prst="rect">
              <a:avLst/>
            </a:prstGeom>
          </p:spPr>
        </p:pic>
        <p:pic>
          <p:nvPicPr>
            <p:cNvPr id="56" name="Bildobjekt 5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58669" y="2945525"/>
              <a:ext cx="167640" cy="204216"/>
            </a:xfrm>
            <a:prstGeom prst="rect">
              <a:avLst/>
            </a:prstGeom>
          </p:spPr>
        </p:pic>
        <p:pic>
          <p:nvPicPr>
            <p:cNvPr id="57" name="Bildobjekt 5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07491" y="3109914"/>
              <a:ext cx="167640" cy="219456"/>
            </a:xfrm>
            <a:prstGeom prst="rect">
              <a:avLst/>
            </a:prstGeom>
          </p:spPr>
        </p:pic>
        <p:pic>
          <p:nvPicPr>
            <p:cNvPr id="58" name="Bildobjekt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33101" y="3173923"/>
              <a:ext cx="131064" cy="155448"/>
            </a:xfrm>
            <a:prstGeom prst="rect">
              <a:avLst/>
            </a:prstGeom>
          </p:spPr>
        </p:pic>
        <p:pic>
          <p:nvPicPr>
            <p:cNvPr id="59" name="Bildobjekt 5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25197" y="4154984"/>
              <a:ext cx="164592" cy="237744"/>
            </a:xfrm>
            <a:prstGeom prst="rect">
              <a:avLst/>
            </a:prstGeom>
          </p:spPr>
        </p:pic>
      </p:grpSp>
    </p:spTree>
    <p:extLst>
      <p:ext uri="{BB962C8B-B14F-4D97-AF65-F5344CB8AC3E}">
        <p14:creationId xmlns:p14="http://schemas.microsoft.com/office/powerpoint/2010/main" val="1953413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60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p:cNvSpPr txBox="1">
            <a:spLocks/>
          </p:cNvSpPr>
          <p:nvPr/>
        </p:nvSpPr>
        <p:spPr>
          <a:xfrm>
            <a:off x="562609" y="2702044"/>
            <a:ext cx="8018781" cy="1384995"/>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4500" kern="1600" spc="-20" dirty="0">
                <a:solidFill>
                  <a:schemeClr val="bg1"/>
                </a:solidFill>
                <a:latin typeface="Verdana" charset="0"/>
                <a:ea typeface="Verdana" charset="0"/>
                <a:cs typeface="Verdana" charset="0"/>
              </a:rPr>
              <a:t>Lek kan lätt </a:t>
            </a:r>
            <a:endParaRPr lang="sv-SE" sz="4500" kern="1600" spc="-20" dirty="0" smtClean="0">
              <a:solidFill>
                <a:schemeClr val="bg1"/>
              </a:solidFill>
              <a:latin typeface="Verdana" charset="0"/>
              <a:ea typeface="Verdana" charset="0"/>
              <a:cs typeface="Verdana" charset="0"/>
            </a:endParaRPr>
          </a:p>
          <a:p>
            <a:pPr algn="ctr"/>
            <a:r>
              <a:rPr lang="sv-SE" sz="4500" kern="1600" spc="-20" dirty="0" smtClean="0">
                <a:solidFill>
                  <a:schemeClr val="bg1"/>
                </a:solidFill>
                <a:latin typeface="Verdana" charset="0"/>
                <a:ea typeface="Verdana" charset="0"/>
                <a:cs typeface="Verdana" charset="0"/>
              </a:rPr>
              <a:t>bli </a:t>
            </a:r>
            <a:r>
              <a:rPr lang="sv-SE" sz="4500" kern="1600" spc="-20" dirty="0">
                <a:solidFill>
                  <a:schemeClr val="bg1"/>
                </a:solidFill>
                <a:latin typeface="Verdana" charset="0"/>
                <a:ea typeface="Verdana" charset="0"/>
                <a:cs typeface="Verdana" charset="0"/>
              </a:rPr>
              <a:t>allvar</a:t>
            </a:r>
            <a:endParaRPr lang="sv-SE" sz="4500" dirty="0">
              <a:solidFill>
                <a:schemeClr val="bg1"/>
              </a:solidFill>
            </a:endParaRPr>
          </a:p>
        </p:txBody>
      </p:sp>
      <p:pic>
        <p:nvPicPr>
          <p:cNvPr id="6" name="Bildobjekt 5"/>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rot="10800000">
            <a:off x="2570079" y="4321521"/>
            <a:ext cx="3952640" cy="132784"/>
          </a:xfrm>
          <a:prstGeom prst="rect">
            <a:avLst/>
          </a:prstGeom>
        </p:spPr>
      </p:pic>
    </p:spTree>
    <p:extLst>
      <p:ext uri="{BB962C8B-B14F-4D97-AF65-F5344CB8AC3E}">
        <p14:creationId xmlns:p14="http://schemas.microsoft.com/office/powerpoint/2010/main" val="14078696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251" y="1890559"/>
            <a:ext cx="2286000" cy="2831592"/>
          </a:xfrm>
          <a:prstGeom prst="rect">
            <a:avLst/>
          </a:prstGeom>
        </p:spPr>
      </p:pic>
      <p:pic>
        <p:nvPicPr>
          <p:cNvPr id="25" name="Bildobjekt 24"/>
          <p:cNvPicPr>
            <a:picLocks noChangeAspect="1"/>
          </p:cNvPicPr>
          <p:nvPr/>
        </p:nvPicPr>
        <p:blipFill rotWithShape="1">
          <a:blip r:embed="rId4">
            <a:extLst>
              <a:ext uri="{28A0092B-C50C-407E-A947-70E740481C1C}">
                <a14:useLocalDpi xmlns:a14="http://schemas.microsoft.com/office/drawing/2010/main" val="0"/>
              </a:ext>
            </a:extLst>
          </a:blip>
          <a:srcRect l="17531" t="67285"/>
          <a:stretch/>
        </p:blipFill>
        <p:spPr>
          <a:xfrm flipV="1">
            <a:off x="-31473" y="3994467"/>
            <a:ext cx="7333025" cy="2362375"/>
          </a:xfrm>
          <a:prstGeom prst="rect">
            <a:avLst/>
          </a:prstGeom>
        </p:spPr>
      </p:pic>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2713" y="3437001"/>
            <a:ext cx="810768" cy="633984"/>
          </a:xfrm>
          <a:prstGeom prst="rect">
            <a:avLst/>
          </a:prstGeom>
        </p:spPr>
      </p:pic>
      <p:pic>
        <p:nvPicPr>
          <p:cNvPr id="5" name="Bildobjekt 4"/>
          <p:cNvPicPr>
            <a:picLocks noChangeAspect="1"/>
          </p:cNvPicPr>
          <p:nvPr/>
        </p:nvPicPr>
        <p:blipFill rotWithShape="1">
          <a:blip r:embed="rId6">
            <a:extLst>
              <a:ext uri="{28A0092B-C50C-407E-A947-70E740481C1C}">
                <a14:useLocalDpi xmlns:a14="http://schemas.microsoft.com/office/drawing/2010/main" val="0"/>
              </a:ext>
            </a:extLst>
          </a:blip>
          <a:srcRect r="26554"/>
          <a:stretch/>
        </p:blipFill>
        <p:spPr>
          <a:xfrm flipH="1">
            <a:off x="5471602" y="1536130"/>
            <a:ext cx="3449447" cy="4655150"/>
          </a:xfrm>
          <a:prstGeom prst="rect">
            <a:avLst/>
          </a:prstGeom>
        </p:spPr>
      </p:pic>
      <p:sp>
        <p:nvSpPr>
          <p:cNvPr id="16" name="Rubrik 3"/>
          <p:cNvSpPr txBox="1">
            <a:spLocks/>
          </p:cNvSpPr>
          <p:nvPr/>
        </p:nvSpPr>
        <p:spPr>
          <a:xfrm>
            <a:off x="711201" y="519867"/>
            <a:ext cx="8018780" cy="67710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smtClean="0">
                <a:solidFill>
                  <a:schemeClr val="tx1"/>
                </a:solidFill>
                <a:latin typeface="Verdana" charset="0"/>
                <a:ea typeface="Verdana" charset="0"/>
                <a:cs typeface="Verdana" charset="0"/>
              </a:rPr>
              <a:t>Tänd bara </a:t>
            </a:r>
            <a:r>
              <a:rPr lang="sv-SE" sz="2200" kern="1600" spc="-20" dirty="0">
                <a:solidFill>
                  <a:schemeClr val="tx1"/>
                </a:solidFill>
                <a:latin typeface="Verdana" charset="0"/>
                <a:ea typeface="Verdana" charset="0"/>
                <a:cs typeface="Verdana" charset="0"/>
              </a:rPr>
              <a:t>tändstickor om du har någon </a:t>
            </a:r>
            <a:endParaRPr lang="sv-SE" sz="2200" kern="1600" spc="-20" dirty="0" smtClean="0">
              <a:solidFill>
                <a:schemeClr val="tx1"/>
              </a:solidFill>
              <a:latin typeface="Verdana" charset="0"/>
              <a:ea typeface="Verdana" charset="0"/>
              <a:cs typeface="Verdana" charset="0"/>
            </a:endParaRPr>
          </a:p>
          <a:p>
            <a:r>
              <a:rPr lang="sv-SE" sz="2200" kern="1600" spc="-20" dirty="0" smtClean="0">
                <a:solidFill>
                  <a:schemeClr val="tx1"/>
                </a:solidFill>
                <a:latin typeface="Verdana" charset="0"/>
                <a:ea typeface="Verdana" charset="0"/>
                <a:cs typeface="Verdana" charset="0"/>
              </a:rPr>
              <a:t>vuxen </a:t>
            </a:r>
            <a:r>
              <a:rPr lang="sv-SE" sz="2200" kern="1600" spc="-20" dirty="0">
                <a:solidFill>
                  <a:schemeClr val="tx1"/>
                </a:solidFill>
                <a:latin typeface="Verdana" charset="0"/>
                <a:ea typeface="Verdana" charset="0"/>
                <a:cs typeface="Verdana" charset="0"/>
              </a:rPr>
              <a:t>med som kan hjälpa </a:t>
            </a:r>
            <a:r>
              <a:rPr lang="sv-SE" sz="2200" kern="1600" spc="-20" dirty="0" smtClean="0">
                <a:solidFill>
                  <a:schemeClr val="tx1"/>
                </a:solidFill>
                <a:latin typeface="Verdana" charset="0"/>
                <a:ea typeface="Verdana" charset="0"/>
                <a:cs typeface="Verdana" charset="0"/>
              </a:rPr>
              <a:t>dig</a:t>
            </a:r>
            <a:endParaRPr lang="sv-SE" sz="2200" kern="1600" spc="-20" dirty="0">
              <a:solidFill>
                <a:schemeClr val="tx1"/>
              </a:solidFill>
              <a:latin typeface="Verdana" charset="0"/>
              <a:ea typeface="Verdana" charset="0"/>
              <a:cs typeface="Verdana" charset="0"/>
            </a:endParaRPr>
          </a:p>
        </p:txBody>
      </p:sp>
      <p:grpSp>
        <p:nvGrpSpPr>
          <p:cNvPr id="17" name="Grupp 16"/>
          <p:cNvGrpSpPr/>
          <p:nvPr/>
        </p:nvGrpSpPr>
        <p:grpSpPr>
          <a:xfrm>
            <a:off x="647700" y="1893736"/>
            <a:ext cx="5060373" cy="892227"/>
            <a:chOff x="647700" y="3510750"/>
            <a:chExt cx="5060373" cy="892227"/>
          </a:xfrm>
        </p:grpSpPr>
        <p:grpSp>
          <p:nvGrpSpPr>
            <p:cNvPr id="18" name="Grupp 17"/>
            <p:cNvGrpSpPr/>
            <p:nvPr/>
          </p:nvGrpSpPr>
          <p:grpSpPr>
            <a:xfrm>
              <a:off x="647700" y="3510750"/>
              <a:ext cx="898878" cy="892227"/>
              <a:chOff x="912719" y="2783393"/>
              <a:chExt cx="590201" cy="585834"/>
            </a:xfrm>
          </p:grpSpPr>
          <p:grpSp>
            <p:nvGrpSpPr>
              <p:cNvPr id="20" name="Grupp 19"/>
              <p:cNvGrpSpPr/>
              <p:nvPr/>
            </p:nvGrpSpPr>
            <p:grpSpPr>
              <a:xfrm>
                <a:off x="912719" y="2783393"/>
                <a:ext cx="590201" cy="585834"/>
                <a:chOff x="552841" y="2463808"/>
                <a:chExt cx="1562568" cy="1551008"/>
              </a:xfrm>
            </p:grpSpPr>
            <p:pic>
              <p:nvPicPr>
                <p:cNvPr id="22" name="Bildobjekt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23" name="Ellips 22"/>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1" name="textruta 20"/>
              <p:cNvSpPr txBox="1"/>
              <p:nvPr/>
            </p:nvSpPr>
            <p:spPr>
              <a:xfrm>
                <a:off x="1063306" y="2783393"/>
                <a:ext cx="289024" cy="565839"/>
              </a:xfrm>
              <a:prstGeom prst="rect">
                <a:avLst/>
              </a:prstGeom>
              <a:noFill/>
            </p:spPr>
            <p:txBody>
              <a:bodyPr wrap="none" rtlCol="0">
                <a:spAutoFit/>
              </a:bodyPr>
              <a:lstStyle/>
              <a:p>
                <a:pPr algn="ctr">
                  <a:buClr>
                    <a:schemeClr val="accent6"/>
                  </a:buClr>
                  <a:buSzPct val="120000"/>
                </a:pPr>
                <a:r>
                  <a:rPr lang="sv-SE" sz="5000" b="1" kern="1600" spc="-20" dirty="0" smtClean="0">
                    <a:solidFill>
                      <a:schemeClr val="bg1"/>
                    </a:solidFill>
                    <a:latin typeface="Verdana" charset="0"/>
                    <a:ea typeface="Verdana" charset="0"/>
                    <a:cs typeface="Verdana" charset="0"/>
                  </a:rPr>
                  <a:t>!</a:t>
                </a:r>
                <a:endParaRPr lang="sv-SE" sz="5000" b="1" kern="1600" spc="-20" dirty="0">
                  <a:solidFill>
                    <a:schemeClr val="bg1"/>
                  </a:solidFill>
                  <a:latin typeface="Verdana" charset="0"/>
                  <a:ea typeface="Verdana" charset="0"/>
                  <a:cs typeface="Verdana" charset="0"/>
                </a:endParaRPr>
              </a:p>
            </p:txBody>
          </p:sp>
        </p:grpSp>
        <p:sp>
          <p:nvSpPr>
            <p:cNvPr id="19" name="Rubrik 3"/>
            <p:cNvSpPr txBox="1">
              <a:spLocks/>
            </p:cNvSpPr>
            <p:nvPr/>
          </p:nvSpPr>
          <p:spPr>
            <a:xfrm>
              <a:off x="1728871" y="3541364"/>
              <a:ext cx="3979202" cy="830997"/>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b="0" kern="1600" spc="-20" dirty="0">
                  <a:solidFill>
                    <a:schemeClr val="tx1"/>
                  </a:solidFill>
                  <a:latin typeface="Verdana" charset="0"/>
                  <a:ea typeface="Verdana" charset="0"/>
                  <a:cs typeface="Verdana" charset="0"/>
                </a:rPr>
                <a:t>Om du hittar tändstickor </a:t>
              </a:r>
            </a:p>
            <a:p>
              <a:r>
                <a:rPr lang="sv-SE" sz="1800" b="0" kern="1600" spc="-20" dirty="0">
                  <a:solidFill>
                    <a:schemeClr val="tx1"/>
                  </a:solidFill>
                  <a:latin typeface="Verdana" charset="0"/>
                  <a:ea typeface="Verdana" charset="0"/>
                  <a:cs typeface="Verdana" charset="0"/>
                </a:rPr>
                <a:t>ska du lämna dem till </a:t>
              </a:r>
            </a:p>
            <a:p>
              <a:r>
                <a:rPr lang="sv-SE" sz="1800" b="0" kern="1600" spc="-20" dirty="0">
                  <a:solidFill>
                    <a:schemeClr val="tx1"/>
                  </a:solidFill>
                  <a:latin typeface="Verdana" charset="0"/>
                  <a:ea typeface="Verdana" charset="0"/>
                  <a:cs typeface="Verdana" charset="0"/>
                </a:rPr>
                <a:t>någon vuxen.</a:t>
              </a:r>
              <a:endParaRPr lang="sv-SE" sz="1800" b="0" dirty="0">
                <a:solidFill>
                  <a:schemeClr val="tx1"/>
                </a:solidFill>
              </a:endParaRPr>
            </a:p>
          </p:txBody>
        </p:sp>
      </p:grpSp>
      <p:pic>
        <p:nvPicPr>
          <p:cNvPr id="28" name="Bildobjekt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2686" y="3685831"/>
            <a:ext cx="880051" cy="1730143"/>
          </a:xfrm>
          <a:prstGeom prst="rect">
            <a:avLst/>
          </a:prstGeom>
        </p:spPr>
      </p:pic>
    </p:spTree>
    <p:extLst>
      <p:ext uri="{BB962C8B-B14F-4D97-AF65-F5344CB8AC3E}">
        <p14:creationId xmlns:p14="http://schemas.microsoft.com/office/powerpoint/2010/main" val="1092553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rotWithShape="1">
          <a:blip r:embed="rId3">
            <a:extLst>
              <a:ext uri="{28A0092B-C50C-407E-A947-70E740481C1C}">
                <a14:useLocalDpi xmlns:a14="http://schemas.microsoft.com/office/drawing/2010/main" val="0"/>
              </a:ext>
            </a:extLst>
          </a:blip>
          <a:srcRect l="3034" r="2701" b="14889"/>
          <a:stretch/>
        </p:blipFill>
        <p:spPr>
          <a:xfrm>
            <a:off x="0" y="0"/>
            <a:ext cx="9144000" cy="5984341"/>
          </a:xfrm>
          <a:prstGeom prst="rect">
            <a:avLst/>
          </a:prstGeom>
        </p:spPr>
      </p:pic>
      <p:grpSp>
        <p:nvGrpSpPr>
          <p:cNvPr id="15" name="Grupp 14"/>
          <p:cNvGrpSpPr/>
          <p:nvPr/>
        </p:nvGrpSpPr>
        <p:grpSpPr>
          <a:xfrm>
            <a:off x="902518" y="2161907"/>
            <a:ext cx="1813656" cy="1800238"/>
            <a:chOff x="552841" y="2463808"/>
            <a:chExt cx="1562568" cy="1551008"/>
          </a:xfrm>
        </p:grpSpPr>
        <p:pic>
          <p:nvPicPr>
            <p:cNvPr id="16" name="Bildobjekt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17" name="Ellips 16"/>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p:cNvSpPr txBox="1"/>
            <p:nvPr/>
          </p:nvSpPr>
          <p:spPr>
            <a:xfrm>
              <a:off x="867320" y="2847307"/>
              <a:ext cx="933609" cy="795502"/>
            </a:xfrm>
            <a:prstGeom prst="rect">
              <a:avLst/>
            </a:prstGeom>
            <a:noFill/>
          </p:spPr>
          <p:txBody>
            <a:bodyPr wrap="none" rtlCol="0" anchor="ctr" anchorCtr="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Väldigt</a:t>
              </a:r>
            </a:p>
            <a:p>
              <a:pPr algn="ctr">
                <a:buClr>
                  <a:schemeClr val="accent6"/>
                </a:buClr>
                <a:buSzPct val="120000"/>
              </a:pPr>
              <a:r>
                <a:rPr lang="sv-SE" b="1" kern="1600" spc="-20" dirty="0" smtClean="0">
                  <a:solidFill>
                    <a:schemeClr val="bg1"/>
                  </a:solidFill>
                  <a:latin typeface="Verdana" charset="0"/>
                  <a:ea typeface="Verdana" charset="0"/>
                  <a:cs typeface="Verdana" charset="0"/>
                </a:rPr>
                <a:t>varma</a:t>
              </a:r>
            </a:p>
            <a:p>
              <a:pPr algn="ctr">
                <a:buClr>
                  <a:schemeClr val="accent6"/>
                </a:buClr>
                <a:buSzPct val="120000"/>
              </a:pPr>
              <a:r>
                <a:rPr lang="sv-SE" b="1" kern="1600" spc="-20" dirty="0" smtClean="0">
                  <a:solidFill>
                    <a:schemeClr val="bg1"/>
                  </a:solidFill>
                  <a:latin typeface="Verdana" charset="0"/>
                  <a:ea typeface="Verdana" charset="0"/>
                  <a:cs typeface="Verdana" charset="0"/>
                </a:rPr>
                <a:t>lågor</a:t>
              </a:r>
              <a:endParaRPr lang="sv-SE" b="1" kern="1600" spc="-20" dirty="0">
                <a:solidFill>
                  <a:schemeClr val="bg1"/>
                </a:solidFill>
                <a:latin typeface="Verdana" charset="0"/>
                <a:ea typeface="Verdana" charset="0"/>
                <a:cs typeface="Verdana" charset="0"/>
              </a:endParaRPr>
            </a:p>
          </p:txBody>
        </p:sp>
      </p:grpSp>
      <p:grpSp>
        <p:nvGrpSpPr>
          <p:cNvPr id="25" name="Grupp 24"/>
          <p:cNvGrpSpPr/>
          <p:nvPr/>
        </p:nvGrpSpPr>
        <p:grpSpPr>
          <a:xfrm>
            <a:off x="2134970" y="3653343"/>
            <a:ext cx="1816061" cy="1802625"/>
            <a:chOff x="552841" y="2463808"/>
            <a:chExt cx="1562568" cy="1551008"/>
          </a:xfrm>
        </p:grpSpPr>
        <p:pic>
          <p:nvPicPr>
            <p:cNvPr id="26" name="Bildobjekt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27" name="Ellips 26"/>
            <p:cNvSpPr>
              <a:spLocks noChangeAspect="1"/>
            </p:cNvSpPr>
            <p:nvPr/>
          </p:nvSpPr>
          <p:spPr>
            <a:xfrm>
              <a:off x="634632" y="2520529"/>
              <a:ext cx="1404000" cy="140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p:cNvSpPr txBox="1"/>
            <p:nvPr/>
          </p:nvSpPr>
          <p:spPr>
            <a:xfrm>
              <a:off x="739529" y="2729506"/>
              <a:ext cx="1189190" cy="1032783"/>
            </a:xfrm>
            <a:prstGeom prst="rect">
              <a:avLst/>
            </a:prstGeom>
            <a:noFill/>
          </p:spPr>
          <p:txBody>
            <a:bodyPr wrap="none" rtlCol="0" anchor="ctr" anchorCtr="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Illa-</a:t>
              </a:r>
            </a:p>
            <a:p>
              <a:pPr algn="ctr">
                <a:buClr>
                  <a:schemeClr val="accent6"/>
                </a:buClr>
                <a:buSzPct val="120000"/>
              </a:pPr>
              <a:r>
                <a:rPr lang="sv-SE" b="1" kern="1600" spc="-20" dirty="0">
                  <a:solidFill>
                    <a:schemeClr val="bg1"/>
                  </a:solidFill>
                  <a:latin typeface="Verdana" charset="0"/>
                  <a:ea typeface="Verdana" charset="0"/>
                  <a:cs typeface="Verdana" charset="0"/>
                </a:rPr>
                <a:t>l</a:t>
              </a:r>
              <a:r>
                <a:rPr lang="sv-SE" b="1" kern="1600" spc="-20" dirty="0" smtClean="0">
                  <a:solidFill>
                    <a:schemeClr val="bg1"/>
                  </a:solidFill>
                  <a:latin typeface="Verdana" charset="0"/>
                  <a:ea typeface="Verdana" charset="0"/>
                  <a:cs typeface="Verdana" charset="0"/>
                </a:rPr>
                <a:t>uktande</a:t>
              </a:r>
            </a:p>
            <a:p>
              <a:pPr algn="ctr">
                <a:buClr>
                  <a:schemeClr val="accent6"/>
                </a:buClr>
                <a:buSzPct val="120000"/>
              </a:pPr>
              <a:r>
                <a:rPr lang="sv-SE" b="1" kern="1600" spc="-20" dirty="0" smtClean="0">
                  <a:solidFill>
                    <a:schemeClr val="bg1"/>
                  </a:solidFill>
                  <a:latin typeface="Verdana" charset="0"/>
                  <a:ea typeface="Verdana" charset="0"/>
                  <a:cs typeface="Verdana" charset="0"/>
                </a:rPr>
                <a:t>och giftig</a:t>
              </a:r>
            </a:p>
            <a:p>
              <a:pPr algn="ctr">
                <a:buClr>
                  <a:schemeClr val="accent6"/>
                </a:buClr>
                <a:buSzPct val="120000"/>
              </a:pPr>
              <a:r>
                <a:rPr lang="sv-SE" b="1" kern="1600" spc="-20" dirty="0" smtClean="0">
                  <a:solidFill>
                    <a:schemeClr val="bg1"/>
                  </a:solidFill>
                  <a:latin typeface="Verdana" charset="0"/>
                  <a:ea typeface="Verdana" charset="0"/>
                  <a:cs typeface="Verdana" charset="0"/>
                </a:rPr>
                <a:t>rök</a:t>
              </a:r>
              <a:endParaRPr lang="sv-SE" b="1" kern="1600" spc="-20" dirty="0">
                <a:solidFill>
                  <a:schemeClr val="bg1"/>
                </a:solidFill>
                <a:latin typeface="Verdana" charset="0"/>
                <a:ea typeface="Verdana" charset="0"/>
                <a:cs typeface="Verdana" charset="0"/>
              </a:endParaRPr>
            </a:p>
          </p:txBody>
        </p:sp>
      </p:grpSp>
      <p:sp>
        <p:nvSpPr>
          <p:cNvPr id="29" name="Rubrik 3"/>
          <p:cNvSpPr txBox="1">
            <a:spLocks/>
          </p:cNvSpPr>
          <p:nvPr/>
        </p:nvSpPr>
        <p:spPr>
          <a:xfrm>
            <a:off x="647700" y="563109"/>
            <a:ext cx="3924300" cy="86177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kern="1600" spc="-20" dirty="0" smtClean="0">
                <a:solidFill>
                  <a:schemeClr val="bg1"/>
                </a:solidFill>
                <a:latin typeface="Verdana" charset="0"/>
                <a:ea typeface="Verdana" charset="0"/>
                <a:cs typeface="Verdana" charset="0"/>
              </a:rPr>
              <a:t>Faror </a:t>
            </a:r>
            <a:r>
              <a:rPr lang="sv-SE" kern="1600" spc="-20" smtClean="0">
                <a:solidFill>
                  <a:schemeClr val="bg1"/>
                </a:solidFill>
                <a:latin typeface="Verdana" charset="0"/>
                <a:ea typeface="Verdana" charset="0"/>
                <a:cs typeface="Verdana" charset="0"/>
              </a:rPr>
              <a:t>med </a:t>
            </a:r>
            <a:br>
              <a:rPr lang="sv-SE" kern="1600" spc="-20" smtClean="0">
                <a:solidFill>
                  <a:schemeClr val="bg1"/>
                </a:solidFill>
                <a:latin typeface="Verdana" charset="0"/>
                <a:ea typeface="Verdana" charset="0"/>
                <a:cs typeface="Verdana" charset="0"/>
              </a:rPr>
            </a:br>
            <a:r>
              <a:rPr lang="sv-SE" kern="1600" spc="-20" smtClean="0">
                <a:solidFill>
                  <a:schemeClr val="bg1"/>
                </a:solidFill>
                <a:latin typeface="Verdana" charset="0"/>
                <a:ea typeface="Verdana" charset="0"/>
                <a:cs typeface="Verdana" charset="0"/>
              </a:rPr>
              <a:t>eld och </a:t>
            </a:r>
            <a:r>
              <a:rPr lang="sv-SE" kern="1600" spc="-20" dirty="0" smtClean="0">
                <a:solidFill>
                  <a:schemeClr val="bg1"/>
                </a:solidFill>
                <a:latin typeface="Verdana" charset="0"/>
                <a:ea typeface="Verdana" charset="0"/>
                <a:cs typeface="Verdana" charset="0"/>
              </a:rPr>
              <a:t>rök</a:t>
            </a:r>
            <a:endParaRPr lang="sv-SE" dirty="0">
              <a:solidFill>
                <a:schemeClr val="bg1"/>
              </a:solidFill>
            </a:endParaRPr>
          </a:p>
        </p:txBody>
      </p:sp>
    </p:spTree>
    <p:extLst>
      <p:ext uri="{BB962C8B-B14F-4D97-AF65-F5344CB8AC3E}">
        <p14:creationId xmlns:p14="http://schemas.microsoft.com/office/powerpoint/2010/main" val="6557760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5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ubrik 3"/>
          <p:cNvSpPr txBox="1">
            <a:spLocks/>
          </p:cNvSpPr>
          <p:nvPr/>
        </p:nvSpPr>
        <p:spPr>
          <a:xfrm>
            <a:off x="803171" y="4148048"/>
            <a:ext cx="2691786" cy="276999"/>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800" b="0" kern="1600" spc="-20" dirty="0" smtClean="0">
                <a:solidFill>
                  <a:schemeClr val="tx1"/>
                </a:solidFill>
                <a:latin typeface="Verdana" charset="0"/>
                <a:ea typeface="Verdana" charset="0"/>
                <a:cs typeface="Verdana" charset="0"/>
              </a:rPr>
              <a:t>Lina, 8 år</a:t>
            </a:r>
            <a:endParaRPr lang="sv-SE" sz="1800" b="0" dirty="0">
              <a:solidFill>
                <a:schemeClr val="tx1"/>
              </a:solidFill>
            </a:endParaRPr>
          </a:p>
        </p:txBody>
      </p:sp>
      <p:sp>
        <p:nvSpPr>
          <p:cNvPr id="25" name="Rubrik 3"/>
          <p:cNvSpPr txBox="1">
            <a:spLocks/>
          </p:cNvSpPr>
          <p:nvPr/>
        </p:nvSpPr>
        <p:spPr>
          <a:xfrm>
            <a:off x="3226106" y="4148048"/>
            <a:ext cx="2691786" cy="276999"/>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800" b="0" kern="1600" spc="-20" dirty="0" smtClean="0">
                <a:solidFill>
                  <a:schemeClr val="tx1"/>
                </a:solidFill>
                <a:latin typeface="Verdana" charset="0"/>
                <a:ea typeface="Verdana" charset="0"/>
                <a:cs typeface="Verdana" charset="0"/>
              </a:rPr>
              <a:t>Sandra, 9 år</a:t>
            </a:r>
            <a:endParaRPr lang="sv-SE" sz="1800" b="0" dirty="0">
              <a:solidFill>
                <a:schemeClr val="tx1"/>
              </a:solidFill>
            </a:endParaRPr>
          </a:p>
        </p:txBody>
      </p:sp>
      <p:sp>
        <p:nvSpPr>
          <p:cNvPr id="26" name="Rubrik 3"/>
          <p:cNvSpPr txBox="1">
            <a:spLocks/>
          </p:cNvSpPr>
          <p:nvPr/>
        </p:nvSpPr>
        <p:spPr>
          <a:xfrm>
            <a:off x="5649041" y="4148048"/>
            <a:ext cx="2691786" cy="276999"/>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1800" b="0" kern="1600" spc="-20" dirty="0" smtClean="0">
                <a:solidFill>
                  <a:schemeClr val="tx1"/>
                </a:solidFill>
                <a:latin typeface="Verdana" charset="0"/>
                <a:ea typeface="Verdana" charset="0"/>
                <a:cs typeface="Verdana" charset="0"/>
              </a:rPr>
              <a:t>Alexander, 10 år</a:t>
            </a:r>
            <a:endParaRPr lang="sv-SE" sz="1800" b="0" dirty="0">
              <a:solidFill>
                <a:schemeClr val="tx1"/>
              </a:solidFill>
            </a:endParaRPr>
          </a:p>
        </p:txBody>
      </p:sp>
      <p:sp>
        <p:nvSpPr>
          <p:cNvPr id="27" name="Rubrik 3"/>
          <p:cNvSpPr txBox="1">
            <a:spLocks/>
          </p:cNvSpPr>
          <p:nvPr/>
        </p:nvSpPr>
        <p:spPr>
          <a:xfrm>
            <a:off x="711201" y="519867"/>
            <a:ext cx="8018780" cy="677108"/>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a:solidFill>
                  <a:schemeClr val="tx1"/>
                </a:solidFill>
                <a:latin typeface="Verdana" charset="0"/>
                <a:ea typeface="Verdana" charset="0"/>
                <a:cs typeface="Verdana" charset="0"/>
              </a:rPr>
              <a:t>Här är olika händelser där barn </a:t>
            </a:r>
            <a:endParaRPr lang="sv-SE" sz="2200" kern="1600" spc="-20" dirty="0" smtClean="0">
              <a:solidFill>
                <a:schemeClr val="tx1"/>
              </a:solidFill>
              <a:latin typeface="Verdana" charset="0"/>
              <a:ea typeface="Verdana" charset="0"/>
              <a:cs typeface="Verdana" charset="0"/>
            </a:endParaRPr>
          </a:p>
          <a:p>
            <a:r>
              <a:rPr lang="sv-SE" sz="2200" kern="1600" spc="-20" dirty="0" smtClean="0">
                <a:solidFill>
                  <a:schemeClr val="tx1"/>
                </a:solidFill>
                <a:latin typeface="Verdana" charset="0"/>
                <a:ea typeface="Verdana" charset="0"/>
                <a:cs typeface="Verdana" charset="0"/>
              </a:rPr>
              <a:t>har </a:t>
            </a:r>
            <a:r>
              <a:rPr lang="sv-SE" sz="2200" kern="1600" spc="-20" dirty="0">
                <a:solidFill>
                  <a:schemeClr val="tx1"/>
                </a:solidFill>
                <a:latin typeface="Verdana" charset="0"/>
                <a:ea typeface="Verdana" charset="0"/>
                <a:cs typeface="Verdana" charset="0"/>
              </a:rPr>
              <a:t>eldat på egen hand</a:t>
            </a:r>
          </a:p>
        </p:txBody>
      </p:sp>
      <p:grpSp>
        <p:nvGrpSpPr>
          <p:cNvPr id="7" name="Grupp 6"/>
          <p:cNvGrpSpPr/>
          <p:nvPr/>
        </p:nvGrpSpPr>
        <p:grpSpPr>
          <a:xfrm>
            <a:off x="1470501" y="2526240"/>
            <a:ext cx="1357127" cy="1347085"/>
            <a:chOff x="1470501" y="2526240"/>
            <a:chExt cx="1357127" cy="1347085"/>
          </a:xfrm>
        </p:grpSpPr>
        <p:grpSp>
          <p:nvGrpSpPr>
            <p:cNvPr id="8" name="Grupp 7"/>
            <p:cNvGrpSpPr/>
            <p:nvPr/>
          </p:nvGrpSpPr>
          <p:grpSpPr>
            <a:xfrm>
              <a:off x="1470501" y="2526240"/>
              <a:ext cx="1357127" cy="1347085"/>
              <a:chOff x="552841" y="2463808"/>
              <a:chExt cx="1562568" cy="1551008"/>
            </a:xfrm>
          </p:grpSpPr>
          <p:pic>
            <p:nvPicPr>
              <p:cNvPr id="10" name="Bildobjekt 9"/>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11" name="Ellips 10"/>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ndad rektangulär pratbubbla 5"/>
            <p:cNvSpPr/>
            <p:nvPr/>
          </p:nvSpPr>
          <p:spPr>
            <a:xfrm>
              <a:off x="1798117" y="2958790"/>
              <a:ext cx="710527" cy="460918"/>
            </a:xfrm>
            <a:prstGeom prst="wedgeRoundRectCallout">
              <a:avLst>
                <a:gd name="adj1" fmla="val -34114"/>
                <a:gd name="adj2" fmla="val 7712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9" name="Grupp 28"/>
          <p:cNvGrpSpPr/>
          <p:nvPr/>
        </p:nvGrpSpPr>
        <p:grpSpPr>
          <a:xfrm>
            <a:off x="3893435" y="2526240"/>
            <a:ext cx="1357127" cy="1347085"/>
            <a:chOff x="1470501" y="2526240"/>
            <a:chExt cx="1357127" cy="1347085"/>
          </a:xfrm>
        </p:grpSpPr>
        <p:grpSp>
          <p:nvGrpSpPr>
            <p:cNvPr id="30" name="Grupp 29"/>
            <p:cNvGrpSpPr/>
            <p:nvPr/>
          </p:nvGrpSpPr>
          <p:grpSpPr>
            <a:xfrm>
              <a:off x="1470501" y="2526240"/>
              <a:ext cx="1357127" cy="1347085"/>
              <a:chOff x="552841" y="2463808"/>
              <a:chExt cx="1562568" cy="1551008"/>
            </a:xfrm>
          </p:grpSpPr>
          <p:pic>
            <p:nvPicPr>
              <p:cNvPr id="32" name="Bildobjekt 31"/>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33" name="Ellips 32"/>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1" name="Rundad rektangulär pratbubbla 30"/>
            <p:cNvSpPr/>
            <p:nvPr/>
          </p:nvSpPr>
          <p:spPr>
            <a:xfrm>
              <a:off x="1798117" y="2958790"/>
              <a:ext cx="710527" cy="460918"/>
            </a:xfrm>
            <a:prstGeom prst="wedgeRoundRectCallout">
              <a:avLst>
                <a:gd name="adj1" fmla="val -34114"/>
                <a:gd name="adj2" fmla="val 7712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4" name="Grupp 33"/>
          <p:cNvGrpSpPr/>
          <p:nvPr/>
        </p:nvGrpSpPr>
        <p:grpSpPr>
          <a:xfrm>
            <a:off x="6316370" y="2526240"/>
            <a:ext cx="1357127" cy="1347085"/>
            <a:chOff x="1470501" y="2526240"/>
            <a:chExt cx="1357127" cy="1347085"/>
          </a:xfrm>
        </p:grpSpPr>
        <p:grpSp>
          <p:nvGrpSpPr>
            <p:cNvPr id="35" name="Grupp 34"/>
            <p:cNvGrpSpPr/>
            <p:nvPr/>
          </p:nvGrpSpPr>
          <p:grpSpPr>
            <a:xfrm>
              <a:off x="1470501" y="2526240"/>
              <a:ext cx="1357127" cy="1347085"/>
              <a:chOff x="552841" y="2463808"/>
              <a:chExt cx="1562568" cy="1551008"/>
            </a:xfrm>
          </p:grpSpPr>
          <p:pic>
            <p:nvPicPr>
              <p:cNvPr id="37" name="Bildobjekt 36"/>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38" name="Ellips 37"/>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6" name="Rundad rektangulär pratbubbla 35"/>
            <p:cNvSpPr/>
            <p:nvPr/>
          </p:nvSpPr>
          <p:spPr>
            <a:xfrm>
              <a:off x="1798117" y="2958790"/>
              <a:ext cx="710527" cy="460918"/>
            </a:xfrm>
            <a:prstGeom prst="wedgeRoundRectCallout">
              <a:avLst>
                <a:gd name="adj1" fmla="val -34114"/>
                <a:gd name="adj2" fmla="val 7712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918721384"/>
      </p:ext>
    </p:extLst>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p:cNvSpPr txBox="1">
            <a:spLocks/>
          </p:cNvSpPr>
          <p:nvPr/>
        </p:nvSpPr>
        <p:spPr>
          <a:xfrm>
            <a:off x="900114" y="1592263"/>
            <a:ext cx="4736412" cy="1107996"/>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800" kern="1600" spc="-20" dirty="0" smtClean="0">
                <a:solidFill>
                  <a:schemeClr val="bg1"/>
                </a:solidFill>
                <a:latin typeface="Verdana" charset="0"/>
                <a:ea typeface="Verdana" charset="0"/>
                <a:cs typeface="Verdana" charset="0"/>
              </a:rPr>
              <a:t>Låt elden vara något mysigt </a:t>
            </a:r>
          </a:p>
          <a:p>
            <a:r>
              <a:rPr lang="sv-SE" sz="1800" kern="1600" spc="-20" dirty="0" smtClean="0">
                <a:solidFill>
                  <a:schemeClr val="bg1"/>
                </a:solidFill>
                <a:latin typeface="Verdana" charset="0"/>
                <a:ea typeface="Verdana" charset="0"/>
                <a:cs typeface="Verdana" charset="0"/>
              </a:rPr>
              <a:t>som sprider värme och ljus </a:t>
            </a:r>
          </a:p>
          <a:p>
            <a:r>
              <a:rPr lang="sv-SE" sz="1800" kern="1600" spc="-20" dirty="0" smtClean="0">
                <a:solidFill>
                  <a:schemeClr val="bg1"/>
                </a:solidFill>
                <a:latin typeface="Verdana" charset="0"/>
                <a:ea typeface="Verdana" charset="0"/>
                <a:cs typeface="Verdana" charset="0"/>
              </a:rPr>
              <a:t>och inte något farligt som </a:t>
            </a:r>
          </a:p>
          <a:p>
            <a:r>
              <a:rPr lang="sv-SE" sz="1800" kern="1600" spc="-20" dirty="0" smtClean="0">
                <a:solidFill>
                  <a:schemeClr val="bg1"/>
                </a:solidFill>
                <a:latin typeface="Verdana" charset="0"/>
                <a:ea typeface="Verdana" charset="0"/>
                <a:cs typeface="Verdana" charset="0"/>
              </a:rPr>
              <a:t>brinner och förstör.</a:t>
            </a:r>
            <a:endParaRPr lang="sv-SE" sz="1800" dirty="0">
              <a:solidFill>
                <a:schemeClr val="bg1"/>
              </a:solidFill>
            </a:endParaRPr>
          </a:p>
        </p:txBody>
      </p:sp>
      <p:grpSp>
        <p:nvGrpSpPr>
          <p:cNvPr id="28" name="Grupp 27"/>
          <p:cNvGrpSpPr/>
          <p:nvPr/>
        </p:nvGrpSpPr>
        <p:grpSpPr>
          <a:xfrm>
            <a:off x="5500157" y="1592263"/>
            <a:ext cx="3375153" cy="738664"/>
            <a:chOff x="5500157" y="1592263"/>
            <a:chExt cx="3375153" cy="738664"/>
          </a:xfrm>
        </p:grpSpPr>
        <p:grpSp>
          <p:nvGrpSpPr>
            <p:cNvPr id="5" name="Grupp 4"/>
            <p:cNvGrpSpPr/>
            <p:nvPr/>
          </p:nvGrpSpPr>
          <p:grpSpPr>
            <a:xfrm>
              <a:off x="5500157" y="1675018"/>
              <a:ext cx="590201" cy="585834"/>
              <a:chOff x="912719" y="2783393"/>
              <a:chExt cx="590201" cy="585834"/>
            </a:xfrm>
          </p:grpSpPr>
          <p:grpSp>
            <p:nvGrpSpPr>
              <p:cNvPr id="6" name="Grupp 5"/>
              <p:cNvGrpSpPr/>
              <p:nvPr/>
            </p:nvGrpSpPr>
            <p:grpSpPr>
              <a:xfrm>
                <a:off x="912719" y="2783393"/>
                <a:ext cx="590201" cy="585834"/>
                <a:chOff x="552841" y="2463808"/>
                <a:chExt cx="1562568" cy="1551008"/>
              </a:xfrm>
            </p:grpSpPr>
            <p:pic>
              <p:nvPicPr>
                <p:cNvPr id="8" name="Bildobjekt 7"/>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9" name="Ellips 8"/>
                <p:cNvSpPr>
                  <a:spLocks noChangeAspect="1"/>
                </p:cNvSpPr>
                <p:nvPr/>
              </p:nvSpPr>
              <p:spPr>
                <a:xfrm>
                  <a:off x="634632" y="2520528"/>
                  <a:ext cx="1404001" cy="1403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textruta 6"/>
              <p:cNvSpPr txBox="1"/>
              <p:nvPr/>
            </p:nvSpPr>
            <p:spPr>
              <a:xfrm>
                <a:off x="1039022" y="2783393"/>
                <a:ext cx="337593" cy="553998"/>
              </a:xfrm>
              <a:prstGeom prst="rect">
                <a:avLst/>
              </a:prstGeom>
              <a:noFill/>
            </p:spPr>
            <p:txBody>
              <a:bodyPr wrap="none" rtlCol="0">
                <a:spAutoFit/>
              </a:bodyPr>
              <a:lstStyle/>
              <a:p>
                <a:pPr algn="ctr">
                  <a:buClr>
                    <a:schemeClr val="accent6"/>
                  </a:buClr>
                  <a:buSzPct val="120000"/>
                </a:pPr>
                <a:r>
                  <a:rPr lang="sv-SE" sz="3000" b="1" kern="1600" spc="-20" dirty="0" smtClean="0">
                    <a:solidFill>
                      <a:srgbClr val="EA5D41"/>
                    </a:solidFill>
                    <a:latin typeface="Verdana" charset="0"/>
                    <a:ea typeface="Verdana" charset="0"/>
                    <a:cs typeface="Verdana" charset="0"/>
                  </a:rPr>
                  <a:t>!</a:t>
                </a:r>
                <a:endParaRPr lang="sv-SE" sz="3000" b="1" kern="1600" spc="-20" dirty="0">
                  <a:solidFill>
                    <a:srgbClr val="EA5D41"/>
                  </a:solidFill>
                  <a:latin typeface="Verdana" charset="0"/>
                  <a:ea typeface="Verdana" charset="0"/>
                  <a:cs typeface="Verdana" charset="0"/>
                </a:endParaRPr>
              </a:p>
            </p:txBody>
          </p:sp>
        </p:grpSp>
        <p:sp>
          <p:nvSpPr>
            <p:cNvPr id="10" name="Rubrik 3"/>
            <p:cNvSpPr txBox="1">
              <a:spLocks/>
            </p:cNvSpPr>
            <p:nvPr/>
          </p:nvSpPr>
          <p:spPr>
            <a:xfrm>
              <a:off x="6185768" y="1592263"/>
              <a:ext cx="2689542" cy="73866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1600" b="0" kern="1600" spc="-20" dirty="0" smtClean="0">
                  <a:solidFill>
                    <a:schemeClr val="bg1"/>
                  </a:solidFill>
                  <a:latin typeface="Verdana" charset="0"/>
                  <a:ea typeface="Verdana" charset="0"/>
                  <a:cs typeface="Verdana" charset="0"/>
                </a:rPr>
                <a:t>Tänk på att det alltid </a:t>
              </a:r>
            </a:p>
            <a:p>
              <a:r>
                <a:rPr lang="sv-SE" sz="1600" b="0" kern="1600" spc="-20" dirty="0" smtClean="0">
                  <a:solidFill>
                    <a:schemeClr val="bg1"/>
                  </a:solidFill>
                  <a:latin typeface="Verdana" charset="0"/>
                  <a:ea typeface="Verdana" charset="0"/>
                  <a:cs typeface="Verdana" charset="0"/>
                </a:rPr>
                <a:t>ska vara en vuxen med </a:t>
              </a:r>
            </a:p>
            <a:p>
              <a:r>
                <a:rPr lang="sv-SE" sz="1600" b="0" kern="1600" spc="-20" dirty="0" smtClean="0">
                  <a:solidFill>
                    <a:schemeClr val="bg1"/>
                  </a:solidFill>
                  <a:latin typeface="Verdana" charset="0"/>
                  <a:ea typeface="Verdana" charset="0"/>
                  <a:cs typeface="Verdana" charset="0"/>
                </a:rPr>
                <a:t>när något ska eldas!</a:t>
              </a:r>
              <a:endParaRPr lang="sv-SE" sz="1600" b="0" dirty="0">
                <a:solidFill>
                  <a:schemeClr val="bg1"/>
                </a:solidFill>
              </a:endParaRPr>
            </a:p>
          </p:txBody>
        </p:sp>
      </p:grpSp>
      <p:pic>
        <p:nvPicPr>
          <p:cNvPr id="11" name="Bildobjekt 10"/>
          <p:cNvPicPr>
            <a:picLocks noChangeAspect="1"/>
          </p:cNvPicPr>
          <p:nvPr/>
        </p:nvPicPr>
        <p:blipFill rotWithShape="1">
          <a:blip r:embed="rId3">
            <a:extLst>
              <a:ext uri="{28A0092B-C50C-407E-A947-70E740481C1C}">
                <a14:useLocalDpi xmlns:a14="http://schemas.microsoft.com/office/drawing/2010/main" val="0"/>
              </a:ext>
            </a:extLst>
          </a:blip>
          <a:srcRect b="15902"/>
          <a:stretch/>
        </p:blipFill>
        <p:spPr>
          <a:xfrm flipH="1">
            <a:off x="1415336" y="2693504"/>
            <a:ext cx="6313328" cy="4164496"/>
          </a:xfrm>
          <a:prstGeom prst="rect">
            <a:avLst/>
          </a:prstGeom>
        </p:spPr>
      </p:pic>
    </p:spTree>
    <p:extLst>
      <p:ext uri="{BB962C8B-B14F-4D97-AF65-F5344CB8AC3E}">
        <p14:creationId xmlns:p14="http://schemas.microsoft.com/office/powerpoint/2010/main" val="1026261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3"/>
          <p:cNvSpPr txBox="1">
            <a:spLocks/>
          </p:cNvSpPr>
          <p:nvPr/>
        </p:nvSpPr>
        <p:spPr>
          <a:xfrm>
            <a:off x="647700" y="858421"/>
            <a:ext cx="8018780" cy="33855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smtClean="0">
                <a:solidFill>
                  <a:schemeClr val="tx1"/>
                </a:solidFill>
                <a:latin typeface="Verdana" charset="0"/>
                <a:ea typeface="Verdana" charset="0"/>
                <a:cs typeface="Verdana" charset="0"/>
              </a:rPr>
              <a:t>Det är skillnad på eld och brand</a:t>
            </a:r>
            <a:endParaRPr lang="sv-SE" sz="2200" dirty="0">
              <a:solidFill>
                <a:schemeClr val="tx1"/>
              </a:solidFill>
            </a:endParaRPr>
          </a:p>
        </p:txBody>
      </p:sp>
      <p:grpSp>
        <p:nvGrpSpPr>
          <p:cNvPr id="10" name="Grupp 9"/>
          <p:cNvGrpSpPr/>
          <p:nvPr/>
        </p:nvGrpSpPr>
        <p:grpSpPr>
          <a:xfrm>
            <a:off x="6692901" y="326407"/>
            <a:ext cx="1549400" cy="1537936"/>
            <a:chOff x="6477001" y="1433865"/>
            <a:chExt cx="1549400" cy="1537936"/>
          </a:xfrm>
        </p:grpSpPr>
        <p:grpSp>
          <p:nvGrpSpPr>
            <p:cNvPr id="11" name="Grupp 10"/>
            <p:cNvGrpSpPr/>
            <p:nvPr/>
          </p:nvGrpSpPr>
          <p:grpSpPr>
            <a:xfrm>
              <a:off x="6477001" y="1433865"/>
              <a:ext cx="1549400" cy="1537936"/>
              <a:chOff x="552841" y="2463808"/>
              <a:chExt cx="1562568" cy="1551008"/>
            </a:xfrm>
          </p:grpSpPr>
          <p:pic>
            <p:nvPicPr>
              <p:cNvPr id="13" name="Bildobjekt 12"/>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14" name="Ellips 13"/>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2" name="textruta 11"/>
            <p:cNvSpPr txBox="1"/>
            <p:nvPr/>
          </p:nvSpPr>
          <p:spPr>
            <a:xfrm>
              <a:off x="6689847" y="1863025"/>
              <a:ext cx="1123706" cy="646331"/>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Vad</a:t>
              </a:r>
            </a:p>
            <a:p>
              <a:pPr algn="ctr">
                <a:buClr>
                  <a:schemeClr val="accent6"/>
                </a:buClr>
                <a:buSzPct val="120000"/>
              </a:pPr>
              <a:r>
                <a:rPr lang="sv-SE" b="1" kern="1600" spc="-20" dirty="0" smtClean="0">
                  <a:solidFill>
                    <a:schemeClr val="bg1"/>
                  </a:solidFill>
                  <a:latin typeface="Verdana" charset="0"/>
                  <a:ea typeface="Verdana" charset="0"/>
                  <a:cs typeface="Verdana" charset="0"/>
                </a:rPr>
                <a:t>är vad?</a:t>
              </a:r>
            </a:p>
          </p:txBody>
        </p:sp>
      </p:grpSp>
      <p:pic>
        <p:nvPicPr>
          <p:cNvPr id="15" name="Bildobjekt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3700013"/>
            <a:ext cx="783657" cy="777990"/>
          </a:xfrm>
          <a:prstGeom prst="rect">
            <a:avLst/>
          </a:prstGeom>
        </p:spPr>
      </p:pic>
      <p:pic>
        <p:nvPicPr>
          <p:cNvPr id="16" name="Bildobjekt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333" y="2737415"/>
            <a:ext cx="783024" cy="777362"/>
          </a:xfrm>
          <a:prstGeom prst="rect">
            <a:avLst/>
          </a:prstGeom>
        </p:spPr>
      </p:pic>
      <p:pic>
        <p:nvPicPr>
          <p:cNvPr id="17" name="Bildobjekt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 y="4663240"/>
            <a:ext cx="783657" cy="777990"/>
          </a:xfrm>
          <a:prstGeom prst="rect">
            <a:avLst/>
          </a:prstGeom>
        </p:spPr>
      </p:pic>
      <p:pic>
        <p:nvPicPr>
          <p:cNvPr id="20" name="Bildobjekt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2093" y="1672744"/>
            <a:ext cx="3959813" cy="3931180"/>
          </a:xfrm>
          <a:prstGeom prst="rect">
            <a:avLst/>
          </a:prstGeom>
        </p:spPr>
      </p:pic>
    </p:spTree>
    <p:extLst>
      <p:ext uri="{BB962C8B-B14F-4D97-AF65-F5344CB8AC3E}">
        <p14:creationId xmlns:p14="http://schemas.microsoft.com/office/powerpoint/2010/main" val="1252024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450" decel="100000" fill="hold"/>
                                        <p:tgtEl>
                                          <p:spTgt spid="1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450" decel="100000" fill="hold"/>
                                        <p:tgtEl>
                                          <p:spTgt spid="15"/>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7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450" decel="100000" fill="hold"/>
                                        <p:tgtEl>
                                          <p:spTgt spid="17"/>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par>
                          <p:cTn id="23" fill="hold">
                            <p:stCondLst>
                              <p:cond delay="1200"/>
                            </p:stCondLst>
                            <p:childTnLst>
                              <p:par>
                                <p:cTn id="24" presetID="37"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750"/>
                                        <p:tgtEl>
                                          <p:spTgt spid="20"/>
                                        </p:tgtEl>
                                      </p:cBhvr>
                                    </p:animEffect>
                                    <p:anim calcmode="lin" valueType="num">
                                      <p:cBhvr>
                                        <p:cTn id="27" dur="750" fill="hold"/>
                                        <p:tgtEl>
                                          <p:spTgt spid="20"/>
                                        </p:tgtEl>
                                        <p:attrNameLst>
                                          <p:attrName>ppt_x</p:attrName>
                                        </p:attrNameLst>
                                      </p:cBhvr>
                                      <p:tavLst>
                                        <p:tav tm="0">
                                          <p:val>
                                            <p:strVal val="#ppt_x"/>
                                          </p:val>
                                        </p:tav>
                                        <p:tav tm="100000">
                                          <p:val>
                                            <p:strVal val="#ppt_x"/>
                                          </p:val>
                                        </p:tav>
                                      </p:tavLst>
                                    </p:anim>
                                    <p:anim calcmode="lin" valueType="num">
                                      <p:cBhvr>
                                        <p:cTn id="28" dur="675" decel="100000" fill="hold"/>
                                        <p:tgtEl>
                                          <p:spTgt spid="20"/>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3"/>
          <p:cNvSpPr txBox="1">
            <a:spLocks/>
          </p:cNvSpPr>
          <p:nvPr/>
        </p:nvSpPr>
        <p:spPr>
          <a:xfrm>
            <a:off x="711201" y="858421"/>
            <a:ext cx="8018780" cy="33855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smtClean="0">
                <a:solidFill>
                  <a:schemeClr val="tx1"/>
                </a:solidFill>
                <a:latin typeface="Verdana" charset="0"/>
                <a:ea typeface="Verdana" charset="0"/>
                <a:cs typeface="Verdana" charset="0"/>
              </a:rPr>
              <a:t>Det är skillnad på eld och brand</a:t>
            </a:r>
            <a:endParaRPr lang="sv-SE" sz="2200" dirty="0">
              <a:solidFill>
                <a:schemeClr val="tx1"/>
              </a:solidFill>
            </a:endParaRPr>
          </a:p>
        </p:txBody>
      </p:sp>
      <p:grpSp>
        <p:nvGrpSpPr>
          <p:cNvPr id="10" name="Grupp 9"/>
          <p:cNvGrpSpPr/>
          <p:nvPr/>
        </p:nvGrpSpPr>
        <p:grpSpPr>
          <a:xfrm>
            <a:off x="6692901" y="326407"/>
            <a:ext cx="1549400" cy="1537936"/>
            <a:chOff x="6477001" y="1433865"/>
            <a:chExt cx="1549400" cy="1537936"/>
          </a:xfrm>
        </p:grpSpPr>
        <p:grpSp>
          <p:nvGrpSpPr>
            <p:cNvPr id="11" name="Grupp 10"/>
            <p:cNvGrpSpPr/>
            <p:nvPr/>
          </p:nvGrpSpPr>
          <p:grpSpPr>
            <a:xfrm>
              <a:off x="6477001" y="1433865"/>
              <a:ext cx="1549400" cy="1537936"/>
              <a:chOff x="552841" y="2463808"/>
              <a:chExt cx="1562568" cy="1551008"/>
            </a:xfrm>
          </p:grpSpPr>
          <p:pic>
            <p:nvPicPr>
              <p:cNvPr id="13" name="Bildobjekt 12"/>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14" name="Ellips 13"/>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2" name="textruta 11"/>
            <p:cNvSpPr txBox="1"/>
            <p:nvPr/>
          </p:nvSpPr>
          <p:spPr>
            <a:xfrm>
              <a:off x="6689847" y="1863025"/>
              <a:ext cx="1123706" cy="646331"/>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Vad</a:t>
              </a:r>
            </a:p>
            <a:p>
              <a:pPr algn="ctr">
                <a:buClr>
                  <a:schemeClr val="accent6"/>
                </a:buClr>
                <a:buSzPct val="120000"/>
              </a:pPr>
              <a:r>
                <a:rPr lang="sv-SE" b="1" kern="1600" spc="-20" dirty="0" smtClean="0">
                  <a:solidFill>
                    <a:schemeClr val="bg1"/>
                  </a:solidFill>
                  <a:latin typeface="Verdana" charset="0"/>
                  <a:ea typeface="Verdana" charset="0"/>
                  <a:cs typeface="Verdana" charset="0"/>
                </a:rPr>
                <a:t>är vad?</a:t>
              </a:r>
            </a:p>
          </p:txBody>
        </p:sp>
      </p:grpSp>
      <p:pic>
        <p:nvPicPr>
          <p:cNvPr id="15" name="Bildobjekt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67" y="3700013"/>
            <a:ext cx="783657" cy="777990"/>
          </a:xfrm>
          <a:prstGeom prst="rect">
            <a:avLst/>
          </a:prstGeom>
        </p:spPr>
      </p:pic>
      <p:pic>
        <p:nvPicPr>
          <p:cNvPr id="16" name="Bildobjekt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2093" y="1672744"/>
            <a:ext cx="3959813" cy="3931180"/>
          </a:xfrm>
          <a:prstGeom prst="rect">
            <a:avLst/>
          </a:prstGeom>
        </p:spPr>
      </p:pic>
      <p:pic>
        <p:nvPicPr>
          <p:cNvPr id="17" name="Bildobjekt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567" y="4663240"/>
            <a:ext cx="783657" cy="777990"/>
          </a:xfrm>
          <a:prstGeom prst="rect">
            <a:avLst/>
          </a:prstGeom>
        </p:spPr>
      </p:pic>
      <p:pic>
        <p:nvPicPr>
          <p:cNvPr id="18" name="Bildobjekt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567" y="1773238"/>
            <a:ext cx="783657" cy="777990"/>
          </a:xfrm>
          <a:prstGeom prst="rect">
            <a:avLst/>
          </a:prstGeom>
        </p:spPr>
      </p:pic>
    </p:spTree>
    <p:extLst>
      <p:ext uri="{BB962C8B-B14F-4D97-AF65-F5344CB8AC3E}">
        <p14:creationId xmlns:p14="http://schemas.microsoft.com/office/powerpoint/2010/main" val="17321578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67" y="4663240"/>
            <a:ext cx="783657" cy="777990"/>
          </a:xfrm>
          <a:prstGeom prst="rect">
            <a:avLst/>
          </a:prstGeom>
        </p:spPr>
      </p:pic>
      <p:sp>
        <p:nvSpPr>
          <p:cNvPr id="9" name="Rubrik 3"/>
          <p:cNvSpPr txBox="1">
            <a:spLocks/>
          </p:cNvSpPr>
          <p:nvPr/>
        </p:nvSpPr>
        <p:spPr>
          <a:xfrm>
            <a:off x="711201" y="858421"/>
            <a:ext cx="8018780" cy="33855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smtClean="0">
                <a:solidFill>
                  <a:schemeClr val="tx1"/>
                </a:solidFill>
                <a:latin typeface="Verdana" charset="0"/>
                <a:ea typeface="Verdana" charset="0"/>
                <a:cs typeface="Verdana" charset="0"/>
              </a:rPr>
              <a:t>Det är skillnad på eld och brand</a:t>
            </a:r>
            <a:endParaRPr lang="sv-SE" sz="2200" dirty="0">
              <a:solidFill>
                <a:schemeClr val="tx1"/>
              </a:solidFill>
            </a:endParaRPr>
          </a:p>
        </p:txBody>
      </p:sp>
      <p:grpSp>
        <p:nvGrpSpPr>
          <p:cNvPr id="10" name="Grupp 9"/>
          <p:cNvGrpSpPr/>
          <p:nvPr/>
        </p:nvGrpSpPr>
        <p:grpSpPr>
          <a:xfrm>
            <a:off x="6692901" y="326407"/>
            <a:ext cx="1549400" cy="1537936"/>
            <a:chOff x="6477001" y="1433865"/>
            <a:chExt cx="1549400" cy="1537936"/>
          </a:xfrm>
        </p:grpSpPr>
        <p:grpSp>
          <p:nvGrpSpPr>
            <p:cNvPr id="11" name="Grupp 10"/>
            <p:cNvGrpSpPr/>
            <p:nvPr/>
          </p:nvGrpSpPr>
          <p:grpSpPr>
            <a:xfrm>
              <a:off x="6477001" y="1433865"/>
              <a:ext cx="1549400" cy="1537936"/>
              <a:chOff x="552841" y="2463808"/>
              <a:chExt cx="1562568" cy="1551008"/>
            </a:xfrm>
          </p:grpSpPr>
          <p:pic>
            <p:nvPicPr>
              <p:cNvPr id="13" name="Bildobjekt 12"/>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14" name="Ellips 13"/>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2" name="textruta 11"/>
            <p:cNvSpPr txBox="1"/>
            <p:nvPr/>
          </p:nvSpPr>
          <p:spPr>
            <a:xfrm>
              <a:off x="6689847" y="1863025"/>
              <a:ext cx="1123706" cy="646331"/>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Vad</a:t>
              </a:r>
            </a:p>
            <a:p>
              <a:pPr algn="ctr">
                <a:buClr>
                  <a:schemeClr val="accent6"/>
                </a:buClr>
                <a:buSzPct val="120000"/>
              </a:pPr>
              <a:r>
                <a:rPr lang="sv-SE" b="1" kern="1600" spc="-20" dirty="0" smtClean="0">
                  <a:solidFill>
                    <a:schemeClr val="bg1"/>
                  </a:solidFill>
                  <a:latin typeface="Verdana" charset="0"/>
                  <a:ea typeface="Verdana" charset="0"/>
                  <a:cs typeface="Verdana" charset="0"/>
                </a:rPr>
                <a:t>är vad?</a:t>
              </a:r>
            </a:p>
          </p:txBody>
        </p:sp>
      </p:grpSp>
      <p:pic>
        <p:nvPicPr>
          <p:cNvPr id="15" name="Bildobjekt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2093" y="1672746"/>
            <a:ext cx="3959813" cy="3931178"/>
          </a:xfrm>
          <a:prstGeom prst="rect">
            <a:avLst/>
          </a:prstGeom>
        </p:spPr>
      </p:pic>
      <p:pic>
        <p:nvPicPr>
          <p:cNvPr id="16" name="Bildobjekt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568" y="2736788"/>
            <a:ext cx="783656" cy="777989"/>
          </a:xfrm>
          <a:prstGeom prst="rect">
            <a:avLst/>
          </a:prstGeom>
        </p:spPr>
      </p:pic>
      <p:pic>
        <p:nvPicPr>
          <p:cNvPr id="18" name="Bildobjekt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567" y="1773238"/>
            <a:ext cx="783657" cy="777990"/>
          </a:xfrm>
          <a:prstGeom prst="rect">
            <a:avLst/>
          </a:prstGeom>
        </p:spPr>
      </p:pic>
    </p:spTree>
    <p:extLst>
      <p:ext uri="{BB962C8B-B14F-4D97-AF65-F5344CB8AC3E}">
        <p14:creationId xmlns:p14="http://schemas.microsoft.com/office/powerpoint/2010/main" val="10891200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093" y="1672746"/>
            <a:ext cx="3959813" cy="3931178"/>
          </a:xfrm>
          <a:prstGeom prst="rect">
            <a:avLst/>
          </a:prstGeom>
        </p:spPr>
      </p:pic>
      <p:sp>
        <p:nvSpPr>
          <p:cNvPr id="9" name="Rubrik 3"/>
          <p:cNvSpPr txBox="1">
            <a:spLocks/>
          </p:cNvSpPr>
          <p:nvPr/>
        </p:nvSpPr>
        <p:spPr>
          <a:xfrm>
            <a:off x="711201" y="858421"/>
            <a:ext cx="8018780" cy="338554"/>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sz="2200" kern="1600" spc="-20" dirty="0" smtClean="0">
                <a:solidFill>
                  <a:schemeClr val="tx1"/>
                </a:solidFill>
                <a:latin typeface="Verdana" charset="0"/>
                <a:ea typeface="Verdana" charset="0"/>
                <a:cs typeface="Verdana" charset="0"/>
              </a:rPr>
              <a:t>Det är skillnad på eld och brand</a:t>
            </a:r>
            <a:endParaRPr lang="sv-SE" sz="2200" dirty="0">
              <a:solidFill>
                <a:schemeClr val="tx1"/>
              </a:solidFill>
            </a:endParaRPr>
          </a:p>
        </p:txBody>
      </p:sp>
      <p:grpSp>
        <p:nvGrpSpPr>
          <p:cNvPr id="10" name="Grupp 9"/>
          <p:cNvGrpSpPr/>
          <p:nvPr/>
        </p:nvGrpSpPr>
        <p:grpSpPr>
          <a:xfrm>
            <a:off x="6692901" y="326407"/>
            <a:ext cx="1549400" cy="1537936"/>
            <a:chOff x="6477001" y="1433865"/>
            <a:chExt cx="1549400" cy="1537936"/>
          </a:xfrm>
        </p:grpSpPr>
        <p:grpSp>
          <p:nvGrpSpPr>
            <p:cNvPr id="11" name="Grupp 10"/>
            <p:cNvGrpSpPr/>
            <p:nvPr/>
          </p:nvGrpSpPr>
          <p:grpSpPr>
            <a:xfrm>
              <a:off x="6477001" y="1433865"/>
              <a:ext cx="1549400" cy="1537936"/>
              <a:chOff x="552841" y="2463808"/>
              <a:chExt cx="1562568" cy="1551008"/>
            </a:xfrm>
          </p:grpSpPr>
          <p:pic>
            <p:nvPicPr>
              <p:cNvPr id="13" name="Bildobjekt 12"/>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2841" y="2463808"/>
                <a:ext cx="1562568" cy="1551008"/>
              </a:xfrm>
              <a:prstGeom prst="rect">
                <a:avLst/>
              </a:prstGeom>
            </p:spPr>
          </p:pic>
          <p:sp>
            <p:nvSpPr>
              <p:cNvPr id="14" name="Ellips 13"/>
              <p:cNvSpPr>
                <a:spLocks noChangeAspect="1"/>
              </p:cNvSpPr>
              <p:nvPr/>
            </p:nvSpPr>
            <p:spPr>
              <a:xfrm>
                <a:off x="634632" y="2520529"/>
                <a:ext cx="1404000" cy="140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2" name="textruta 11"/>
            <p:cNvSpPr txBox="1"/>
            <p:nvPr/>
          </p:nvSpPr>
          <p:spPr>
            <a:xfrm>
              <a:off x="6689847" y="1863025"/>
              <a:ext cx="1123706" cy="646331"/>
            </a:xfrm>
            <a:prstGeom prst="rect">
              <a:avLst/>
            </a:prstGeom>
            <a:noFill/>
          </p:spPr>
          <p:txBody>
            <a:bodyPr wrap="none" rtlCol="0">
              <a:spAutoFit/>
            </a:bodyPr>
            <a:lstStyle/>
            <a:p>
              <a:pPr algn="ctr">
                <a:buClr>
                  <a:schemeClr val="accent6"/>
                </a:buClr>
                <a:buSzPct val="120000"/>
              </a:pPr>
              <a:r>
                <a:rPr lang="sv-SE" b="1" kern="1600" spc="-20" dirty="0" smtClean="0">
                  <a:solidFill>
                    <a:schemeClr val="bg1"/>
                  </a:solidFill>
                  <a:latin typeface="Verdana" charset="0"/>
                  <a:ea typeface="Verdana" charset="0"/>
                  <a:cs typeface="Verdana" charset="0"/>
                </a:rPr>
                <a:t>Vad</a:t>
              </a:r>
            </a:p>
            <a:p>
              <a:pPr algn="ctr">
                <a:buClr>
                  <a:schemeClr val="accent6"/>
                </a:buClr>
                <a:buSzPct val="120000"/>
              </a:pPr>
              <a:r>
                <a:rPr lang="sv-SE" b="1" kern="1600" spc="-20" dirty="0" smtClean="0">
                  <a:solidFill>
                    <a:schemeClr val="bg1"/>
                  </a:solidFill>
                  <a:latin typeface="Verdana" charset="0"/>
                  <a:ea typeface="Verdana" charset="0"/>
                  <a:cs typeface="Verdana" charset="0"/>
                </a:rPr>
                <a:t>är vad?</a:t>
              </a:r>
            </a:p>
          </p:txBody>
        </p:sp>
      </p:grpSp>
      <p:pic>
        <p:nvPicPr>
          <p:cNvPr id="15" name="Bildobjekt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68" y="3700014"/>
            <a:ext cx="783656" cy="777989"/>
          </a:xfrm>
          <a:prstGeom prst="rect">
            <a:avLst/>
          </a:prstGeom>
        </p:spPr>
      </p:pic>
      <p:pic>
        <p:nvPicPr>
          <p:cNvPr id="16" name="Bildobjekt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568" y="2736788"/>
            <a:ext cx="783656" cy="777989"/>
          </a:xfrm>
          <a:prstGeom prst="rect">
            <a:avLst/>
          </a:prstGeom>
        </p:spPr>
      </p:pic>
      <p:pic>
        <p:nvPicPr>
          <p:cNvPr id="18" name="Bildobjekt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567" y="1773238"/>
            <a:ext cx="783657" cy="777990"/>
          </a:xfrm>
          <a:prstGeom prst="rect">
            <a:avLst/>
          </a:prstGeom>
        </p:spPr>
      </p:pic>
    </p:spTree>
    <p:extLst>
      <p:ext uri="{BB962C8B-B14F-4D97-AF65-F5344CB8AC3E}">
        <p14:creationId xmlns:p14="http://schemas.microsoft.com/office/powerpoint/2010/main" val="18368342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p:cNvSpPr txBox="1">
            <a:spLocks/>
          </p:cNvSpPr>
          <p:nvPr/>
        </p:nvSpPr>
        <p:spPr>
          <a:xfrm>
            <a:off x="562609" y="2702044"/>
            <a:ext cx="8018781" cy="1384995"/>
          </a:xfrm>
          <a:prstGeom prst="rect">
            <a:avLst/>
          </a:prstGeom>
        </p:spPr>
        <p:txBody>
          <a:bodyPr wrap="square" lIns="0" tIns="0" rIns="0" bIns="0">
            <a:sp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4500" kern="1600" spc="-20" dirty="0" smtClean="0">
                <a:solidFill>
                  <a:schemeClr val="bg1"/>
                </a:solidFill>
                <a:latin typeface="Verdana" charset="0"/>
                <a:ea typeface="Verdana" charset="0"/>
                <a:cs typeface="Verdana" charset="0"/>
              </a:rPr>
              <a:t>Hur startar </a:t>
            </a:r>
          </a:p>
          <a:p>
            <a:pPr algn="ctr"/>
            <a:r>
              <a:rPr lang="sv-SE" sz="4500" kern="1600" spc="-20" dirty="0" smtClean="0">
                <a:solidFill>
                  <a:schemeClr val="bg1"/>
                </a:solidFill>
                <a:latin typeface="Verdana" charset="0"/>
                <a:ea typeface="Verdana" charset="0"/>
                <a:cs typeface="Verdana" charset="0"/>
              </a:rPr>
              <a:t>en brand?</a:t>
            </a:r>
            <a:endParaRPr lang="sv-SE" sz="4500" dirty="0">
              <a:solidFill>
                <a:schemeClr val="bg1"/>
              </a:solidFill>
            </a:endParaRPr>
          </a:p>
        </p:txBody>
      </p:sp>
      <p:pic>
        <p:nvPicPr>
          <p:cNvPr id="6" name="Bildobjekt 5"/>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rot="10800000">
            <a:off x="2570079" y="4321521"/>
            <a:ext cx="3952640" cy="132784"/>
          </a:xfrm>
          <a:prstGeom prst="rect">
            <a:avLst/>
          </a:prstGeom>
        </p:spPr>
      </p:pic>
    </p:spTree>
    <p:extLst>
      <p:ext uri="{BB962C8B-B14F-4D97-AF65-F5344CB8AC3E}">
        <p14:creationId xmlns:p14="http://schemas.microsoft.com/office/powerpoint/2010/main" val="16134264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ll MSB grund utan logo">
  <a:themeElements>
    <a:clrScheme name="MSB">
      <a:dk1>
        <a:sysClr val="windowText" lastClr="000000"/>
      </a:dk1>
      <a:lt1>
        <a:sysClr val="window" lastClr="FFFFFF"/>
      </a:lt1>
      <a:dk2>
        <a:srgbClr val="847C75"/>
      </a:dk2>
      <a:lt2>
        <a:srgbClr val="CFC9C0"/>
      </a:lt2>
      <a:accent1>
        <a:srgbClr val="00688B"/>
      </a:accent1>
      <a:accent2>
        <a:srgbClr val="879EAE"/>
      </a:accent2>
      <a:accent3>
        <a:srgbClr val="AF9C12"/>
      </a:accent3>
      <a:accent4>
        <a:srgbClr val="DFCB00"/>
      </a:accent4>
      <a:accent5>
        <a:srgbClr val="CD5A13"/>
      </a:accent5>
      <a:accent6>
        <a:srgbClr val="EF8200"/>
      </a:accent6>
      <a:hlink>
        <a:srgbClr val="0000FF"/>
      </a:hlink>
      <a:folHlink>
        <a:srgbClr val="800080"/>
      </a:folHlink>
    </a:clrScheme>
    <a:fontScheme name="MSB">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 steg">
  <a:themeElements>
    <a:clrScheme name="MSB">
      <a:dk1>
        <a:sysClr val="windowText" lastClr="000000"/>
      </a:dk1>
      <a:lt1>
        <a:sysClr val="window" lastClr="FFFFFF"/>
      </a:lt1>
      <a:dk2>
        <a:srgbClr val="847C75"/>
      </a:dk2>
      <a:lt2>
        <a:srgbClr val="CFC9C0"/>
      </a:lt2>
      <a:accent1>
        <a:srgbClr val="00688B"/>
      </a:accent1>
      <a:accent2>
        <a:srgbClr val="879EAE"/>
      </a:accent2>
      <a:accent3>
        <a:srgbClr val="AF9C12"/>
      </a:accent3>
      <a:accent4>
        <a:srgbClr val="DFCB00"/>
      </a:accent4>
      <a:accent5>
        <a:srgbClr val="CD5A13"/>
      </a:accent5>
      <a:accent6>
        <a:srgbClr val="EF8200"/>
      </a:accent6>
      <a:hlink>
        <a:srgbClr val="0000FF"/>
      </a:hlink>
      <a:folHlink>
        <a:srgbClr val="800080"/>
      </a:folHlink>
    </a:clrScheme>
    <a:fontScheme name="MSB">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Mall MSB mer plats</Template>
  <TotalTime>7399</TotalTime>
  <Words>1871</Words>
  <Application>Microsoft Macintosh PowerPoint</Application>
  <PresentationFormat>Bildspel på skärmen (4:3)</PresentationFormat>
  <Paragraphs>284</Paragraphs>
  <Slides>41</Slides>
  <Notes>28</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41</vt:i4>
      </vt:variant>
    </vt:vector>
  </HeadingPairs>
  <TitlesOfParts>
    <vt:vector size="47" baseType="lpstr">
      <vt:lpstr>Calibri</vt:lpstr>
      <vt:lpstr>Georgia</vt:lpstr>
      <vt:lpstr>Verdana</vt:lpstr>
      <vt:lpstr>Arial</vt:lpstr>
      <vt:lpstr>Mall MSB grund utan logo</vt:lpstr>
      <vt:lpstr>17 steg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MSB</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Vägledning till ökad säkerhet i industriella informations- och styrsystem</dc:title>
  <dc:creator>Blomqvist Kristina</dc:creator>
  <cp:lastModifiedBy>Magnus Larsson</cp:lastModifiedBy>
  <cp:revision>453</cp:revision>
  <dcterms:created xsi:type="dcterms:W3CDTF">2016-07-13T12:33:21Z</dcterms:created>
  <dcterms:modified xsi:type="dcterms:W3CDTF">2017-09-01T09:22:29Z</dcterms:modified>
</cp:coreProperties>
</file>