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4"/>
  </p:sldMasterIdLst>
  <p:notesMasterIdLst>
    <p:notesMasterId r:id="rId6"/>
  </p:notesMasterIdLst>
  <p:sldIdLst>
    <p:sldId id="257" r:id="rId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5" autoAdjust="0"/>
    <p:restoredTop sz="43478" autoAdjust="0"/>
  </p:normalViewPr>
  <p:slideViewPr>
    <p:cSldViewPr snapToGrid="0" showGuides="1">
      <p:cViewPr varScale="1">
        <p:scale>
          <a:sx n="46" d="100"/>
          <a:sy n="46" d="100"/>
        </p:scale>
        <p:origin x="298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00ADA3-E3AF-458A-B30C-2B8D48FE6A69}" type="datetimeFigureOut">
              <a:rPr lang="sv-SE" smtClean="0"/>
              <a:t>2024-12-10</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9DBA99-D1F5-4CF3-956E-97873B1EADFA}" type="slidenum">
              <a:rPr lang="sv-SE" smtClean="0"/>
              <a:t>‹#›</a:t>
            </a:fld>
            <a:endParaRPr lang="sv-SE"/>
          </a:p>
        </p:txBody>
      </p:sp>
    </p:spTree>
    <p:extLst>
      <p:ext uri="{BB962C8B-B14F-4D97-AF65-F5344CB8AC3E}">
        <p14:creationId xmlns:p14="http://schemas.microsoft.com/office/powerpoint/2010/main" val="3431267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defRPr/>
            </a:pPr>
            <a:r>
              <a:rPr lang="sv-SE" sz="1200" b="1" dirty="0"/>
              <a:t>Det skyddsvärda i samhället</a:t>
            </a:r>
          </a:p>
          <a:p>
            <a:r>
              <a:rPr lang="sv-SE" sz="1200" dirty="0"/>
              <a:t>Vi måste vara förberedda på och kunna hantera alla slags samhällsstörningar som riskerar att skada oss, direkt eller indirekt. </a:t>
            </a:r>
          </a:p>
          <a:p>
            <a:endParaRPr lang="sv-SE" sz="1200" dirty="0"/>
          </a:p>
          <a:p>
            <a:r>
              <a:rPr lang="sv-SE" sz="1200" dirty="0"/>
              <a:t>Samhällets aktörer behöver förbereda sig för olika typer av händelser. Även händelser som kan verka otänkbara behöver en plan. </a:t>
            </a:r>
          </a:p>
          <a:p>
            <a:r>
              <a:rPr lang="sv-SE" sz="1200" dirty="0"/>
              <a:t>Anledningen är att det finns grundläggande värden som vi vill skydda. Vi kallar dem </a:t>
            </a:r>
            <a:r>
              <a:rPr lang="sv-SE" sz="1200"/>
              <a:t>samhällets skyddsvärden.</a:t>
            </a:r>
            <a:endParaRPr lang="sv-SE" sz="1200" dirty="0"/>
          </a:p>
          <a:p>
            <a:pPr>
              <a:defRPr/>
            </a:pPr>
            <a:endParaRPr lang="sv-SE" sz="1200" b="1" dirty="0"/>
          </a:p>
          <a:p>
            <a:r>
              <a:rPr lang="sv-SE" sz="1200" b="1" dirty="0"/>
              <a:t>Skyddsvärden är de värden vi ytterst ska hjälpas åt att skydda. </a:t>
            </a:r>
          </a:p>
          <a:p>
            <a:r>
              <a:rPr lang="sv-SE" sz="1200" dirty="0"/>
              <a:t>De värden som ska skyddas kopplar till mål formulerade av riksdag och regering. I grunden är alla värden likvärdiga och ska inte ställas mot varandra. </a:t>
            </a:r>
          </a:p>
          <a:p>
            <a:r>
              <a:rPr lang="sv-SE" sz="1200" dirty="0"/>
              <a:t>Men beroende på samhällsstörningens art och omfattning kan skyddsvärdena behöva vägas mot varandra och prioriteras på olika sätt. </a:t>
            </a:r>
          </a:p>
          <a:p>
            <a:r>
              <a:rPr lang="sv-SE" sz="1200" dirty="0"/>
              <a:t>Det är: </a:t>
            </a:r>
          </a:p>
          <a:p>
            <a:pPr marL="171450" indent="-171450">
              <a:buFont typeface="Arial" panose="020B0604020202020204" pitchFamily="34" charset="0"/>
              <a:buChar char="•"/>
              <a:defRPr/>
            </a:pPr>
            <a:r>
              <a:rPr lang="sv-SE" sz="1200" dirty="0"/>
              <a:t>Människors liv och hälsa</a:t>
            </a:r>
          </a:p>
          <a:p>
            <a:pPr marL="171450" indent="-171450">
              <a:buFont typeface="Arial" panose="020B0604020202020204" pitchFamily="34" charset="0"/>
              <a:buChar char="•"/>
              <a:defRPr/>
            </a:pPr>
            <a:r>
              <a:rPr lang="sv-SE" sz="1200" dirty="0"/>
              <a:t>Samhällets funktionalitet</a:t>
            </a:r>
          </a:p>
          <a:p>
            <a:pPr marL="171450" indent="-171450">
              <a:buFont typeface="Arial" panose="020B0604020202020204" pitchFamily="34" charset="0"/>
              <a:buChar char="•"/>
              <a:defRPr/>
            </a:pPr>
            <a:r>
              <a:rPr lang="sv-SE" sz="1200" dirty="0"/>
              <a:t>Demokrati, rättssäkerhet och mänskliga fri- och rättigheter</a:t>
            </a:r>
          </a:p>
          <a:p>
            <a:pPr marL="171450" indent="-171450">
              <a:buFont typeface="Arial" panose="020B0604020202020204" pitchFamily="34" charset="0"/>
              <a:buChar char="•"/>
              <a:defRPr/>
            </a:pPr>
            <a:r>
              <a:rPr lang="sv-SE" sz="1200" dirty="0"/>
              <a:t>Miljö och ekonomiska värden</a:t>
            </a:r>
          </a:p>
          <a:p>
            <a:pPr marL="171450" indent="-171450">
              <a:buFont typeface="Arial" panose="020B0604020202020204" pitchFamily="34" charset="0"/>
              <a:buChar char="•"/>
              <a:defRPr/>
            </a:pPr>
            <a:r>
              <a:rPr lang="sv-SE" sz="1200" dirty="0"/>
              <a:t>Nationell suveränitet. </a:t>
            </a:r>
          </a:p>
          <a:p>
            <a:pPr>
              <a:defRPr/>
            </a:pPr>
            <a:endParaRPr lang="sv-SE" sz="1200" dirty="0"/>
          </a:p>
          <a:p>
            <a:pPr>
              <a:defRPr/>
            </a:pPr>
            <a:r>
              <a:rPr lang="sv-SE" sz="1200" dirty="0"/>
              <a:t>Vi har alla ett ansvar, en skyldighet, att se till att vi på ett effektivt sätt samverkar för att skydda samhällets värden. </a:t>
            </a:r>
          </a:p>
          <a:p>
            <a:pPr>
              <a:defRPr/>
            </a:pPr>
            <a:endParaRPr lang="sv-SE" sz="1200" dirty="0"/>
          </a:p>
          <a:p>
            <a:pPr>
              <a:spcAft>
                <a:spcPts val="0"/>
              </a:spcAft>
            </a:pPr>
            <a:r>
              <a:rPr lang="sv-SE" sz="1200" b="1" dirty="0">
                <a:ea typeface="Calibri" panose="020F0502020204030204" pitchFamily="34" charset="0"/>
                <a:cs typeface="Times New Roman" panose="02020603050405020304" pitchFamily="18" charset="0"/>
              </a:rPr>
              <a:t>Människors liv och hälsa</a:t>
            </a:r>
            <a:endParaRPr lang="sv-SE" sz="1200" dirty="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ea typeface="Calibri" panose="020F0502020204030204" pitchFamily="34" charset="0"/>
                <a:cs typeface="Times New Roman" panose="02020603050405020304" pitchFamily="18" charset="0"/>
              </a:rPr>
              <a:t>Människors liv och fysiska och psykiska hälsa är viktiga värden att skydda i samhället. Det gäller alla människor som har Sverige som hemvist eller uppehåller sig i Sverige samt svenska medborgare som befinner sig utomlands. </a:t>
            </a:r>
            <a:r>
              <a:rPr lang="sv-SE" dirty="0"/>
              <a:t>Människor i andra länder som inte är svenska medborgare eller som inte har Sverige som hemvist omfattas i vissa fall. </a:t>
            </a:r>
            <a:r>
              <a:rPr lang="sv-SE" sz="1200" dirty="0">
                <a:ea typeface="Calibri" panose="020F0502020204030204" pitchFamily="34" charset="0"/>
                <a:cs typeface="Times New Roman" panose="02020603050405020304" pitchFamily="18" charset="0"/>
              </a:rPr>
              <a:t>Samhället behöver ha förutsättningar att skydda människor. Vi behöver också ha tänkt på hur människor indirekt kan komma till skada vid olika händelser.</a:t>
            </a:r>
          </a:p>
          <a:p>
            <a:pPr>
              <a:spcAft>
                <a:spcPts val="0"/>
              </a:spcAft>
            </a:pPr>
            <a:r>
              <a:rPr lang="sv-SE" sz="1200" dirty="0">
                <a:ea typeface="Calibri" panose="020F0502020204030204" pitchFamily="34" charset="0"/>
                <a:cs typeface="Times New Roman" panose="02020603050405020304" pitchFamily="18" charset="0"/>
              </a:rPr>
              <a:t> </a:t>
            </a:r>
          </a:p>
          <a:p>
            <a:pPr>
              <a:spcAft>
                <a:spcPts val="0"/>
              </a:spcAft>
            </a:pPr>
            <a:r>
              <a:rPr lang="sv-SE" sz="1200" b="1" dirty="0">
                <a:ea typeface="Calibri" panose="020F0502020204030204" pitchFamily="34" charset="0"/>
                <a:cs typeface="Times New Roman" panose="02020603050405020304" pitchFamily="18" charset="0"/>
              </a:rPr>
              <a:t>Samhällets funktionalitet</a:t>
            </a:r>
            <a:endParaRPr lang="sv-SE" sz="1200" dirty="0">
              <a:ea typeface="Calibri" panose="020F0502020204030204" pitchFamily="34" charset="0"/>
              <a:cs typeface="Times New Roman" panose="02020603050405020304" pitchFamily="18" charset="0"/>
            </a:endParaRPr>
          </a:p>
          <a:p>
            <a:pPr>
              <a:spcAft>
                <a:spcPts val="0"/>
              </a:spcAft>
            </a:pPr>
            <a:r>
              <a:rPr lang="sv-SE" sz="1200" dirty="0">
                <a:ea typeface="Calibri" panose="020F0502020204030204" pitchFamily="34" charset="0"/>
                <a:cs typeface="Times New Roman" panose="02020603050405020304" pitchFamily="18" charset="0"/>
              </a:rPr>
              <a:t>För att kunna upprätthålla samhällets funktionalitet i alla lägen är vissa verksamheter viktigare än andra - de är samhällsviktiga. Det kan handla om verksamheter som till exempel säkerställer vår tillgång till el, dricksvatten, livsmedel, transporter och sjukvård. Vårt samhälle är komplext och många verksamheter är beroende av varandra och påverkas vid samhällsstörningar. Det kan få stora konsekvenser för individ och samhälle.</a:t>
            </a:r>
          </a:p>
          <a:p>
            <a:pPr>
              <a:spcAft>
                <a:spcPts val="0"/>
              </a:spcAft>
            </a:pPr>
            <a:r>
              <a:rPr lang="sv-SE" sz="1200" dirty="0">
                <a:ea typeface="Calibri" panose="020F0502020204030204" pitchFamily="34" charset="0"/>
                <a:cs typeface="Times New Roman" panose="02020603050405020304" pitchFamily="18" charset="0"/>
              </a:rPr>
              <a:t> </a:t>
            </a:r>
          </a:p>
          <a:p>
            <a:pPr>
              <a:spcAft>
                <a:spcPts val="0"/>
              </a:spcAft>
            </a:pPr>
            <a:r>
              <a:rPr lang="sv-SE" sz="1200" b="1" dirty="0">
                <a:ea typeface="Calibri" panose="020F0502020204030204" pitchFamily="34" charset="0"/>
                <a:cs typeface="Times New Roman" panose="02020603050405020304" pitchFamily="18" charset="0"/>
              </a:rPr>
              <a:t>Demokrati, rättssäkerhet och mänskliga fri- och rättigheter</a:t>
            </a:r>
            <a:endParaRPr lang="sv-SE" sz="1200" dirty="0">
              <a:ea typeface="Calibri" panose="020F0502020204030204" pitchFamily="34" charset="0"/>
              <a:cs typeface="Times New Roman" panose="02020603050405020304" pitchFamily="18" charset="0"/>
            </a:endParaRPr>
          </a:p>
          <a:p>
            <a:pPr>
              <a:spcAft>
                <a:spcPts val="0"/>
              </a:spcAft>
            </a:pPr>
            <a:r>
              <a:rPr lang="sv-SE" sz="1200" dirty="0">
                <a:ea typeface="Calibri" panose="020F0502020204030204" pitchFamily="34" charset="0"/>
                <a:cs typeface="Times New Roman" panose="02020603050405020304" pitchFamily="18" charset="0"/>
              </a:rPr>
              <a:t>Dessa värden är grundläggande för att människor i ett samhälle ska kunna leva i frihet och bestämma över sina liv. Det handlar om rätten att få uttrycka sina åsikter, uttrycka kärlek till vem en vill och skyddas från brott och övergrepp. I detta skyddsvärde ingår även förtroendet för samhällets institutioner, det politiska beslutsfattandet och att samhället ska motarbeta korruption och rättsövergrepp.</a:t>
            </a:r>
          </a:p>
          <a:p>
            <a:pPr>
              <a:spcAft>
                <a:spcPts val="0"/>
              </a:spcAft>
            </a:pPr>
            <a:br>
              <a:rPr lang="sv-SE" sz="1200" b="1" dirty="0">
                <a:ea typeface="Calibri" panose="020F0502020204030204" pitchFamily="34" charset="0"/>
                <a:cs typeface="Times New Roman" panose="02020603050405020304" pitchFamily="18" charset="0"/>
              </a:rPr>
            </a:br>
            <a:r>
              <a:rPr lang="sv-SE" sz="1200" b="1" dirty="0">
                <a:ea typeface="Calibri" panose="020F0502020204030204" pitchFamily="34" charset="0"/>
                <a:cs typeface="Times New Roman" panose="02020603050405020304" pitchFamily="18" charset="0"/>
              </a:rPr>
              <a:t>Miljö och ekonomiska värden</a:t>
            </a:r>
            <a:endParaRPr lang="sv-SE" sz="1200" dirty="0">
              <a:ea typeface="Calibri" panose="020F0502020204030204" pitchFamily="34" charset="0"/>
              <a:cs typeface="Times New Roman" panose="02020603050405020304" pitchFamily="18" charset="0"/>
            </a:endParaRPr>
          </a:p>
          <a:p>
            <a:pPr>
              <a:spcAft>
                <a:spcPts val="0"/>
              </a:spcAft>
            </a:pPr>
            <a:r>
              <a:rPr lang="sv-SE" sz="1200" dirty="0">
                <a:ea typeface="Calibri" panose="020F0502020204030204" pitchFamily="34" charset="0"/>
                <a:cs typeface="Times New Roman" panose="02020603050405020304" pitchFamily="18" charset="0"/>
              </a:rPr>
              <a:t>I samhället finns ekonomiska värden i form av privat och offentlig egendom samt värdet av produktion av varor och tjänster. Dessa måste värnas för att samhället ska fungera. Vi är även beroende av att skydda vår miljö. Utan vatten, mark, luft, biologisk mångfald och värdefull natur- och kulturmiljö kan vi inte existera.</a:t>
            </a:r>
          </a:p>
          <a:p>
            <a:pPr>
              <a:spcAft>
                <a:spcPts val="0"/>
              </a:spcAft>
            </a:pPr>
            <a:r>
              <a:rPr lang="sv-SE" sz="1200" dirty="0">
                <a:ea typeface="Calibri" panose="020F0502020204030204" pitchFamily="34" charset="0"/>
                <a:cs typeface="Times New Roman" panose="02020603050405020304" pitchFamily="18" charset="0"/>
              </a:rPr>
              <a:t> </a:t>
            </a:r>
          </a:p>
          <a:p>
            <a:pPr>
              <a:spcAft>
                <a:spcPts val="0"/>
              </a:spcAft>
            </a:pPr>
            <a:r>
              <a:rPr lang="sv-SE" sz="1200" b="1" dirty="0">
                <a:ea typeface="Calibri" panose="020F0502020204030204" pitchFamily="34" charset="0"/>
                <a:cs typeface="Times New Roman" panose="02020603050405020304" pitchFamily="18" charset="0"/>
              </a:rPr>
              <a:t>Nationell suveränitet</a:t>
            </a:r>
            <a:endParaRPr lang="sv-SE" sz="1200" dirty="0">
              <a:ea typeface="Calibri" panose="020F0502020204030204" pitchFamily="34" charset="0"/>
              <a:cs typeface="Times New Roman" panose="02020603050405020304" pitchFamily="18" charset="0"/>
            </a:endParaRPr>
          </a:p>
          <a:p>
            <a:pPr>
              <a:spcAft>
                <a:spcPts val="0"/>
              </a:spcAft>
            </a:pPr>
            <a:r>
              <a:rPr lang="sv-SE" sz="1200" dirty="0">
                <a:ea typeface="Calibri" panose="020F0502020204030204" pitchFamily="34" charset="0"/>
                <a:cs typeface="Times New Roman" panose="02020603050405020304" pitchFamily="18" charset="0"/>
              </a:rPr>
              <a:t>Nationell suveränitet innebär att vi bestämmer över vårt eget land och de politiska beslutsprocesserna. Det betyder också att vi kan säkra Sveriges behov av nödvändiga resurser som till exempel mat, vatten och el. Utan nationell suveränitet kan vi inte skydda övriga värden, så detta skyddsvärde kan ses som en förutsättning för att garantera de andra.</a:t>
            </a:r>
          </a:p>
          <a:p>
            <a:pPr>
              <a:spcAft>
                <a:spcPts val="0"/>
              </a:spcAft>
            </a:pPr>
            <a:r>
              <a:rPr lang="sv-SE" sz="1200" b="1" dirty="0">
                <a:ea typeface="Calibri" panose="020F0502020204030204" pitchFamily="34" charset="0"/>
                <a:cs typeface="Times New Roman" panose="02020603050405020304" pitchFamily="18" charset="0"/>
              </a:rPr>
              <a:t> </a:t>
            </a:r>
            <a:endParaRPr lang="sv-SE" sz="1200" dirty="0">
              <a:ea typeface="Calibri" panose="020F0502020204030204" pitchFamily="34" charset="0"/>
              <a:cs typeface="Times New Roman" panose="02020603050405020304" pitchFamily="18" charset="0"/>
            </a:endParaRPr>
          </a:p>
          <a:p>
            <a:pPr>
              <a:spcAft>
                <a:spcPts val="0"/>
              </a:spcAft>
            </a:pPr>
            <a:endParaRPr lang="sv-SE" sz="1200" dirty="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i="1" dirty="0"/>
              <a:t>Källa: (MSB) </a:t>
            </a:r>
            <a:r>
              <a:rPr lang="sv-SE" i="1" dirty="0"/>
              <a:t>Planeringsinriktning för civil beredskap, </a:t>
            </a:r>
            <a:r>
              <a:rPr lang="nn-NO" i="1" dirty="0"/>
              <a:t>Publ nr: MSB2194 – oktober 2023, ISBN: 978-91-7927-391-0 </a:t>
            </a:r>
            <a:r>
              <a:rPr lang="sv-SE" i="1" dirty="0"/>
              <a:t> (https://rib.msb.se/filer/pdf/30501.pdf)  </a:t>
            </a:r>
            <a:endParaRPr lang="sv-SE" sz="1200" i="1"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020DAA-7346-4896-8C53-2426603ADE6A}"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0640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1.png"/><Relationship Id="rId5" Type="http://schemas.openxmlformats.org/officeDocument/2006/relationships/image" Target="../media/image2.png"/><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40.xml"/><Relationship Id="rId7" Type="http://schemas.openxmlformats.org/officeDocument/2006/relationships/image" Target="../media/image5.png"/><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slideMaster" Target="../slideMasters/slideMaster1.xml"/><Relationship Id="rId5" Type="http://schemas.openxmlformats.org/officeDocument/2006/relationships/tags" Target="../tags/tag42.xml"/><Relationship Id="rId4" Type="http://schemas.openxmlformats.org/officeDocument/2006/relationships/tags" Target="../tags/tag4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 Id="rId4"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5" Type="http://schemas.openxmlformats.org/officeDocument/2006/relationships/slideMaster" Target="../slideMasters/slideMaster1.xml"/><Relationship Id="rId4" Type="http://schemas.openxmlformats.org/officeDocument/2006/relationships/tags" Target="../tags/tag52.xml"/></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slideMaster" Target="../slideMasters/slideMaster1.xml"/><Relationship Id="rId5" Type="http://schemas.openxmlformats.org/officeDocument/2006/relationships/tags" Target="../tags/tag57.xml"/><Relationship Id="rId4" Type="http://schemas.openxmlformats.org/officeDocument/2006/relationships/tags" Target="../tags/tag56.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6" Type="http://schemas.openxmlformats.org/officeDocument/2006/relationships/slideMaster" Target="../slideMasters/slideMaster1.xml"/><Relationship Id="rId5" Type="http://schemas.openxmlformats.org/officeDocument/2006/relationships/tags" Target="../tags/tag62.xml"/><Relationship Id="rId4" Type="http://schemas.openxmlformats.org/officeDocument/2006/relationships/tags" Target="../tags/tag61.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 Id="rId6" Type="http://schemas.openxmlformats.org/officeDocument/2006/relationships/slideMaster" Target="../slideMasters/slideMaster1.xml"/><Relationship Id="rId5" Type="http://schemas.openxmlformats.org/officeDocument/2006/relationships/tags" Target="../tags/tag67.xml"/><Relationship Id="rId4" Type="http://schemas.openxmlformats.org/officeDocument/2006/relationships/tags" Target="../tags/tag66.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5" Type="http://schemas.openxmlformats.org/officeDocument/2006/relationships/slideMaster" Target="../slideMasters/slideMaster1.xml"/><Relationship Id="rId4" Type="http://schemas.openxmlformats.org/officeDocument/2006/relationships/tags" Target="../tags/tag71.xml"/></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3.xml"/><Relationship Id="rId1" Type="http://schemas.openxmlformats.org/officeDocument/2006/relationships/tags" Target="../tags/tag72.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tags" Target="../tags/tag74.xml"/><Relationship Id="rId6" Type="http://schemas.openxmlformats.org/officeDocument/2006/relationships/image" Target="../media/image8.png"/><Relationship Id="rId5" Type="http://schemas.openxmlformats.org/officeDocument/2006/relationships/slideMaster" Target="../slideMasters/slideMaster1.xml"/><Relationship Id="rId4" Type="http://schemas.openxmlformats.org/officeDocument/2006/relationships/tags" Target="../tags/tag77.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1.png"/><Relationship Id="rId5" Type="http://schemas.openxmlformats.org/officeDocument/2006/relationships/image" Target="../media/image2.png"/><Relationship Id="rId4"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80.xml"/><Relationship Id="rId7" Type="http://schemas.openxmlformats.org/officeDocument/2006/relationships/image" Target="../media/image8.png"/><Relationship Id="rId2" Type="http://schemas.openxmlformats.org/officeDocument/2006/relationships/tags" Target="../tags/tag79.xml"/><Relationship Id="rId1" Type="http://schemas.openxmlformats.org/officeDocument/2006/relationships/tags" Target="../tags/tag78.xml"/><Relationship Id="rId6" Type="http://schemas.openxmlformats.org/officeDocument/2006/relationships/slideMaster" Target="../slideMasters/slideMaster1.xml"/><Relationship Id="rId5" Type="http://schemas.openxmlformats.org/officeDocument/2006/relationships/tags" Target="../tags/tag82.xml"/><Relationship Id="rId4" Type="http://schemas.openxmlformats.org/officeDocument/2006/relationships/tags" Target="../tags/tag81.xml"/></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4.xml"/><Relationship Id="rId1" Type="http://schemas.openxmlformats.org/officeDocument/2006/relationships/tags" Target="../tags/tag83.xml"/><Relationship Id="rId5" Type="http://schemas.openxmlformats.org/officeDocument/2006/relationships/image" Target="../media/image10.png"/><Relationship Id="rId4" Type="http://schemas.openxmlformats.org/officeDocument/2006/relationships/image" Target="../media/image9.png"/></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6.xml"/><Relationship Id="rId1" Type="http://schemas.openxmlformats.org/officeDocument/2006/relationships/tags" Target="../tags/tag85.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image" Target="../media/image4.png"/><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image" Target="../media/image4.png"/><Relationship Id="rId5" Type="http://schemas.openxmlformats.org/officeDocument/2006/relationships/slideMaster" Target="../slideMasters/slideMaster1.xml"/><Relationship Id="rId4" Type="http://schemas.openxmlformats.org/officeDocument/2006/relationships/tags" Target="../tags/tag25.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28.xml"/><Relationship Id="rId7" Type="http://schemas.openxmlformats.org/officeDocument/2006/relationships/image" Target="../media/image4.png"/><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slideMaster" Target="../slideMasters/slideMaster1.xml"/><Relationship Id="rId5" Type="http://schemas.openxmlformats.org/officeDocument/2006/relationships/tags" Target="../tags/tag30.xml"/><Relationship Id="rId4" Type="http://schemas.openxmlformats.org/officeDocument/2006/relationships/tags" Target="../tags/tag29.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5" Type="http://schemas.openxmlformats.org/officeDocument/2006/relationships/image" Target="../media/image5.png"/><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image" Target="../media/image5.png"/><Relationship Id="rId5" Type="http://schemas.openxmlformats.org/officeDocument/2006/relationships/slideMaster" Target="../slideMasters/slideMaster1.xml"/><Relationship Id="rId4" Type="http://schemas.openxmlformats.org/officeDocument/2006/relationships/tags" Target="../tags/tag3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1">
    <p:bg>
      <p:bgPr>
        <a:solidFill>
          <a:srgbClr val="E4E4E1"/>
        </a:solidFill>
        <a:effectLst/>
      </p:bgPr>
    </p:bg>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DC31ADF9-861B-45D2-8503-265750D84980}"/>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flipH="1" flipV="1">
            <a:off x="0" y="3799155"/>
            <a:ext cx="7802235" cy="3068046"/>
          </a:xfrm>
          <a:prstGeom prst="rect">
            <a:avLst/>
          </a:prstGeom>
        </p:spPr>
      </p:pic>
      <p:sp>
        <p:nvSpPr>
          <p:cNvPr id="2" name="Rubrik 1">
            <a:extLst>
              <a:ext uri="{FF2B5EF4-FFF2-40B4-BE49-F238E27FC236}">
                <a16:creationId xmlns:a16="http://schemas.microsoft.com/office/drawing/2014/main" id="{EBE1865B-0552-40AF-8E28-A27FB0A9BD3F}"/>
              </a:ext>
            </a:extLst>
          </p:cNvPr>
          <p:cNvSpPr>
            <a:spLocks noGrp="1"/>
          </p:cNvSpPr>
          <p:nvPr>
            <p:ph type="ctrTitle" hasCustomPrompt="1"/>
            <p:custDataLst>
              <p:tags r:id="rId1"/>
            </p:custDataLst>
          </p:nvPr>
        </p:nvSpPr>
        <p:spPr>
          <a:xfrm>
            <a:off x="1416050" y="1368000"/>
            <a:ext cx="8941150" cy="1185077"/>
          </a:xfrm>
        </p:spPr>
        <p:txBody>
          <a:bodyPr anchor="b">
            <a:noAutofit/>
          </a:bodyPr>
          <a:lstStyle>
            <a:lvl1pPr algn="l">
              <a:defRPr sz="4000">
                <a:solidFill>
                  <a:srgbClr val="43433E"/>
                </a:solidFill>
              </a:defRPr>
            </a:lvl1pPr>
          </a:lstStyle>
          <a:p>
            <a:r>
              <a:rPr lang="sv-SE" dirty="0"/>
              <a:t>KLICKA HÄR FÖR ATT SKRIVA RUBRIK </a:t>
            </a:r>
          </a:p>
        </p:txBody>
      </p:sp>
      <p:sp>
        <p:nvSpPr>
          <p:cNvPr id="3" name="Underrubrik 2">
            <a:extLst>
              <a:ext uri="{FF2B5EF4-FFF2-40B4-BE49-F238E27FC236}">
                <a16:creationId xmlns:a16="http://schemas.microsoft.com/office/drawing/2014/main" id="{299A9531-F5BA-4E5C-BE21-C657CBE8E529}"/>
              </a:ext>
            </a:extLst>
          </p:cNvPr>
          <p:cNvSpPr>
            <a:spLocks noGrp="1"/>
          </p:cNvSpPr>
          <p:nvPr>
            <p:ph type="subTitle" idx="1"/>
            <p:custDataLst>
              <p:tags r:id="rId2"/>
            </p:custDataLst>
          </p:nvPr>
        </p:nvSpPr>
        <p:spPr>
          <a:xfrm>
            <a:off x="1416050" y="2627491"/>
            <a:ext cx="8941150" cy="760640"/>
          </a:xfrm>
        </p:spPr>
        <p:txBody>
          <a:bodyPr/>
          <a:lstStyle>
            <a:lvl1pPr marL="0" indent="0" algn="l">
              <a:buNone/>
              <a:defRPr sz="2400">
                <a:solidFill>
                  <a:srgbClr val="43433E"/>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om du vill redigera mall för underrubrikformat</a:t>
            </a:r>
          </a:p>
        </p:txBody>
      </p:sp>
      <p:sp>
        <p:nvSpPr>
          <p:cNvPr id="5" name="Rektangel 4" descr="TagShapePrint">
            <a:extLst>
              <a:ext uri="{FF2B5EF4-FFF2-40B4-BE49-F238E27FC236}">
                <a16:creationId xmlns:a16="http://schemas.microsoft.com/office/drawing/2014/main" id="{6652D206-1067-47B6-8FFE-1C2342F8F178}"/>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6" name="Bildobjekt 5" descr="MSB Logotyp">
            <a:extLst>
              <a:ext uri="{FF2B5EF4-FFF2-40B4-BE49-F238E27FC236}">
                <a16:creationId xmlns:a16="http://schemas.microsoft.com/office/drawing/2014/main" id="{ADD14288-81FE-5FAF-98B4-88E942FD4EF5}"/>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3356191054"/>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Rubrik, två delar och sidhuvud/sidfot">
    <p:spTree>
      <p:nvGrpSpPr>
        <p:cNvPr id="1" name=""/>
        <p:cNvGrpSpPr/>
        <p:nvPr/>
      </p:nvGrpSpPr>
      <p:grpSpPr>
        <a:xfrm>
          <a:off x="0" y="0"/>
          <a:ext cx="0" cy="0"/>
          <a:chOff x="0" y="0"/>
          <a:chExt cx="0" cy="0"/>
        </a:xfrm>
      </p:grpSpPr>
      <p:sp>
        <p:nvSpPr>
          <p:cNvPr id="2" name="Rektangel 1" descr="TagShapePrint">
            <a:extLst>
              <a:ext uri="{FF2B5EF4-FFF2-40B4-BE49-F238E27FC236}">
                <a16:creationId xmlns:a16="http://schemas.microsoft.com/office/drawing/2014/main" id="{D2624664-E304-43C3-94AF-7C6457527487}"/>
              </a:ext>
            </a:extLst>
          </p:cNvPr>
          <p:cNvSpPr/>
          <p:nvPr userDrawn="1">
            <p:custDataLst>
              <p:tags r:id="rId1"/>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4" name="Rubrik 1">
            <a:extLst>
              <a:ext uri="{FF2B5EF4-FFF2-40B4-BE49-F238E27FC236}">
                <a16:creationId xmlns:a16="http://schemas.microsoft.com/office/drawing/2014/main" id="{6CDE60FF-4B50-3DB4-4D96-54B9F879D0FB}"/>
              </a:ext>
            </a:extLst>
          </p:cNvPr>
          <p:cNvSpPr>
            <a:spLocks noGrp="1"/>
          </p:cNvSpPr>
          <p:nvPr>
            <p:ph type="title" hasCustomPrompt="1"/>
            <p:custDataLst>
              <p:tags r:id="rId2"/>
            </p:custDataLst>
          </p:nvPr>
        </p:nvSpPr>
        <p:spPr>
          <a:xfrm>
            <a:off x="1211243" y="674596"/>
            <a:ext cx="9779445" cy="516224"/>
          </a:xfrm>
        </p:spPr>
        <p:txBody>
          <a:bodyPr/>
          <a:lstStyle>
            <a:lvl1pPr marL="0" marR="0" indent="0" algn="l" defTabSz="914400" rtl="0" eaLnBrk="1" fontAlgn="auto" latinLnBrk="0" hangingPunct="1">
              <a:lnSpc>
                <a:spcPct val="90000"/>
              </a:lnSpc>
              <a:spcBef>
                <a:spcPct val="0"/>
              </a:spcBef>
              <a:spcAft>
                <a:spcPts val="0"/>
              </a:spcAft>
              <a:buClrTx/>
              <a:buSzTx/>
              <a:buFontTx/>
              <a:buNone/>
              <a:tabLst/>
              <a:defRPr spc="200" baseline="0">
                <a:solidFill>
                  <a:srgbClr val="43433E"/>
                </a:solidFill>
              </a:defRPr>
            </a:lvl1pPr>
          </a:lstStyle>
          <a:p>
            <a:r>
              <a:rPr lang="sv-SE"/>
              <a:t>KLICKA HÄR FÖR ATT ÄNDRA FORMAT</a:t>
            </a:r>
          </a:p>
        </p:txBody>
      </p:sp>
      <p:sp>
        <p:nvSpPr>
          <p:cNvPr id="15" name="Platshållare för innehåll 2">
            <a:extLst>
              <a:ext uri="{FF2B5EF4-FFF2-40B4-BE49-F238E27FC236}">
                <a16:creationId xmlns:a16="http://schemas.microsoft.com/office/drawing/2014/main" id="{5C640361-E31D-D32C-8C71-273E3EE2253A}"/>
              </a:ext>
            </a:extLst>
          </p:cNvPr>
          <p:cNvSpPr>
            <a:spLocks noGrp="1"/>
          </p:cNvSpPr>
          <p:nvPr>
            <p:ph sz="half" idx="1"/>
            <p:custDataLst>
              <p:tags r:id="rId3"/>
            </p:custDataLst>
          </p:nvPr>
        </p:nvSpPr>
        <p:spPr>
          <a:xfrm>
            <a:off x="1212562" y="1467530"/>
            <a:ext cx="4759200" cy="4105501"/>
          </a:xfrm>
        </p:spPr>
        <p:txBody>
          <a:bodyPr/>
          <a:lstStyle>
            <a:lvl1pPr>
              <a:defRPr>
                <a:solidFill>
                  <a:srgbClr val="43433E"/>
                </a:solidFill>
                <a:latin typeface="+mj-lt"/>
              </a:defRPr>
            </a:lvl1pPr>
            <a:lvl2pPr>
              <a:defRPr>
                <a:solidFill>
                  <a:srgbClr val="43433E"/>
                </a:solidFill>
                <a:latin typeface="+mj-lt"/>
              </a:defRPr>
            </a:lvl2pPr>
            <a:lvl3pPr>
              <a:defRPr>
                <a:solidFill>
                  <a:srgbClr val="43433E"/>
                </a:solidFill>
                <a:latin typeface="+mj-lt"/>
              </a:defRPr>
            </a:lvl3pPr>
            <a:lvl4pPr>
              <a:defRPr>
                <a:solidFill>
                  <a:srgbClr val="43433E"/>
                </a:solidFill>
                <a:latin typeface="+mj-lt"/>
              </a:defRPr>
            </a:lvl4pPr>
            <a:lvl5pPr>
              <a:defRPr>
                <a:solidFill>
                  <a:srgbClr val="43433E"/>
                </a:solidFill>
                <a:latin typeface="+mj-lt"/>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16" name="Platshållare för innehåll 3">
            <a:extLst>
              <a:ext uri="{FF2B5EF4-FFF2-40B4-BE49-F238E27FC236}">
                <a16:creationId xmlns:a16="http://schemas.microsoft.com/office/drawing/2014/main" id="{C5CA4646-3D87-4C5A-3FFB-30376E7E3982}"/>
              </a:ext>
            </a:extLst>
          </p:cNvPr>
          <p:cNvSpPr>
            <a:spLocks noGrp="1"/>
          </p:cNvSpPr>
          <p:nvPr>
            <p:ph sz="half" idx="11"/>
            <p:custDataLst>
              <p:tags r:id="rId4"/>
            </p:custDataLst>
          </p:nvPr>
        </p:nvSpPr>
        <p:spPr>
          <a:xfrm>
            <a:off x="6226632" y="1467530"/>
            <a:ext cx="4759200" cy="4105501"/>
          </a:xfrm>
        </p:spPr>
        <p:txBody>
          <a:bodyPr/>
          <a:lstStyle>
            <a:lvl1pPr>
              <a:defRPr>
                <a:solidFill>
                  <a:srgbClr val="43433E"/>
                </a:solidFill>
                <a:latin typeface="+mj-lt"/>
              </a:defRPr>
            </a:lvl1pPr>
            <a:lvl2pPr>
              <a:defRPr>
                <a:solidFill>
                  <a:srgbClr val="43433E"/>
                </a:solidFill>
                <a:latin typeface="+mj-lt"/>
              </a:defRPr>
            </a:lvl2pPr>
            <a:lvl3pPr>
              <a:defRPr>
                <a:solidFill>
                  <a:srgbClr val="43433E"/>
                </a:solidFill>
                <a:latin typeface="+mj-lt"/>
              </a:defRPr>
            </a:lvl3pPr>
            <a:lvl4pPr>
              <a:defRPr>
                <a:solidFill>
                  <a:srgbClr val="43433E"/>
                </a:solidFill>
                <a:latin typeface="+mj-lt"/>
              </a:defRPr>
            </a:lvl4pPr>
            <a:lvl5pPr>
              <a:defRPr>
                <a:solidFill>
                  <a:srgbClr val="43433E"/>
                </a:solidFill>
                <a:latin typeface="+mj-lt"/>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Rektangel 5">
            <a:extLst>
              <a:ext uri="{FF2B5EF4-FFF2-40B4-BE49-F238E27FC236}">
                <a16:creationId xmlns:a16="http://schemas.microsoft.com/office/drawing/2014/main" id="{C375A683-87D7-9689-71C7-CA6422189595}"/>
              </a:ext>
            </a:extLst>
          </p:cNvPr>
          <p:cNvSpPr/>
          <p:nvPr userDrawn="1"/>
        </p:nvSpPr>
        <p:spPr>
          <a:xfrm>
            <a:off x="5232400" y="5892800"/>
            <a:ext cx="1308100" cy="419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Platshållare för text 2">
            <a:extLst>
              <a:ext uri="{FF2B5EF4-FFF2-40B4-BE49-F238E27FC236}">
                <a16:creationId xmlns:a16="http://schemas.microsoft.com/office/drawing/2014/main" id="{B370533A-0594-6CB0-2966-3524788DF1AD}"/>
              </a:ext>
            </a:extLst>
          </p:cNvPr>
          <p:cNvSpPr>
            <a:spLocks noGrp="1"/>
          </p:cNvSpPr>
          <p:nvPr>
            <p:ph type="body" idx="12" hasCustomPrompt="1"/>
            <p:custDataLst>
              <p:tags r:id="rId5"/>
            </p:custDataLst>
          </p:nvPr>
        </p:nvSpPr>
        <p:spPr>
          <a:xfrm>
            <a:off x="225974" y="231728"/>
            <a:ext cx="5870026" cy="276999"/>
          </a:xfr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sv-SE" sz="1200" kern="1200" spc="200" baseline="0">
                <a:solidFill>
                  <a:srgbClr val="43433E"/>
                </a:solidFill>
                <a:effectLst/>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pic>
        <p:nvPicPr>
          <p:cNvPr id="7" name="Bildobjekt 6">
            <a:extLst>
              <a:ext uri="{FF2B5EF4-FFF2-40B4-BE49-F238E27FC236}">
                <a16:creationId xmlns:a16="http://schemas.microsoft.com/office/drawing/2014/main" id="{D0BFB7AC-C02F-FD70-72C9-28B04DA2CE66}"/>
              </a:ext>
              <a:ext uri="{C183D7F6-B498-43B3-948B-1728B52AA6E4}">
                <adec:decorative xmlns:adec="http://schemas.microsoft.com/office/drawing/2017/decorative" val="1"/>
              </a:ext>
            </a:extLst>
          </p:cNvPr>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0" y="5660571"/>
            <a:ext cx="9245941" cy="1197429"/>
          </a:xfrm>
          <a:prstGeom prst="rect">
            <a:avLst/>
          </a:prstGeom>
        </p:spPr>
      </p:pic>
    </p:spTree>
    <p:extLst>
      <p:ext uri="{BB962C8B-B14F-4D97-AF65-F5344CB8AC3E}">
        <p14:creationId xmlns:p14="http://schemas.microsoft.com/office/powerpoint/2010/main" val="3585964203"/>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akgrundbild med rubrik">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id="{DC4CC64D-0556-4EE6-8C65-19C67B09D47C}"/>
              </a:ext>
            </a:extLst>
          </p:cNvPr>
          <p:cNvSpPr>
            <a:spLocks noGrp="1"/>
          </p:cNvSpPr>
          <p:nvPr>
            <p:ph type="pic" sz="quarter" idx="10"/>
            <p:custDataLst>
              <p:tags r:id="rId1"/>
            </p:custDataLst>
          </p:nvPr>
        </p:nvSpPr>
        <p:spPr>
          <a:xfrm>
            <a:off x="0" y="0"/>
            <a:ext cx="12192000" cy="6858000"/>
          </a:xfrm>
          <a:noFill/>
        </p:spPr>
        <p:txBody>
          <a:bodyPr>
            <a:normAutofit/>
          </a:bodyPr>
          <a:lstStyle>
            <a:lvl1pPr marL="0" indent="0" algn="ctr">
              <a:buNone/>
              <a:defRPr sz="1800">
                <a:solidFill>
                  <a:srgbClr val="000000"/>
                </a:solidFill>
              </a:defRPr>
            </a:lvl1pPr>
          </a:lstStyle>
          <a:p>
            <a:r>
              <a:rPr lang="sv-SE"/>
              <a:t>Klicka på ikonen för att lägga till en bild</a:t>
            </a:r>
          </a:p>
        </p:txBody>
      </p:sp>
      <p:sp>
        <p:nvSpPr>
          <p:cNvPr id="3" name="Rektangel 2" descr="TagShapePrint">
            <a:extLst>
              <a:ext uri="{FF2B5EF4-FFF2-40B4-BE49-F238E27FC236}">
                <a16:creationId xmlns:a16="http://schemas.microsoft.com/office/drawing/2014/main" id="{A15B28B4-2D13-4E26-ADD9-0E1AA3CC18C6}"/>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2" name="Rubrik 1">
            <a:extLst>
              <a:ext uri="{FF2B5EF4-FFF2-40B4-BE49-F238E27FC236}">
                <a16:creationId xmlns:a16="http://schemas.microsoft.com/office/drawing/2014/main" id="{3D944658-BA69-AB03-6BC2-FEAFF980A725}"/>
              </a:ext>
            </a:extLst>
          </p:cNvPr>
          <p:cNvSpPr>
            <a:spLocks noGrp="1"/>
          </p:cNvSpPr>
          <p:nvPr>
            <p:ph type="ctrTitle" hasCustomPrompt="1"/>
            <p:custDataLst>
              <p:tags r:id="rId3"/>
            </p:custDataLst>
          </p:nvPr>
        </p:nvSpPr>
        <p:spPr>
          <a:xfrm>
            <a:off x="1416049" y="4124093"/>
            <a:ext cx="8872549" cy="1185077"/>
          </a:xfrm>
        </p:spPr>
        <p:txBody>
          <a:bodyPr anchor="b">
            <a:noAutofit/>
          </a:bodyPr>
          <a:lstStyle>
            <a:lvl1pPr algn="l">
              <a:defRPr sz="4000">
                <a:solidFill>
                  <a:srgbClr val="4C4B45"/>
                </a:solidFill>
              </a:defRPr>
            </a:lvl1pPr>
          </a:lstStyle>
          <a:p>
            <a:r>
              <a:rPr lang="sv-SE" dirty="0"/>
              <a:t>KLICKA HÄR FÖR ATT SKRIVA RUBRIK </a:t>
            </a:r>
          </a:p>
        </p:txBody>
      </p:sp>
      <p:sp>
        <p:nvSpPr>
          <p:cNvPr id="6" name="Platshållare för text 5">
            <a:extLst>
              <a:ext uri="{FF2B5EF4-FFF2-40B4-BE49-F238E27FC236}">
                <a16:creationId xmlns:a16="http://schemas.microsoft.com/office/drawing/2014/main" id="{461F7371-6574-1E79-28AA-863A5B0EC91D}"/>
              </a:ext>
            </a:extLst>
          </p:cNvPr>
          <p:cNvSpPr>
            <a:spLocks noGrp="1"/>
          </p:cNvSpPr>
          <p:nvPr>
            <p:ph type="body" sz="quarter" idx="11" hasCustomPrompt="1"/>
          </p:nvPr>
        </p:nvSpPr>
        <p:spPr>
          <a:xfrm>
            <a:off x="9850438" y="6442959"/>
            <a:ext cx="2165350" cy="216259"/>
          </a:xfrm>
        </p:spPr>
        <p:txBody>
          <a:bodyPr/>
          <a:lstStyle>
            <a:lvl1pPr marL="0" indent="0" algn="r">
              <a:buNone/>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sv-SE"/>
              <a:t>Foto:</a:t>
            </a:r>
          </a:p>
        </p:txBody>
      </p:sp>
    </p:spTree>
    <p:extLst>
      <p:ext uri="{BB962C8B-B14F-4D97-AF65-F5344CB8AC3E}">
        <p14:creationId xmlns:p14="http://schemas.microsoft.com/office/powerpoint/2010/main" val="2434013529"/>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dast rubrik och sidhuvud">
    <p:spTree>
      <p:nvGrpSpPr>
        <p:cNvPr id="1" name=""/>
        <p:cNvGrpSpPr/>
        <p:nvPr/>
      </p:nvGrpSpPr>
      <p:grpSpPr>
        <a:xfrm>
          <a:off x="0" y="0"/>
          <a:ext cx="0" cy="0"/>
          <a:chOff x="0" y="0"/>
          <a:chExt cx="0" cy="0"/>
        </a:xfrm>
      </p:grpSpPr>
      <p:sp>
        <p:nvSpPr>
          <p:cNvPr id="3" name="Rektangel 2" descr="TagShapePrint">
            <a:extLst>
              <a:ext uri="{FF2B5EF4-FFF2-40B4-BE49-F238E27FC236}">
                <a16:creationId xmlns:a16="http://schemas.microsoft.com/office/drawing/2014/main" id="{4D234E2D-D23F-4A27-A025-571352EBCD41}"/>
              </a:ext>
            </a:extLst>
          </p:cNvPr>
          <p:cNvSpPr/>
          <p:nvPr userDrawn="1">
            <p:custDataLst>
              <p:tags r:id="rId1"/>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ubrik 1">
            <a:extLst>
              <a:ext uri="{FF2B5EF4-FFF2-40B4-BE49-F238E27FC236}">
                <a16:creationId xmlns:a16="http://schemas.microsoft.com/office/drawing/2014/main" id="{56DB1072-6A2E-6F69-B2DA-3A9909E735E8}"/>
              </a:ext>
            </a:extLst>
          </p:cNvPr>
          <p:cNvSpPr>
            <a:spLocks noGrp="1"/>
          </p:cNvSpPr>
          <p:nvPr>
            <p:ph type="title" hasCustomPrompt="1"/>
            <p:custDataLst>
              <p:tags r:id="rId2"/>
            </p:custDataLst>
          </p:nvPr>
        </p:nvSpPr>
        <p:spPr>
          <a:xfrm>
            <a:off x="1211243" y="674596"/>
            <a:ext cx="9725698" cy="516224"/>
          </a:xfrm>
        </p:spPr>
        <p:txBody>
          <a:bodyPr/>
          <a:lstStyle>
            <a:lvl1pPr marL="0" marR="0" indent="0" algn="l" defTabSz="914400" rtl="0" eaLnBrk="1" fontAlgn="auto" latinLnBrk="0" hangingPunct="1">
              <a:lnSpc>
                <a:spcPct val="90000"/>
              </a:lnSpc>
              <a:spcBef>
                <a:spcPct val="0"/>
              </a:spcBef>
              <a:spcAft>
                <a:spcPts val="0"/>
              </a:spcAft>
              <a:buClrTx/>
              <a:buSzTx/>
              <a:buFontTx/>
              <a:buNone/>
              <a:tabLst/>
              <a:defRPr spc="200" baseline="0">
                <a:solidFill>
                  <a:srgbClr val="43433E"/>
                </a:solidFill>
              </a:defRPr>
            </a:lvl1pPr>
          </a:lstStyle>
          <a:p>
            <a:r>
              <a:rPr lang="sv-SE" dirty="0"/>
              <a:t>KLICKA HÄR FÖR ATT ÄNDRA FORMAT</a:t>
            </a:r>
          </a:p>
        </p:txBody>
      </p:sp>
      <p:sp>
        <p:nvSpPr>
          <p:cNvPr id="2" name="Platshållare för text 2">
            <a:extLst>
              <a:ext uri="{FF2B5EF4-FFF2-40B4-BE49-F238E27FC236}">
                <a16:creationId xmlns:a16="http://schemas.microsoft.com/office/drawing/2014/main" id="{2B86E423-08F7-DD1D-A229-99EF983B46DF}"/>
              </a:ext>
            </a:extLst>
          </p:cNvPr>
          <p:cNvSpPr>
            <a:spLocks noGrp="1"/>
          </p:cNvSpPr>
          <p:nvPr>
            <p:ph type="body" idx="1" hasCustomPrompt="1"/>
            <p:custDataLst>
              <p:tags r:id="rId3"/>
            </p:custDataLst>
          </p:nvPr>
        </p:nvSpPr>
        <p:spPr>
          <a:xfrm>
            <a:off x="225974" y="231728"/>
            <a:ext cx="5870026" cy="276999"/>
          </a:xfr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sv-SE" sz="1200" kern="1200" spc="200" baseline="0">
                <a:solidFill>
                  <a:srgbClr val="43433E"/>
                </a:solidFill>
                <a:effectLst/>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Redigera format för bakgrundstext</a:t>
            </a:r>
          </a:p>
        </p:txBody>
      </p:sp>
    </p:spTree>
    <p:extLst>
      <p:ext uri="{BB962C8B-B14F-4D97-AF65-F5344CB8AC3E}">
        <p14:creationId xmlns:p14="http://schemas.microsoft.com/office/powerpoint/2010/main" val="3204799064"/>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innehåll sidhuvu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1"/>
            </p:custDataLst>
          </p:nvPr>
        </p:nvSpPr>
        <p:spPr>
          <a:xfrm>
            <a:off x="1211243" y="1356689"/>
            <a:ext cx="9725698" cy="4509957"/>
          </a:xfrm>
        </p:spPr>
        <p:txBody>
          <a:bodyPr/>
          <a:lstStyle>
            <a:lvl1pPr>
              <a:defRPr>
                <a:solidFill>
                  <a:srgbClr val="43433E"/>
                </a:solidFill>
                <a:latin typeface="+mj-lt"/>
              </a:defRPr>
            </a:lvl1pPr>
            <a:lvl2pPr>
              <a:defRPr>
                <a:solidFill>
                  <a:srgbClr val="43433E"/>
                </a:solidFill>
                <a:latin typeface="+mj-lt"/>
              </a:defRPr>
            </a:lvl2pPr>
            <a:lvl3pPr>
              <a:defRPr>
                <a:solidFill>
                  <a:srgbClr val="43433E"/>
                </a:solidFill>
                <a:latin typeface="+mj-lt"/>
              </a:defRPr>
            </a:lvl3pPr>
            <a:lvl4pPr>
              <a:defRPr>
                <a:solidFill>
                  <a:srgbClr val="43433E"/>
                </a:solidFill>
                <a:latin typeface="+mj-lt"/>
              </a:defRPr>
            </a:lvl4pPr>
            <a:lvl5pPr>
              <a:defRPr>
                <a:solidFill>
                  <a:srgbClr val="43433E"/>
                </a:solidFill>
                <a:latin typeface="+mj-lt"/>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Rektangel 3" descr="TagShapePrint">
            <a:extLst>
              <a:ext uri="{FF2B5EF4-FFF2-40B4-BE49-F238E27FC236}">
                <a16:creationId xmlns:a16="http://schemas.microsoft.com/office/drawing/2014/main" id="{32D0FF3B-541A-4046-ADC9-AA4ECAEB50A9}"/>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7" name="Rubrik 1">
            <a:extLst>
              <a:ext uri="{FF2B5EF4-FFF2-40B4-BE49-F238E27FC236}">
                <a16:creationId xmlns:a16="http://schemas.microsoft.com/office/drawing/2014/main" id="{CFDF37AE-D14E-9E32-0F4D-FCC6F26268A6}"/>
              </a:ext>
            </a:extLst>
          </p:cNvPr>
          <p:cNvSpPr>
            <a:spLocks noGrp="1"/>
          </p:cNvSpPr>
          <p:nvPr>
            <p:ph type="title" hasCustomPrompt="1"/>
            <p:custDataLst>
              <p:tags r:id="rId3"/>
            </p:custDataLst>
          </p:nvPr>
        </p:nvSpPr>
        <p:spPr>
          <a:xfrm>
            <a:off x="1211243" y="674596"/>
            <a:ext cx="9725698" cy="516224"/>
          </a:xfrm>
        </p:spPr>
        <p:txBody>
          <a:bodyPr/>
          <a:lstStyle>
            <a:lvl1pPr marL="0" marR="0" indent="0" algn="l" defTabSz="914400" rtl="0" eaLnBrk="1" fontAlgn="auto" latinLnBrk="0" hangingPunct="1">
              <a:lnSpc>
                <a:spcPct val="90000"/>
              </a:lnSpc>
              <a:spcBef>
                <a:spcPct val="0"/>
              </a:spcBef>
              <a:spcAft>
                <a:spcPts val="0"/>
              </a:spcAft>
              <a:buClrTx/>
              <a:buSzTx/>
              <a:buFontTx/>
              <a:buNone/>
              <a:tabLst/>
              <a:defRPr spc="200" baseline="0">
                <a:solidFill>
                  <a:srgbClr val="43433E"/>
                </a:solidFill>
              </a:defRPr>
            </a:lvl1pPr>
          </a:lstStyle>
          <a:p>
            <a:r>
              <a:rPr lang="sv-SE"/>
              <a:t>KLICKA HÄR FÖR ATT ÄNDRA FORMAT</a:t>
            </a:r>
          </a:p>
        </p:txBody>
      </p:sp>
      <p:sp>
        <p:nvSpPr>
          <p:cNvPr id="2" name="Platshållare för text 2">
            <a:extLst>
              <a:ext uri="{FF2B5EF4-FFF2-40B4-BE49-F238E27FC236}">
                <a16:creationId xmlns:a16="http://schemas.microsoft.com/office/drawing/2014/main" id="{22E0FE35-179E-6380-C4DD-3D32A2DF1CB7}"/>
              </a:ext>
            </a:extLst>
          </p:cNvPr>
          <p:cNvSpPr>
            <a:spLocks noGrp="1"/>
          </p:cNvSpPr>
          <p:nvPr>
            <p:ph type="body" idx="10" hasCustomPrompt="1"/>
            <p:custDataLst>
              <p:tags r:id="rId4"/>
            </p:custDataLst>
          </p:nvPr>
        </p:nvSpPr>
        <p:spPr>
          <a:xfrm>
            <a:off x="225974" y="231728"/>
            <a:ext cx="5870026" cy="276999"/>
          </a:xfr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sv-SE" sz="1200" kern="1200" spc="200" baseline="0">
                <a:solidFill>
                  <a:srgbClr val="43433E"/>
                </a:solidFill>
                <a:effectLst/>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Tree>
    <p:extLst>
      <p:ext uri="{BB962C8B-B14F-4D97-AF65-F5344CB8AC3E}">
        <p14:creationId xmlns:p14="http://schemas.microsoft.com/office/powerpoint/2010/main" val="16991474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två delar och sidhuvud">
    <p:spTree>
      <p:nvGrpSpPr>
        <p:cNvPr id="1" name=""/>
        <p:cNvGrpSpPr/>
        <p:nvPr/>
      </p:nvGrpSpPr>
      <p:grpSpPr>
        <a:xfrm>
          <a:off x="0" y="0"/>
          <a:ext cx="0" cy="0"/>
          <a:chOff x="0" y="0"/>
          <a:chExt cx="0" cy="0"/>
        </a:xfrm>
      </p:grpSpPr>
      <p:sp>
        <p:nvSpPr>
          <p:cNvPr id="2" name="Rektangel 1" descr="TagShapePrint">
            <a:extLst>
              <a:ext uri="{FF2B5EF4-FFF2-40B4-BE49-F238E27FC236}">
                <a16:creationId xmlns:a16="http://schemas.microsoft.com/office/drawing/2014/main" id="{D2624664-E304-43C3-94AF-7C6457527487}"/>
              </a:ext>
            </a:extLst>
          </p:cNvPr>
          <p:cNvSpPr/>
          <p:nvPr userDrawn="1">
            <p:custDataLst>
              <p:tags r:id="rId1"/>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4" name="Rubrik 1">
            <a:extLst>
              <a:ext uri="{FF2B5EF4-FFF2-40B4-BE49-F238E27FC236}">
                <a16:creationId xmlns:a16="http://schemas.microsoft.com/office/drawing/2014/main" id="{6CDE60FF-4B50-3DB4-4D96-54B9F879D0FB}"/>
              </a:ext>
            </a:extLst>
          </p:cNvPr>
          <p:cNvSpPr>
            <a:spLocks noGrp="1"/>
          </p:cNvSpPr>
          <p:nvPr>
            <p:ph type="title" hasCustomPrompt="1"/>
            <p:custDataLst>
              <p:tags r:id="rId2"/>
            </p:custDataLst>
          </p:nvPr>
        </p:nvSpPr>
        <p:spPr>
          <a:xfrm>
            <a:off x="1211243" y="674596"/>
            <a:ext cx="9779445" cy="516224"/>
          </a:xfrm>
        </p:spPr>
        <p:txBody>
          <a:bodyPr/>
          <a:lstStyle>
            <a:lvl1pPr marL="0" marR="0" indent="0" algn="l" defTabSz="914400" rtl="0" eaLnBrk="1" fontAlgn="auto" latinLnBrk="0" hangingPunct="1">
              <a:lnSpc>
                <a:spcPct val="90000"/>
              </a:lnSpc>
              <a:spcBef>
                <a:spcPct val="0"/>
              </a:spcBef>
              <a:spcAft>
                <a:spcPts val="0"/>
              </a:spcAft>
              <a:buClrTx/>
              <a:buSzTx/>
              <a:buFontTx/>
              <a:buNone/>
              <a:tabLst/>
              <a:defRPr spc="200" baseline="0">
                <a:solidFill>
                  <a:srgbClr val="43433E"/>
                </a:solidFill>
              </a:defRPr>
            </a:lvl1pPr>
          </a:lstStyle>
          <a:p>
            <a:r>
              <a:rPr lang="sv-SE"/>
              <a:t>KLICKA HÄR FÖR ATT ÄNDRA FORMAT</a:t>
            </a:r>
          </a:p>
        </p:txBody>
      </p:sp>
      <p:sp>
        <p:nvSpPr>
          <p:cNvPr id="15" name="Platshållare för innehåll 2">
            <a:extLst>
              <a:ext uri="{FF2B5EF4-FFF2-40B4-BE49-F238E27FC236}">
                <a16:creationId xmlns:a16="http://schemas.microsoft.com/office/drawing/2014/main" id="{5C640361-E31D-D32C-8C71-273E3EE2253A}"/>
              </a:ext>
            </a:extLst>
          </p:cNvPr>
          <p:cNvSpPr>
            <a:spLocks noGrp="1"/>
          </p:cNvSpPr>
          <p:nvPr>
            <p:ph sz="half" idx="1"/>
            <p:custDataLst>
              <p:tags r:id="rId3"/>
            </p:custDataLst>
          </p:nvPr>
        </p:nvSpPr>
        <p:spPr>
          <a:xfrm>
            <a:off x="1206168" y="1467530"/>
            <a:ext cx="4759200" cy="4105501"/>
          </a:xfrm>
        </p:spPr>
        <p:txBody>
          <a:bodyPr/>
          <a:lstStyle>
            <a:lvl1pPr>
              <a:defRPr>
                <a:solidFill>
                  <a:srgbClr val="43433E"/>
                </a:solidFill>
                <a:latin typeface="+mj-lt"/>
              </a:defRPr>
            </a:lvl1pPr>
            <a:lvl2pPr>
              <a:defRPr>
                <a:solidFill>
                  <a:srgbClr val="43433E"/>
                </a:solidFill>
                <a:latin typeface="+mj-lt"/>
              </a:defRPr>
            </a:lvl2pPr>
            <a:lvl3pPr>
              <a:defRPr>
                <a:solidFill>
                  <a:srgbClr val="43433E"/>
                </a:solidFill>
                <a:latin typeface="+mj-lt"/>
              </a:defRPr>
            </a:lvl3pPr>
            <a:lvl4pPr>
              <a:defRPr>
                <a:solidFill>
                  <a:srgbClr val="43433E"/>
                </a:solidFill>
                <a:latin typeface="+mj-lt"/>
              </a:defRPr>
            </a:lvl4pPr>
            <a:lvl5pPr>
              <a:defRPr>
                <a:solidFill>
                  <a:srgbClr val="43433E"/>
                </a:solidFill>
                <a:latin typeface="+mj-lt"/>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16" name="Platshållare för innehåll 3">
            <a:extLst>
              <a:ext uri="{FF2B5EF4-FFF2-40B4-BE49-F238E27FC236}">
                <a16:creationId xmlns:a16="http://schemas.microsoft.com/office/drawing/2014/main" id="{C5CA4646-3D87-4C5A-3FFB-30376E7E3982}"/>
              </a:ext>
            </a:extLst>
          </p:cNvPr>
          <p:cNvSpPr>
            <a:spLocks noGrp="1"/>
          </p:cNvSpPr>
          <p:nvPr>
            <p:ph sz="half" idx="11"/>
            <p:custDataLst>
              <p:tags r:id="rId4"/>
            </p:custDataLst>
          </p:nvPr>
        </p:nvSpPr>
        <p:spPr>
          <a:xfrm>
            <a:off x="6226632" y="1467530"/>
            <a:ext cx="4759200" cy="4105501"/>
          </a:xfrm>
        </p:spPr>
        <p:txBody>
          <a:bodyPr/>
          <a:lstStyle>
            <a:lvl1pPr>
              <a:defRPr>
                <a:solidFill>
                  <a:srgbClr val="43433E"/>
                </a:solidFill>
                <a:latin typeface="+mj-lt"/>
              </a:defRPr>
            </a:lvl1pPr>
            <a:lvl2pPr>
              <a:defRPr>
                <a:solidFill>
                  <a:srgbClr val="43433E"/>
                </a:solidFill>
                <a:latin typeface="+mj-lt"/>
              </a:defRPr>
            </a:lvl2pPr>
            <a:lvl3pPr>
              <a:defRPr>
                <a:solidFill>
                  <a:srgbClr val="43433E"/>
                </a:solidFill>
                <a:latin typeface="+mj-lt"/>
              </a:defRPr>
            </a:lvl3pPr>
            <a:lvl4pPr>
              <a:defRPr>
                <a:solidFill>
                  <a:srgbClr val="43433E"/>
                </a:solidFill>
                <a:latin typeface="+mj-lt"/>
              </a:defRPr>
            </a:lvl4pPr>
            <a:lvl5pPr>
              <a:defRPr>
                <a:solidFill>
                  <a:srgbClr val="43433E"/>
                </a:solidFill>
                <a:latin typeface="+mj-lt"/>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2">
            <a:extLst>
              <a:ext uri="{FF2B5EF4-FFF2-40B4-BE49-F238E27FC236}">
                <a16:creationId xmlns:a16="http://schemas.microsoft.com/office/drawing/2014/main" id="{B370533A-0594-6CB0-2966-3524788DF1AD}"/>
              </a:ext>
            </a:extLst>
          </p:cNvPr>
          <p:cNvSpPr>
            <a:spLocks noGrp="1"/>
          </p:cNvSpPr>
          <p:nvPr>
            <p:ph type="body" idx="12" hasCustomPrompt="1"/>
            <p:custDataLst>
              <p:tags r:id="rId5"/>
            </p:custDataLst>
          </p:nvPr>
        </p:nvSpPr>
        <p:spPr>
          <a:xfrm>
            <a:off x="225974" y="231728"/>
            <a:ext cx="5870026" cy="276999"/>
          </a:xfr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sv-SE" sz="1200" kern="1200" spc="200" baseline="0">
                <a:solidFill>
                  <a:srgbClr val="43433E"/>
                </a:solidFill>
                <a:effectLst/>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Tree>
    <p:extLst>
      <p:ext uri="{BB962C8B-B14F-4D97-AF65-F5344CB8AC3E}">
        <p14:creationId xmlns:p14="http://schemas.microsoft.com/office/powerpoint/2010/main" val="23969063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oto vänster sida med text och sidhuvu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6994577" y="1140736"/>
            <a:ext cx="4300521" cy="943824"/>
          </a:xfrm>
        </p:spPr>
        <p:txBody>
          <a:bodyPr anchor="b"/>
          <a:lstStyle>
            <a:lvl1pPr>
              <a:defRPr sz="3200">
                <a:solidFill>
                  <a:srgbClr val="43433E"/>
                </a:solidFill>
              </a:defRPr>
            </a:lvl1pPr>
          </a:lstStyle>
          <a:p>
            <a:r>
              <a:rPr lang="sv-SE"/>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0" y="0"/>
            <a:ext cx="6096000" cy="6857999"/>
          </a:xfrm>
          <a:no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6994566" y="2258402"/>
            <a:ext cx="4300683" cy="3833813"/>
          </a:xfrm>
        </p:spPr>
        <p:txBody>
          <a:bodyPr/>
          <a:lstStyle>
            <a:lvl1pPr>
              <a:defRPr>
                <a:solidFill>
                  <a:srgbClr val="43433E"/>
                </a:solidFill>
                <a:latin typeface="+mj-lt"/>
              </a:defRPr>
            </a:lvl1pPr>
            <a:lvl2pPr>
              <a:defRPr>
                <a:solidFill>
                  <a:srgbClr val="43433E"/>
                </a:solidFill>
                <a:latin typeface="+mj-lt"/>
              </a:defRPr>
            </a:lvl2pPr>
            <a:lvl3pPr>
              <a:defRPr>
                <a:solidFill>
                  <a:srgbClr val="43433E"/>
                </a:solidFill>
                <a:latin typeface="+mj-lt"/>
              </a:defRPr>
            </a:lvl3pPr>
            <a:lvl4pPr>
              <a:defRPr>
                <a:solidFill>
                  <a:srgbClr val="43433E"/>
                </a:solidFill>
                <a:latin typeface="+mj-lt"/>
              </a:defRPr>
            </a:lvl4pPr>
            <a:lvl5pPr>
              <a:defRPr>
                <a:solidFill>
                  <a:srgbClr val="43433E"/>
                </a:solidFill>
                <a:latin typeface="+mj-lt"/>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Rektangel 3" descr="TagShapePrint">
            <a:extLst>
              <a:ext uri="{FF2B5EF4-FFF2-40B4-BE49-F238E27FC236}">
                <a16:creationId xmlns:a16="http://schemas.microsoft.com/office/drawing/2014/main" id="{4D010190-EDD4-48A5-B350-2AB1DBEFAA41}"/>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Platshållare för text 2">
            <a:extLst>
              <a:ext uri="{FF2B5EF4-FFF2-40B4-BE49-F238E27FC236}">
                <a16:creationId xmlns:a16="http://schemas.microsoft.com/office/drawing/2014/main" id="{AABEEE43-743E-D76B-9A3F-77E171BA2611}"/>
              </a:ext>
            </a:extLst>
          </p:cNvPr>
          <p:cNvSpPr>
            <a:spLocks noGrp="1"/>
          </p:cNvSpPr>
          <p:nvPr>
            <p:ph type="body" idx="11" hasCustomPrompt="1"/>
            <p:custDataLst>
              <p:tags r:id="rId5"/>
            </p:custDataLst>
          </p:nvPr>
        </p:nvSpPr>
        <p:spPr>
          <a:xfrm>
            <a:off x="6994566" y="231728"/>
            <a:ext cx="4953675" cy="277558"/>
          </a:xfrm>
        </p:spPr>
        <p:txBody>
          <a:bodyPr/>
          <a:lstStyle>
            <a:lvl1pPr marL="0" marR="0" indent="0" algn="r" defTabSz="914400" rtl="0" eaLnBrk="1" fontAlgn="auto" latinLnBrk="0" hangingPunct="1">
              <a:lnSpc>
                <a:spcPct val="100000"/>
              </a:lnSpc>
              <a:spcBef>
                <a:spcPts val="0"/>
              </a:spcBef>
              <a:spcAft>
                <a:spcPts val="0"/>
              </a:spcAft>
              <a:buClrTx/>
              <a:buSzTx/>
              <a:buFontTx/>
              <a:buNone/>
              <a:tabLst/>
              <a:defRPr lang="sv-SE" sz="1200" kern="1200" spc="200" baseline="0">
                <a:solidFill>
                  <a:srgbClr val="43433E"/>
                </a:solidFill>
                <a:effectLst/>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Tree>
    <p:extLst>
      <p:ext uri="{BB962C8B-B14F-4D97-AF65-F5344CB8AC3E}">
        <p14:creationId xmlns:p14="http://schemas.microsoft.com/office/powerpoint/2010/main" val="4058677311"/>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oto höger sida med text och sidhuvud">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1"/>
            </p:custDataLst>
          </p:nvPr>
        </p:nvSpPr>
        <p:spPr>
          <a:xfrm>
            <a:off x="6096000" y="0"/>
            <a:ext cx="6096001" cy="6857999"/>
          </a:xfrm>
          <a:no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Rektangel 3" descr="TagShapePrint">
            <a:extLst>
              <a:ext uri="{FF2B5EF4-FFF2-40B4-BE49-F238E27FC236}">
                <a16:creationId xmlns:a16="http://schemas.microsoft.com/office/drawing/2014/main" id="{4D010190-EDD4-48A5-B350-2AB1DBEFAA41}"/>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9" name="Platshållare för text 2">
            <a:extLst>
              <a:ext uri="{FF2B5EF4-FFF2-40B4-BE49-F238E27FC236}">
                <a16:creationId xmlns:a16="http://schemas.microsoft.com/office/drawing/2014/main" id="{16AFE845-6A57-DD1A-7516-7AED7FC8FA1F}"/>
              </a:ext>
              <a:ext uri="{C183D7F6-B498-43B3-948B-1728B52AA6E4}">
                <adec:decorative xmlns:adec="http://schemas.microsoft.com/office/drawing/2017/decorative" val="1"/>
              </a:ext>
            </a:extLst>
          </p:cNvPr>
          <p:cNvSpPr>
            <a:spLocks noGrp="1"/>
          </p:cNvSpPr>
          <p:nvPr>
            <p:ph type="body" idx="12" hasCustomPrompt="1"/>
            <p:custDataLst>
              <p:tags r:id="rId3"/>
            </p:custDataLst>
          </p:nvPr>
        </p:nvSpPr>
        <p:spPr>
          <a:xfrm>
            <a:off x="225974" y="231728"/>
            <a:ext cx="4971459" cy="276999"/>
          </a:xfr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sv-SE" sz="1200" kern="1200" spc="200" baseline="0">
                <a:solidFill>
                  <a:srgbClr val="4C4B45"/>
                </a:solidFill>
                <a:effectLst/>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Redigera format för bakgrundstext</a:t>
            </a:r>
          </a:p>
        </p:txBody>
      </p:sp>
      <p:sp>
        <p:nvSpPr>
          <p:cNvPr id="5" name="Rubrik 1">
            <a:extLst>
              <a:ext uri="{FF2B5EF4-FFF2-40B4-BE49-F238E27FC236}">
                <a16:creationId xmlns:a16="http://schemas.microsoft.com/office/drawing/2014/main" id="{3A5614DF-677C-1786-4761-8E046EBA4474}"/>
              </a:ext>
            </a:extLst>
          </p:cNvPr>
          <p:cNvSpPr>
            <a:spLocks noGrp="1"/>
          </p:cNvSpPr>
          <p:nvPr>
            <p:ph type="title" hasCustomPrompt="1"/>
            <p:custDataLst>
              <p:tags r:id="rId4"/>
            </p:custDataLst>
          </p:nvPr>
        </p:nvSpPr>
        <p:spPr>
          <a:xfrm>
            <a:off x="1235072" y="708485"/>
            <a:ext cx="3962361" cy="943824"/>
          </a:xfrm>
        </p:spPr>
        <p:txBody>
          <a:bodyPr anchor="b"/>
          <a:lstStyle>
            <a:lvl1pPr>
              <a:defRPr sz="3200">
                <a:solidFill>
                  <a:srgbClr val="43433E"/>
                </a:solidFill>
              </a:defRPr>
            </a:lvl1pPr>
          </a:lstStyle>
          <a:p>
            <a:r>
              <a:rPr lang="sv-SE" dirty="0"/>
              <a:t>Klicka här för att skriva rubrik</a:t>
            </a:r>
          </a:p>
        </p:txBody>
      </p:sp>
      <p:sp>
        <p:nvSpPr>
          <p:cNvPr id="7" name="Platshållare för text 6">
            <a:extLst>
              <a:ext uri="{FF2B5EF4-FFF2-40B4-BE49-F238E27FC236}">
                <a16:creationId xmlns:a16="http://schemas.microsoft.com/office/drawing/2014/main" id="{F3224574-6649-C6C2-ED25-66AF96D27CB0}"/>
              </a:ext>
            </a:extLst>
          </p:cNvPr>
          <p:cNvSpPr>
            <a:spLocks noGrp="1"/>
          </p:cNvSpPr>
          <p:nvPr>
            <p:ph type="body" sz="quarter" idx="10"/>
            <p:custDataLst>
              <p:tags r:id="rId5"/>
            </p:custDataLst>
          </p:nvPr>
        </p:nvSpPr>
        <p:spPr>
          <a:xfrm>
            <a:off x="1235075" y="1826151"/>
            <a:ext cx="3962510" cy="4266674"/>
          </a:xfrm>
        </p:spPr>
        <p:txBody>
          <a:bodyPr/>
          <a:lstStyle>
            <a:lvl1pPr>
              <a:defRPr>
                <a:solidFill>
                  <a:srgbClr val="43433E"/>
                </a:solidFill>
                <a:latin typeface="+mj-lt"/>
              </a:defRPr>
            </a:lvl1pPr>
            <a:lvl2pPr>
              <a:defRPr>
                <a:solidFill>
                  <a:srgbClr val="43433E"/>
                </a:solidFill>
                <a:latin typeface="+mj-lt"/>
              </a:defRPr>
            </a:lvl2pPr>
            <a:lvl3pPr>
              <a:defRPr>
                <a:solidFill>
                  <a:srgbClr val="43433E"/>
                </a:solidFill>
                <a:latin typeface="+mj-lt"/>
              </a:defRPr>
            </a:lvl3pPr>
            <a:lvl4pPr>
              <a:defRPr>
                <a:solidFill>
                  <a:srgbClr val="43433E"/>
                </a:solidFill>
                <a:latin typeface="+mj-lt"/>
              </a:defRPr>
            </a:lvl4pPr>
            <a:lvl5pPr>
              <a:defRPr>
                <a:solidFill>
                  <a:srgbClr val="43433E"/>
                </a:solidFill>
                <a:latin typeface="+mj-lt"/>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303944696"/>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Rubrik och innehåll (sidhuvud hög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hasCustomPrompt="1"/>
            <p:custDataLst>
              <p:tags r:id="rId1"/>
            </p:custDataLst>
          </p:nvPr>
        </p:nvSpPr>
        <p:spPr>
          <a:xfrm>
            <a:off x="1183335" y="1089025"/>
            <a:ext cx="9825329" cy="483198"/>
          </a:xfrm>
        </p:spPr>
        <p:txBody>
          <a:bodyPr anchor="t"/>
          <a:lstStyle>
            <a:lvl1pPr>
              <a:defRPr>
                <a:solidFill>
                  <a:srgbClr val="43433E"/>
                </a:solidFill>
              </a:defRPr>
            </a:lvl1pPr>
          </a:lstStyle>
          <a:p>
            <a:r>
              <a:rPr lang="sv-SE" dirty="0"/>
              <a:t>KLICKA HÄR FÖR ATT ÄNDRA FORMAT</a:t>
            </a:r>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183335" y="1762522"/>
            <a:ext cx="9825329" cy="4114403"/>
          </a:xfrm>
        </p:spPr>
        <p:txBody>
          <a:bodyPr/>
          <a:lstStyle>
            <a:lvl1pPr>
              <a:defRPr sz="1800">
                <a:solidFill>
                  <a:srgbClr val="43433E"/>
                </a:solidFill>
                <a:latin typeface="+mj-lt"/>
              </a:defRPr>
            </a:lvl1pPr>
            <a:lvl2pPr>
              <a:defRPr sz="1800">
                <a:solidFill>
                  <a:srgbClr val="43433E"/>
                </a:solidFill>
                <a:latin typeface="+mj-lt"/>
              </a:defRPr>
            </a:lvl2pPr>
            <a:lvl3pPr>
              <a:defRPr sz="1800">
                <a:solidFill>
                  <a:srgbClr val="43433E"/>
                </a:solidFill>
                <a:latin typeface="+mj-lt"/>
              </a:defRPr>
            </a:lvl3pPr>
            <a:lvl4pPr>
              <a:defRPr sz="1800">
                <a:solidFill>
                  <a:srgbClr val="43433E"/>
                </a:solidFill>
                <a:latin typeface="+mj-lt"/>
              </a:defRPr>
            </a:lvl4pPr>
            <a:lvl5pPr>
              <a:defRPr sz="1800">
                <a:solidFill>
                  <a:srgbClr val="43433E"/>
                </a:solidFill>
                <a:latin typeface="+mj-lt"/>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Rektangel 3" descr="TagShapePrint">
            <a:extLst>
              <a:ext uri="{FF2B5EF4-FFF2-40B4-BE49-F238E27FC236}">
                <a16:creationId xmlns:a16="http://schemas.microsoft.com/office/drawing/2014/main" id="{32D0FF3B-541A-4046-ADC9-AA4ECAEB50A9}"/>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FFFFFF"/>
              </a:solidFill>
            </a:endParaRPr>
          </a:p>
        </p:txBody>
      </p:sp>
      <p:sp>
        <p:nvSpPr>
          <p:cNvPr id="7" name="Platshållare för text 2">
            <a:extLst>
              <a:ext uri="{FF2B5EF4-FFF2-40B4-BE49-F238E27FC236}">
                <a16:creationId xmlns:a16="http://schemas.microsoft.com/office/drawing/2014/main" id="{1AB4BFD9-D8F2-76EF-B04A-7EF7E61EB70D}"/>
              </a:ext>
            </a:extLst>
          </p:cNvPr>
          <p:cNvSpPr>
            <a:spLocks noGrp="1"/>
          </p:cNvSpPr>
          <p:nvPr>
            <p:ph type="body" idx="11" hasCustomPrompt="1"/>
            <p:custDataLst>
              <p:tags r:id="rId4"/>
            </p:custDataLst>
          </p:nvPr>
        </p:nvSpPr>
        <p:spPr>
          <a:xfrm>
            <a:off x="6096000" y="231728"/>
            <a:ext cx="5852241" cy="277558"/>
          </a:xfrm>
        </p:spPr>
        <p:txBody>
          <a:bodyPr/>
          <a:lstStyle>
            <a:lvl1pPr marL="0" marR="0" indent="0" algn="r" defTabSz="914400" rtl="0" eaLnBrk="1" fontAlgn="auto" latinLnBrk="0" hangingPunct="1">
              <a:lnSpc>
                <a:spcPct val="100000"/>
              </a:lnSpc>
              <a:spcBef>
                <a:spcPts val="0"/>
              </a:spcBef>
              <a:spcAft>
                <a:spcPts val="0"/>
              </a:spcAft>
              <a:buClrTx/>
              <a:buSzTx/>
              <a:buFontTx/>
              <a:buNone/>
              <a:tabLst/>
              <a:defRPr lang="sv-SE" sz="1200" kern="1200" spc="200" baseline="0">
                <a:solidFill>
                  <a:srgbClr val="4C4B45"/>
                </a:solidFill>
                <a:effectLst/>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Tree>
    <p:extLst>
      <p:ext uri="{BB962C8B-B14F-4D97-AF65-F5344CB8AC3E}">
        <p14:creationId xmlns:p14="http://schemas.microsoft.com/office/powerpoint/2010/main" val="2574089819"/>
      </p:ext>
    </p:extLst>
  </p:cSld>
  <p:clrMapOvr>
    <a:masterClrMapping/>
  </p:clrMapOvr>
  <p:hf sldNum="0" hdr="0" ftr="0"/>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Avsnittsrubrik">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835B8C-07AB-41CC-9E71-C4867F754040}"/>
              </a:ext>
            </a:extLst>
          </p:cNvPr>
          <p:cNvSpPr>
            <a:spLocks noGrp="1"/>
          </p:cNvSpPr>
          <p:nvPr>
            <p:ph type="title" hasCustomPrompt="1"/>
            <p:custDataLst>
              <p:tags r:id="rId1"/>
            </p:custDataLst>
          </p:nvPr>
        </p:nvSpPr>
        <p:spPr>
          <a:xfrm>
            <a:off x="1774800" y="2293181"/>
            <a:ext cx="8582400" cy="1273968"/>
          </a:xfrm>
        </p:spPr>
        <p:txBody>
          <a:bodyPr anchor="b"/>
          <a:lstStyle>
            <a:lvl1pPr>
              <a:defRPr sz="4000">
                <a:solidFill>
                  <a:srgbClr val="4C4B45"/>
                </a:solidFill>
              </a:defRPr>
            </a:lvl1pPr>
          </a:lstStyle>
          <a:p>
            <a:r>
              <a:rPr lang="sv-SE" dirty="0"/>
              <a:t>Klicka här för att skriva rubrik</a:t>
            </a:r>
          </a:p>
        </p:txBody>
      </p:sp>
      <p:sp>
        <p:nvSpPr>
          <p:cNvPr id="4" name="Rektangel 3" descr="TagShapePrint">
            <a:extLst>
              <a:ext uri="{FF2B5EF4-FFF2-40B4-BE49-F238E27FC236}">
                <a16:creationId xmlns:a16="http://schemas.microsoft.com/office/drawing/2014/main" id="{4A1CEAEA-19DE-4D04-BA56-BDA29032A8C8}"/>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FFFFFF"/>
              </a:solidFill>
            </a:endParaRPr>
          </a:p>
        </p:txBody>
      </p:sp>
      <p:pic>
        <p:nvPicPr>
          <p:cNvPr id="5" name="Bildobjekt 4">
            <a:extLst>
              <a:ext uri="{FF2B5EF4-FFF2-40B4-BE49-F238E27FC236}">
                <a16:creationId xmlns:a16="http://schemas.microsoft.com/office/drawing/2014/main" id="{50DE5CA3-E2B3-7D9F-94DC-601F3B81C8CE}"/>
              </a:ext>
            </a:extLst>
          </p:cNvPr>
          <p:cNvPicPr>
            <a:picLocks noChangeAspect="1"/>
          </p:cNvPicPr>
          <p:nvPr userDrawn="1"/>
        </p:nvPicPr>
        <p:blipFill rotWithShape="1">
          <a:blip r:embed="rId4" cstate="email">
            <a:extLst>
              <a:ext uri="{28A0092B-C50C-407E-A947-70E740481C1C}">
                <a14:useLocalDpi xmlns:a14="http://schemas.microsoft.com/office/drawing/2010/main"/>
              </a:ext>
            </a:extLst>
          </a:blip>
          <a:srcRect r="-504"/>
          <a:stretch/>
        </p:blipFill>
        <p:spPr>
          <a:xfrm>
            <a:off x="0" y="413518"/>
            <a:ext cx="9489988" cy="810510"/>
          </a:xfrm>
          <a:prstGeom prst="rect">
            <a:avLst/>
          </a:prstGeom>
        </p:spPr>
      </p:pic>
      <p:pic>
        <p:nvPicPr>
          <p:cNvPr id="6" name="Bildobjekt 5">
            <a:extLst>
              <a:ext uri="{FF2B5EF4-FFF2-40B4-BE49-F238E27FC236}">
                <a16:creationId xmlns:a16="http://schemas.microsoft.com/office/drawing/2014/main" id="{B8BA38C1-F9B6-B264-6A6D-3D9EED9C56A2}"/>
              </a:ext>
            </a:extLst>
          </p:cNvPr>
          <p:cNvPicPr>
            <a:picLocks noChangeAspect="1"/>
          </p:cNvPicPr>
          <p:nvPr userDrawn="1"/>
        </p:nvPicPr>
        <p:blipFill rotWithShape="1">
          <a:blip r:embed="rId5" cstate="email">
            <a:extLst>
              <a:ext uri="{28A0092B-C50C-407E-A947-70E740481C1C}">
                <a14:useLocalDpi xmlns:a14="http://schemas.microsoft.com/office/drawing/2010/main"/>
              </a:ext>
            </a:extLst>
          </a:blip>
          <a:srcRect/>
          <a:stretch/>
        </p:blipFill>
        <p:spPr>
          <a:xfrm>
            <a:off x="-1" y="5041557"/>
            <a:ext cx="8161635" cy="1816443"/>
          </a:xfrm>
          <a:prstGeom prst="rect">
            <a:avLst/>
          </a:prstGeom>
        </p:spPr>
      </p:pic>
    </p:spTree>
    <p:extLst>
      <p:ext uri="{BB962C8B-B14F-4D97-AF65-F5344CB8AC3E}">
        <p14:creationId xmlns:p14="http://schemas.microsoft.com/office/powerpoint/2010/main" val="33703573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Endast rubrik och två delar">
    <p:spTree>
      <p:nvGrpSpPr>
        <p:cNvPr id="1" name=""/>
        <p:cNvGrpSpPr/>
        <p:nvPr/>
      </p:nvGrpSpPr>
      <p:grpSpPr>
        <a:xfrm>
          <a:off x="0" y="0"/>
          <a:ext cx="0" cy="0"/>
          <a:chOff x="0" y="0"/>
          <a:chExt cx="0" cy="0"/>
        </a:xfrm>
      </p:grpSpPr>
      <p:sp>
        <p:nvSpPr>
          <p:cNvPr id="5" name="Rektangel 4" descr="TagShapePrint">
            <a:extLst>
              <a:ext uri="{FF2B5EF4-FFF2-40B4-BE49-F238E27FC236}">
                <a16:creationId xmlns:a16="http://schemas.microsoft.com/office/drawing/2014/main" id="{C44C2790-902A-4C19-85E0-C370F3EBD17A}"/>
              </a:ext>
            </a:extLst>
          </p:cNvPr>
          <p:cNvSpPr/>
          <p:nvPr userDrawn="1">
            <p:custDataLst>
              <p:tags r:id="rId1"/>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6" name="Rubrik 1">
            <a:extLst>
              <a:ext uri="{FF2B5EF4-FFF2-40B4-BE49-F238E27FC236}">
                <a16:creationId xmlns:a16="http://schemas.microsoft.com/office/drawing/2014/main" id="{10A3CC36-20E0-8564-614B-DB0D1792040B}"/>
              </a:ext>
            </a:extLst>
          </p:cNvPr>
          <p:cNvSpPr>
            <a:spLocks noGrp="1"/>
          </p:cNvSpPr>
          <p:nvPr>
            <p:ph type="title" hasCustomPrompt="1"/>
            <p:custDataLst>
              <p:tags r:id="rId2"/>
            </p:custDataLst>
          </p:nvPr>
        </p:nvSpPr>
        <p:spPr>
          <a:xfrm>
            <a:off x="1211243" y="674596"/>
            <a:ext cx="9769513" cy="516224"/>
          </a:xfrm>
        </p:spPr>
        <p:txBody>
          <a:bodyPr/>
          <a:lstStyle>
            <a:lvl1pPr marL="0" marR="0" indent="0" algn="l" defTabSz="914400" rtl="0" eaLnBrk="1" fontAlgn="auto" latinLnBrk="0" hangingPunct="1">
              <a:lnSpc>
                <a:spcPct val="90000"/>
              </a:lnSpc>
              <a:spcBef>
                <a:spcPct val="0"/>
              </a:spcBef>
              <a:spcAft>
                <a:spcPts val="0"/>
              </a:spcAft>
              <a:buClrTx/>
              <a:buSzTx/>
              <a:buFontTx/>
              <a:buNone/>
              <a:tabLst/>
              <a:defRPr spc="200" baseline="0">
                <a:solidFill>
                  <a:srgbClr val="43433E"/>
                </a:solidFill>
              </a:defRPr>
            </a:lvl1pPr>
          </a:lstStyle>
          <a:p>
            <a:r>
              <a:rPr lang="sv-SE"/>
              <a:t>KLICKA HÄR FÖR ATT ÄNDRA FORMAT</a:t>
            </a:r>
          </a:p>
        </p:txBody>
      </p:sp>
      <p:pic>
        <p:nvPicPr>
          <p:cNvPr id="11" name="Bildobjekt 10">
            <a:extLst>
              <a:ext uri="{FF2B5EF4-FFF2-40B4-BE49-F238E27FC236}">
                <a16:creationId xmlns:a16="http://schemas.microsoft.com/office/drawing/2014/main" id="{1F9623CC-6ECB-2FD2-706C-1285A6D011FD}"/>
              </a:ext>
            </a:extLst>
          </p:cNvPr>
          <p:cNvPicPr>
            <a:picLocks noChangeAspect="1"/>
          </p:cNvPicPr>
          <p:nvPr userDrawn="1"/>
        </p:nvPicPr>
        <p:blipFill rotWithShape="1">
          <a:blip r:embed="rId6" cstate="email">
            <a:extLst>
              <a:ext uri="{28A0092B-C50C-407E-A947-70E740481C1C}">
                <a14:useLocalDpi xmlns:a14="http://schemas.microsoft.com/office/drawing/2010/main"/>
              </a:ext>
            </a:extLst>
          </a:blip>
          <a:srcRect t="-6964" r="-1"/>
          <a:stretch/>
        </p:blipFill>
        <p:spPr>
          <a:xfrm>
            <a:off x="-1" y="5573031"/>
            <a:ext cx="9779445" cy="1284971"/>
          </a:xfrm>
          <a:prstGeom prst="rect">
            <a:avLst/>
          </a:prstGeom>
        </p:spPr>
      </p:pic>
      <p:sp>
        <p:nvSpPr>
          <p:cNvPr id="12" name="Platshållare för innehåll 2">
            <a:extLst>
              <a:ext uri="{FF2B5EF4-FFF2-40B4-BE49-F238E27FC236}">
                <a16:creationId xmlns:a16="http://schemas.microsoft.com/office/drawing/2014/main" id="{549CA478-895F-3927-5C6F-9C170F5FBA3D}"/>
              </a:ext>
            </a:extLst>
          </p:cNvPr>
          <p:cNvSpPr>
            <a:spLocks noGrp="1"/>
          </p:cNvSpPr>
          <p:nvPr>
            <p:ph sz="half" idx="1"/>
            <p:custDataLst>
              <p:tags r:id="rId3"/>
            </p:custDataLst>
          </p:nvPr>
        </p:nvSpPr>
        <p:spPr>
          <a:xfrm>
            <a:off x="1211243" y="1467530"/>
            <a:ext cx="9769513" cy="4105501"/>
          </a:xfrm>
        </p:spPr>
        <p:txBody>
          <a:bodyPr/>
          <a:lstStyle>
            <a:lvl1pPr>
              <a:defRPr>
                <a:solidFill>
                  <a:srgbClr val="43433E"/>
                </a:solidFill>
              </a:defRPr>
            </a:lvl1pPr>
            <a:lvl2pPr>
              <a:defRPr>
                <a:solidFill>
                  <a:srgbClr val="43433E"/>
                </a:solidFill>
              </a:defRPr>
            </a:lvl2pPr>
            <a:lvl3pPr>
              <a:defRPr>
                <a:solidFill>
                  <a:srgbClr val="43433E"/>
                </a:solidFill>
              </a:defRPr>
            </a:lvl3pPr>
            <a:lvl4pPr>
              <a:defRPr>
                <a:solidFill>
                  <a:srgbClr val="43433E"/>
                </a:solidFill>
              </a:defRPr>
            </a:lvl4pPr>
            <a:lvl5pPr>
              <a:defRPr>
                <a:solidFill>
                  <a:srgbClr val="43433E"/>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2" name="Rektangel 1">
            <a:extLst>
              <a:ext uri="{FF2B5EF4-FFF2-40B4-BE49-F238E27FC236}">
                <a16:creationId xmlns:a16="http://schemas.microsoft.com/office/drawing/2014/main" id="{5331B8A8-090A-218D-32B1-0B2B47F8628D}"/>
              </a:ext>
            </a:extLst>
          </p:cNvPr>
          <p:cNvSpPr/>
          <p:nvPr userDrawn="1"/>
        </p:nvSpPr>
        <p:spPr>
          <a:xfrm>
            <a:off x="5232400" y="5892800"/>
            <a:ext cx="1308100" cy="419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text 2">
            <a:extLst>
              <a:ext uri="{FF2B5EF4-FFF2-40B4-BE49-F238E27FC236}">
                <a16:creationId xmlns:a16="http://schemas.microsoft.com/office/drawing/2014/main" id="{45018264-AEF9-C808-2364-D20DB0590801}"/>
              </a:ext>
            </a:extLst>
          </p:cNvPr>
          <p:cNvSpPr>
            <a:spLocks noGrp="1"/>
          </p:cNvSpPr>
          <p:nvPr>
            <p:ph type="body" idx="10" hasCustomPrompt="1"/>
            <p:custDataLst>
              <p:tags r:id="rId4"/>
            </p:custDataLst>
          </p:nvPr>
        </p:nvSpPr>
        <p:spPr>
          <a:xfrm>
            <a:off x="225974" y="231728"/>
            <a:ext cx="7702684" cy="276999"/>
          </a:xfr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sv-SE" sz="1200" kern="1200" spc="200" baseline="0">
                <a:solidFill>
                  <a:srgbClr val="43433E"/>
                </a:solidFill>
                <a:effectLst/>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Redigera format för bakgrundstext</a:t>
            </a:r>
          </a:p>
        </p:txBody>
      </p:sp>
    </p:spTree>
    <p:extLst>
      <p:ext uri="{BB962C8B-B14F-4D97-AF65-F5344CB8AC3E}">
        <p14:creationId xmlns:p14="http://schemas.microsoft.com/office/powerpoint/2010/main" val="2373578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ubrikbild 2">
    <p:bg>
      <p:bgPr>
        <a:solidFill>
          <a:srgbClr val="E4E4E1"/>
        </a:solidFill>
        <a:effectLst/>
      </p:bgPr>
    </p:bg>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DC31ADF9-861B-45D2-8503-265750D84980}"/>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rot="10800000" flipH="1" flipV="1">
            <a:off x="4389765" y="1"/>
            <a:ext cx="7802235" cy="3068046"/>
          </a:xfrm>
          <a:prstGeom prst="rect">
            <a:avLst/>
          </a:prstGeom>
        </p:spPr>
      </p:pic>
      <p:sp>
        <p:nvSpPr>
          <p:cNvPr id="2" name="Rubrik 1">
            <a:extLst>
              <a:ext uri="{FF2B5EF4-FFF2-40B4-BE49-F238E27FC236}">
                <a16:creationId xmlns:a16="http://schemas.microsoft.com/office/drawing/2014/main" id="{EBE1865B-0552-40AF-8E28-A27FB0A9BD3F}"/>
              </a:ext>
            </a:extLst>
          </p:cNvPr>
          <p:cNvSpPr>
            <a:spLocks noGrp="1"/>
          </p:cNvSpPr>
          <p:nvPr>
            <p:ph type="ctrTitle" hasCustomPrompt="1"/>
            <p:custDataLst>
              <p:tags r:id="rId1"/>
            </p:custDataLst>
          </p:nvPr>
        </p:nvSpPr>
        <p:spPr>
          <a:xfrm>
            <a:off x="1416049" y="4124093"/>
            <a:ext cx="8934781" cy="1185077"/>
          </a:xfrm>
        </p:spPr>
        <p:txBody>
          <a:bodyPr anchor="b">
            <a:noAutofit/>
          </a:bodyPr>
          <a:lstStyle>
            <a:lvl1pPr algn="l">
              <a:defRPr sz="4000">
                <a:solidFill>
                  <a:srgbClr val="43433E"/>
                </a:solidFill>
              </a:defRPr>
            </a:lvl1pPr>
          </a:lstStyle>
          <a:p>
            <a:r>
              <a:rPr lang="sv-SE" dirty="0"/>
              <a:t>KLICKA HÄR FÖR ATT SKRIVA RUBRIK </a:t>
            </a:r>
          </a:p>
        </p:txBody>
      </p:sp>
      <p:sp>
        <p:nvSpPr>
          <p:cNvPr id="5" name="Rektangel 4" descr="TagShapePrint">
            <a:extLst>
              <a:ext uri="{FF2B5EF4-FFF2-40B4-BE49-F238E27FC236}">
                <a16:creationId xmlns:a16="http://schemas.microsoft.com/office/drawing/2014/main" id="{6652D206-1067-47B6-8FFE-1C2342F8F178}"/>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3" name="Bildobjekt 2" descr="MSB Logotyp">
            <a:extLst>
              <a:ext uri="{FF2B5EF4-FFF2-40B4-BE49-F238E27FC236}">
                <a16:creationId xmlns:a16="http://schemas.microsoft.com/office/drawing/2014/main" id="{0272A7F6-B39A-9A2B-D51B-936009CBB619}"/>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Underrubrik 2">
            <a:extLst>
              <a:ext uri="{FF2B5EF4-FFF2-40B4-BE49-F238E27FC236}">
                <a16:creationId xmlns:a16="http://schemas.microsoft.com/office/drawing/2014/main" id="{214142E2-8C78-42BF-2B38-B2ED39F8ABB6}"/>
              </a:ext>
            </a:extLst>
          </p:cNvPr>
          <p:cNvSpPr>
            <a:spLocks noGrp="1"/>
          </p:cNvSpPr>
          <p:nvPr>
            <p:ph type="subTitle" idx="1"/>
            <p:custDataLst>
              <p:tags r:id="rId3"/>
            </p:custDataLst>
          </p:nvPr>
        </p:nvSpPr>
        <p:spPr>
          <a:xfrm>
            <a:off x="1416050" y="5381921"/>
            <a:ext cx="8941150" cy="760640"/>
          </a:xfrm>
        </p:spPr>
        <p:txBody>
          <a:bodyPr/>
          <a:lstStyle>
            <a:lvl1pPr marL="0" indent="0" algn="l">
              <a:buNone/>
              <a:defRPr sz="2400">
                <a:solidFill>
                  <a:srgbClr val="43433E"/>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om du vill redigera mall för underrubrikformat</a:t>
            </a:r>
          </a:p>
        </p:txBody>
      </p:sp>
    </p:spTree>
    <p:extLst>
      <p:ext uri="{BB962C8B-B14F-4D97-AF65-F5344CB8AC3E}">
        <p14:creationId xmlns:p14="http://schemas.microsoft.com/office/powerpoint/2010/main" val="3198073427"/>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Rubrik med två delar och sidfot">
    <p:spTree>
      <p:nvGrpSpPr>
        <p:cNvPr id="1" name=""/>
        <p:cNvGrpSpPr/>
        <p:nvPr/>
      </p:nvGrpSpPr>
      <p:grpSpPr>
        <a:xfrm>
          <a:off x="0" y="0"/>
          <a:ext cx="0" cy="0"/>
          <a:chOff x="0" y="0"/>
          <a:chExt cx="0" cy="0"/>
        </a:xfrm>
      </p:grpSpPr>
      <p:sp>
        <p:nvSpPr>
          <p:cNvPr id="2" name="Rektangel 1" descr="TagShapePrint">
            <a:extLst>
              <a:ext uri="{FF2B5EF4-FFF2-40B4-BE49-F238E27FC236}">
                <a16:creationId xmlns:a16="http://schemas.microsoft.com/office/drawing/2014/main" id="{D2624664-E304-43C3-94AF-7C6457527487}"/>
              </a:ext>
            </a:extLst>
          </p:cNvPr>
          <p:cNvSpPr/>
          <p:nvPr userDrawn="1">
            <p:custDataLst>
              <p:tags r:id="rId1"/>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3" name="Bildobjekt 2">
            <a:extLst>
              <a:ext uri="{FF2B5EF4-FFF2-40B4-BE49-F238E27FC236}">
                <a16:creationId xmlns:a16="http://schemas.microsoft.com/office/drawing/2014/main" id="{A2990F98-77D1-78E9-B46E-989C83992EFE}"/>
              </a:ext>
            </a:extLst>
          </p:cNvPr>
          <p:cNvPicPr>
            <a:picLocks noChangeAspect="1"/>
          </p:cNvPicPr>
          <p:nvPr userDrawn="1"/>
        </p:nvPicPr>
        <p:blipFill rotWithShape="1">
          <a:blip r:embed="rId7" cstate="email">
            <a:extLst>
              <a:ext uri="{28A0092B-C50C-407E-A947-70E740481C1C}">
                <a14:useLocalDpi xmlns:a14="http://schemas.microsoft.com/office/drawing/2010/main"/>
              </a:ext>
            </a:extLst>
          </a:blip>
          <a:srcRect t="-6964" r="-1"/>
          <a:stretch/>
        </p:blipFill>
        <p:spPr>
          <a:xfrm>
            <a:off x="-1" y="5573031"/>
            <a:ext cx="9779445" cy="1284971"/>
          </a:xfrm>
          <a:prstGeom prst="rect">
            <a:avLst/>
          </a:prstGeom>
        </p:spPr>
      </p:pic>
      <p:sp>
        <p:nvSpPr>
          <p:cNvPr id="4" name="Rubrik 1">
            <a:extLst>
              <a:ext uri="{FF2B5EF4-FFF2-40B4-BE49-F238E27FC236}">
                <a16:creationId xmlns:a16="http://schemas.microsoft.com/office/drawing/2014/main" id="{6CDE60FF-4B50-3DB4-4D96-54B9F879D0FB}"/>
              </a:ext>
            </a:extLst>
          </p:cNvPr>
          <p:cNvSpPr>
            <a:spLocks noGrp="1"/>
          </p:cNvSpPr>
          <p:nvPr>
            <p:ph type="title" hasCustomPrompt="1"/>
            <p:custDataLst>
              <p:tags r:id="rId2"/>
            </p:custDataLst>
          </p:nvPr>
        </p:nvSpPr>
        <p:spPr>
          <a:xfrm>
            <a:off x="1211243" y="674596"/>
            <a:ext cx="9779445" cy="516224"/>
          </a:xfrm>
        </p:spPr>
        <p:txBody>
          <a:bodyPr/>
          <a:lstStyle>
            <a:lvl1pPr marL="0" marR="0" indent="0" algn="l" defTabSz="914400" rtl="0" eaLnBrk="1" fontAlgn="auto" latinLnBrk="0" hangingPunct="1">
              <a:lnSpc>
                <a:spcPct val="90000"/>
              </a:lnSpc>
              <a:spcBef>
                <a:spcPct val="0"/>
              </a:spcBef>
              <a:spcAft>
                <a:spcPts val="0"/>
              </a:spcAft>
              <a:buClrTx/>
              <a:buSzTx/>
              <a:buFontTx/>
              <a:buNone/>
              <a:tabLst/>
              <a:defRPr spc="200" baseline="0">
                <a:solidFill>
                  <a:srgbClr val="43433E"/>
                </a:solidFill>
              </a:defRPr>
            </a:lvl1pPr>
          </a:lstStyle>
          <a:p>
            <a:r>
              <a:rPr lang="sv-SE"/>
              <a:t>KLICKA HÄR FÖR ATT ÄNDRA FORMAT</a:t>
            </a:r>
          </a:p>
        </p:txBody>
      </p:sp>
      <p:sp>
        <p:nvSpPr>
          <p:cNvPr id="15" name="Platshållare för innehåll 2">
            <a:extLst>
              <a:ext uri="{FF2B5EF4-FFF2-40B4-BE49-F238E27FC236}">
                <a16:creationId xmlns:a16="http://schemas.microsoft.com/office/drawing/2014/main" id="{5C640361-E31D-D32C-8C71-273E3EE2253A}"/>
              </a:ext>
            </a:extLst>
          </p:cNvPr>
          <p:cNvSpPr>
            <a:spLocks noGrp="1"/>
          </p:cNvSpPr>
          <p:nvPr>
            <p:ph sz="half" idx="1"/>
            <p:custDataLst>
              <p:tags r:id="rId3"/>
            </p:custDataLst>
          </p:nvPr>
        </p:nvSpPr>
        <p:spPr>
          <a:xfrm>
            <a:off x="1206168" y="1467530"/>
            <a:ext cx="4759200" cy="4105501"/>
          </a:xfrm>
        </p:spPr>
        <p:txBody>
          <a:bodyPr/>
          <a:lstStyle>
            <a:lvl1pPr>
              <a:defRPr>
                <a:solidFill>
                  <a:srgbClr val="43433E"/>
                </a:solidFill>
              </a:defRPr>
            </a:lvl1pPr>
            <a:lvl2pPr>
              <a:defRPr>
                <a:solidFill>
                  <a:srgbClr val="43433E"/>
                </a:solidFill>
              </a:defRPr>
            </a:lvl2pPr>
            <a:lvl3pPr>
              <a:defRPr>
                <a:solidFill>
                  <a:srgbClr val="43433E"/>
                </a:solidFill>
              </a:defRPr>
            </a:lvl3pPr>
            <a:lvl4pPr>
              <a:defRPr>
                <a:solidFill>
                  <a:srgbClr val="43433E"/>
                </a:solidFill>
              </a:defRPr>
            </a:lvl4pPr>
            <a:lvl5pPr>
              <a:defRPr>
                <a:solidFill>
                  <a:srgbClr val="43433E"/>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16" name="Platshållare för innehåll 3">
            <a:extLst>
              <a:ext uri="{FF2B5EF4-FFF2-40B4-BE49-F238E27FC236}">
                <a16:creationId xmlns:a16="http://schemas.microsoft.com/office/drawing/2014/main" id="{C5CA4646-3D87-4C5A-3FFB-30376E7E3982}"/>
              </a:ext>
            </a:extLst>
          </p:cNvPr>
          <p:cNvSpPr>
            <a:spLocks noGrp="1"/>
          </p:cNvSpPr>
          <p:nvPr>
            <p:ph sz="half" idx="11"/>
            <p:custDataLst>
              <p:tags r:id="rId4"/>
            </p:custDataLst>
          </p:nvPr>
        </p:nvSpPr>
        <p:spPr>
          <a:xfrm>
            <a:off x="6226632" y="1467530"/>
            <a:ext cx="4759200" cy="4105501"/>
          </a:xfrm>
        </p:spPr>
        <p:txBody>
          <a:bodyPr/>
          <a:lstStyle>
            <a:lvl1pPr>
              <a:defRPr>
                <a:solidFill>
                  <a:srgbClr val="43433E"/>
                </a:solidFill>
              </a:defRPr>
            </a:lvl1pPr>
            <a:lvl2pPr>
              <a:defRPr>
                <a:solidFill>
                  <a:srgbClr val="43433E"/>
                </a:solidFill>
              </a:defRPr>
            </a:lvl2pPr>
            <a:lvl3pPr>
              <a:defRPr>
                <a:solidFill>
                  <a:srgbClr val="43433E"/>
                </a:solidFill>
              </a:defRPr>
            </a:lvl3pPr>
            <a:lvl4pPr>
              <a:defRPr>
                <a:solidFill>
                  <a:srgbClr val="43433E"/>
                </a:solidFill>
              </a:defRPr>
            </a:lvl4pPr>
            <a:lvl5pPr>
              <a:defRPr>
                <a:solidFill>
                  <a:srgbClr val="43433E"/>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Rektangel 5">
            <a:extLst>
              <a:ext uri="{FF2B5EF4-FFF2-40B4-BE49-F238E27FC236}">
                <a16:creationId xmlns:a16="http://schemas.microsoft.com/office/drawing/2014/main" id="{C375A683-87D7-9689-71C7-CA6422189595}"/>
              </a:ext>
            </a:extLst>
          </p:cNvPr>
          <p:cNvSpPr/>
          <p:nvPr userDrawn="1"/>
        </p:nvSpPr>
        <p:spPr>
          <a:xfrm>
            <a:off x="5232400" y="5892800"/>
            <a:ext cx="1308100" cy="419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Platshållare för text 2">
            <a:extLst>
              <a:ext uri="{FF2B5EF4-FFF2-40B4-BE49-F238E27FC236}">
                <a16:creationId xmlns:a16="http://schemas.microsoft.com/office/drawing/2014/main" id="{B370533A-0594-6CB0-2966-3524788DF1AD}"/>
              </a:ext>
            </a:extLst>
          </p:cNvPr>
          <p:cNvSpPr>
            <a:spLocks noGrp="1"/>
          </p:cNvSpPr>
          <p:nvPr>
            <p:ph type="body" idx="12" hasCustomPrompt="1"/>
            <p:custDataLst>
              <p:tags r:id="rId5"/>
            </p:custDataLst>
          </p:nvPr>
        </p:nvSpPr>
        <p:spPr>
          <a:xfrm>
            <a:off x="225974" y="231728"/>
            <a:ext cx="7702684" cy="276999"/>
          </a:xfr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sv-SE" sz="1200" kern="1200" spc="200" baseline="0">
                <a:solidFill>
                  <a:srgbClr val="43433E"/>
                </a:solidFill>
                <a:effectLst/>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Redigera format för bakgrundstext</a:t>
            </a:r>
          </a:p>
        </p:txBody>
      </p:sp>
    </p:spTree>
    <p:extLst>
      <p:ext uri="{BB962C8B-B14F-4D97-AF65-F5344CB8AC3E}">
        <p14:creationId xmlns:p14="http://schemas.microsoft.com/office/powerpoint/2010/main" val="41770083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Rubrik med sidhuvud och sidfot">
    <p:spTree>
      <p:nvGrpSpPr>
        <p:cNvPr id="1" name=""/>
        <p:cNvGrpSpPr/>
        <p:nvPr/>
      </p:nvGrpSpPr>
      <p:grpSpPr>
        <a:xfrm>
          <a:off x="0" y="0"/>
          <a:ext cx="0" cy="0"/>
          <a:chOff x="0" y="0"/>
          <a:chExt cx="0" cy="0"/>
        </a:xfrm>
      </p:grpSpPr>
      <p:sp>
        <p:nvSpPr>
          <p:cNvPr id="3" name="Rektangel 2" descr="TagShapePrint">
            <a:extLst>
              <a:ext uri="{FF2B5EF4-FFF2-40B4-BE49-F238E27FC236}">
                <a16:creationId xmlns:a16="http://schemas.microsoft.com/office/drawing/2014/main" id="{4D234E2D-D23F-4A27-A025-571352EBCD41}"/>
              </a:ext>
            </a:extLst>
          </p:cNvPr>
          <p:cNvSpPr/>
          <p:nvPr userDrawn="1">
            <p:custDataLst>
              <p:tags r:id="rId1"/>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5" name="Bildobjekt 4">
            <a:extLst>
              <a:ext uri="{FF2B5EF4-FFF2-40B4-BE49-F238E27FC236}">
                <a16:creationId xmlns:a16="http://schemas.microsoft.com/office/drawing/2014/main" id="{3702AC44-3DFB-0D10-A0D9-38D1CF558F03}"/>
              </a:ext>
            </a:extLst>
          </p:cNvPr>
          <p:cNvPicPr>
            <a:picLocks noChangeAspect="1"/>
          </p:cNvPicPr>
          <p:nvPr userDrawn="1"/>
        </p:nvPicPr>
        <p:blipFill rotWithShape="1">
          <a:blip r:embed="rId4" cstate="hqprint">
            <a:extLst>
              <a:ext uri="{28A0092B-C50C-407E-A947-70E740481C1C}">
                <a14:useLocalDpi xmlns:a14="http://schemas.microsoft.com/office/drawing/2010/main" val="0"/>
              </a:ext>
            </a:extLst>
          </a:blip>
          <a:srcRect l="1" r="-504"/>
          <a:stretch/>
        </p:blipFill>
        <p:spPr>
          <a:xfrm>
            <a:off x="0" y="1356689"/>
            <a:ext cx="9489988" cy="810510"/>
          </a:xfrm>
          <a:prstGeom prst="rect">
            <a:avLst/>
          </a:prstGeom>
        </p:spPr>
      </p:pic>
      <p:sp>
        <p:nvSpPr>
          <p:cNvPr id="9" name="Rubrik 1">
            <a:extLst>
              <a:ext uri="{FF2B5EF4-FFF2-40B4-BE49-F238E27FC236}">
                <a16:creationId xmlns:a16="http://schemas.microsoft.com/office/drawing/2014/main" id="{C115D43C-C1F8-EB5B-385F-4FB6EC9D2A71}"/>
              </a:ext>
            </a:extLst>
          </p:cNvPr>
          <p:cNvSpPr>
            <a:spLocks noGrp="1"/>
          </p:cNvSpPr>
          <p:nvPr>
            <p:ph type="title" hasCustomPrompt="1"/>
            <p:custDataLst>
              <p:tags r:id="rId2"/>
            </p:custDataLst>
          </p:nvPr>
        </p:nvSpPr>
        <p:spPr>
          <a:xfrm>
            <a:off x="1211243" y="674596"/>
            <a:ext cx="9725698" cy="516224"/>
          </a:xfrm>
        </p:spPr>
        <p:txBody>
          <a:bodyPr/>
          <a:lstStyle>
            <a:lvl1pPr marL="0" marR="0" indent="0" algn="l" defTabSz="914400" rtl="0" eaLnBrk="1" fontAlgn="auto" latinLnBrk="0" hangingPunct="1">
              <a:lnSpc>
                <a:spcPct val="90000"/>
              </a:lnSpc>
              <a:spcBef>
                <a:spcPct val="0"/>
              </a:spcBef>
              <a:spcAft>
                <a:spcPts val="0"/>
              </a:spcAft>
              <a:buClrTx/>
              <a:buSzTx/>
              <a:buFontTx/>
              <a:buNone/>
              <a:tabLst/>
              <a:defRPr spc="200" baseline="0">
                <a:solidFill>
                  <a:srgbClr val="43433E"/>
                </a:solidFill>
              </a:defRPr>
            </a:lvl1pPr>
          </a:lstStyle>
          <a:p>
            <a:r>
              <a:rPr lang="sv-SE"/>
              <a:t>KLICKA HÄR FÖR ATT ÄNDRA FORMAT</a:t>
            </a:r>
          </a:p>
        </p:txBody>
      </p:sp>
      <p:pic>
        <p:nvPicPr>
          <p:cNvPr id="10" name="Bildobjekt 9">
            <a:extLst>
              <a:ext uri="{FF2B5EF4-FFF2-40B4-BE49-F238E27FC236}">
                <a16:creationId xmlns:a16="http://schemas.microsoft.com/office/drawing/2014/main" id="{86355B8C-8B24-6355-0397-2B16D7798BB8}"/>
              </a:ext>
            </a:extLst>
          </p:cNvPr>
          <p:cNvPicPr>
            <a:picLocks noChangeAspect="1"/>
          </p:cNvPicPr>
          <p:nvPr userDrawn="1"/>
        </p:nvPicPr>
        <p:blipFill rotWithShape="1">
          <a:blip r:embed="rId5" cstate="hqprint">
            <a:extLst>
              <a:ext uri="{28A0092B-C50C-407E-A947-70E740481C1C}">
                <a14:useLocalDpi xmlns:a14="http://schemas.microsoft.com/office/drawing/2010/main" val="0"/>
              </a:ext>
            </a:extLst>
          </a:blip>
          <a:srcRect l="460" r="1"/>
          <a:stretch/>
        </p:blipFill>
        <p:spPr>
          <a:xfrm>
            <a:off x="-1" y="5041557"/>
            <a:ext cx="8161635" cy="1816443"/>
          </a:xfrm>
          <a:prstGeom prst="rect">
            <a:avLst/>
          </a:prstGeom>
        </p:spPr>
      </p:pic>
      <p:sp>
        <p:nvSpPr>
          <p:cNvPr id="2" name="textruta 1">
            <a:extLst>
              <a:ext uri="{FF2B5EF4-FFF2-40B4-BE49-F238E27FC236}">
                <a16:creationId xmlns:a16="http://schemas.microsoft.com/office/drawing/2014/main" id="{160A005F-024E-CBEB-D49B-A079A3FDF9BE}"/>
              </a:ext>
            </a:extLst>
          </p:cNvPr>
          <p:cNvSpPr txBox="1"/>
          <p:nvPr userDrawn="1"/>
        </p:nvSpPr>
        <p:spPr>
          <a:xfrm>
            <a:off x="225974" y="231728"/>
            <a:ext cx="737616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kern="1200" spc="200" baseline="0" dirty="0">
                <a:solidFill>
                  <a:srgbClr val="43433E"/>
                </a:solidFill>
                <a:effectLst/>
                <a:latin typeface="+mj-lt"/>
                <a:ea typeface="+mn-ea"/>
                <a:cs typeface="+mn-cs"/>
              </a:rPr>
              <a:t>Civil beredskap – krisberedskap och civilt försvar</a:t>
            </a:r>
          </a:p>
        </p:txBody>
      </p:sp>
    </p:spTree>
    <p:extLst>
      <p:ext uri="{BB962C8B-B14F-4D97-AF65-F5344CB8AC3E}">
        <p14:creationId xmlns:p14="http://schemas.microsoft.com/office/powerpoint/2010/main" val="23348473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Endast rubrik (civil beredskap)">
    <p:spTree>
      <p:nvGrpSpPr>
        <p:cNvPr id="1" name=""/>
        <p:cNvGrpSpPr/>
        <p:nvPr/>
      </p:nvGrpSpPr>
      <p:grpSpPr>
        <a:xfrm>
          <a:off x="0" y="0"/>
          <a:ext cx="0" cy="0"/>
          <a:chOff x="0" y="0"/>
          <a:chExt cx="0" cy="0"/>
        </a:xfrm>
      </p:grpSpPr>
      <p:sp>
        <p:nvSpPr>
          <p:cNvPr id="3" name="Rektangel 2" descr="TagShapePrint">
            <a:extLst>
              <a:ext uri="{FF2B5EF4-FFF2-40B4-BE49-F238E27FC236}">
                <a16:creationId xmlns:a16="http://schemas.microsoft.com/office/drawing/2014/main" id="{4D234E2D-D23F-4A27-A025-571352EBCD41}"/>
              </a:ext>
            </a:extLst>
          </p:cNvPr>
          <p:cNvSpPr/>
          <p:nvPr userDrawn="1">
            <p:custDataLst>
              <p:tags r:id="rId1"/>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ubrik 1">
            <a:extLst>
              <a:ext uri="{FF2B5EF4-FFF2-40B4-BE49-F238E27FC236}">
                <a16:creationId xmlns:a16="http://schemas.microsoft.com/office/drawing/2014/main" id="{56DB1072-6A2E-6F69-B2DA-3A9909E735E8}"/>
              </a:ext>
            </a:extLst>
          </p:cNvPr>
          <p:cNvSpPr>
            <a:spLocks noGrp="1"/>
          </p:cNvSpPr>
          <p:nvPr>
            <p:ph type="title" hasCustomPrompt="1"/>
            <p:custDataLst>
              <p:tags r:id="rId2"/>
            </p:custDataLst>
          </p:nvPr>
        </p:nvSpPr>
        <p:spPr>
          <a:xfrm>
            <a:off x="1211243" y="674596"/>
            <a:ext cx="9725698" cy="516224"/>
          </a:xfrm>
        </p:spPr>
        <p:txBody>
          <a:bodyPr/>
          <a:lstStyle>
            <a:lvl1pPr marL="0" marR="0" indent="0" algn="l" defTabSz="914400" rtl="0" eaLnBrk="1" fontAlgn="auto" latinLnBrk="0" hangingPunct="1">
              <a:lnSpc>
                <a:spcPct val="90000"/>
              </a:lnSpc>
              <a:spcBef>
                <a:spcPct val="0"/>
              </a:spcBef>
              <a:spcAft>
                <a:spcPts val="0"/>
              </a:spcAft>
              <a:buClrTx/>
              <a:buSzTx/>
              <a:buFontTx/>
              <a:buNone/>
              <a:tabLst/>
              <a:defRPr spc="200" baseline="0">
                <a:solidFill>
                  <a:srgbClr val="43433E"/>
                </a:solidFill>
              </a:defRPr>
            </a:lvl1pPr>
          </a:lstStyle>
          <a:p>
            <a:r>
              <a:rPr lang="sv-SE"/>
              <a:t>KLICKA HÄR FÖR ATT ÄNDRA FORMAT</a:t>
            </a:r>
          </a:p>
        </p:txBody>
      </p:sp>
      <p:sp>
        <p:nvSpPr>
          <p:cNvPr id="6" name="textruta 5">
            <a:extLst>
              <a:ext uri="{FF2B5EF4-FFF2-40B4-BE49-F238E27FC236}">
                <a16:creationId xmlns:a16="http://schemas.microsoft.com/office/drawing/2014/main" id="{A2A2BB34-70BE-AE5E-3AF6-753BC0A39302}"/>
              </a:ext>
            </a:extLst>
          </p:cNvPr>
          <p:cNvSpPr txBox="1"/>
          <p:nvPr userDrawn="1"/>
        </p:nvSpPr>
        <p:spPr>
          <a:xfrm>
            <a:off x="225974" y="231728"/>
            <a:ext cx="737616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kern="1200" spc="200" baseline="0" dirty="0">
                <a:solidFill>
                  <a:srgbClr val="43433E"/>
                </a:solidFill>
                <a:effectLst/>
                <a:latin typeface="+mj-lt"/>
                <a:ea typeface="+mn-ea"/>
                <a:cs typeface="+mn-cs"/>
              </a:rPr>
              <a:t>Civil beredskap – krisberedskap och civilt försvar</a:t>
            </a:r>
          </a:p>
        </p:txBody>
      </p:sp>
    </p:spTree>
    <p:extLst>
      <p:ext uri="{BB962C8B-B14F-4D97-AF65-F5344CB8AC3E}">
        <p14:creationId xmlns:p14="http://schemas.microsoft.com/office/powerpoint/2010/main" val="743549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å avsnittsrubrik med illustrationer">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835B8C-07AB-41CC-9E71-C4867F754040}"/>
              </a:ext>
            </a:extLst>
          </p:cNvPr>
          <p:cNvSpPr>
            <a:spLocks noGrp="1"/>
          </p:cNvSpPr>
          <p:nvPr>
            <p:ph type="title" hasCustomPrompt="1"/>
            <p:custDataLst>
              <p:tags r:id="rId1"/>
            </p:custDataLst>
          </p:nvPr>
        </p:nvSpPr>
        <p:spPr>
          <a:xfrm>
            <a:off x="1416050" y="2293181"/>
            <a:ext cx="8941150" cy="1273968"/>
          </a:xfrm>
        </p:spPr>
        <p:txBody>
          <a:bodyPr anchor="b"/>
          <a:lstStyle>
            <a:lvl1pPr>
              <a:defRPr sz="4000">
                <a:solidFill>
                  <a:srgbClr val="43433E"/>
                </a:solidFill>
              </a:defRPr>
            </a:lvl1pPr>
          </a:lstStyle>
          <a:p>
            <a:r>
              <a:rPr lang="sv-SE"/>
              <a:t>KLICKA HÄR FÖR ATT SKRIVA RUBRIK</a:t>
            </a:r>
          </a:p>
        </p:txBody>
      </p:sp>
      <p:sp>
        <p:nvSpPr>
          <p:cNvPr id="4" name="Rektangel 3" descr="TagShapePrint">
            <a:extLst>
              <a:ext uri="{FF2B5EF4-FFF2-40B4-BE49-F238E27FC236}">
                <a16:creationId xmlns:a16="http://schemas.microsoft.com/office/drawing/2014/main" id="{4A1CEAEA-19DE-4D04-BA56-BDA29032A8C8}"/>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5" name="Bildobjekt 4">
            <a:extLst>
              <a:ext uri="{FF2B5EF4-FFF2-40B4-BE49-F238E27FC236}">
                <a16:creationId xmlns:a16="http://schemas.microsoft.com/office/drawing/2014/main" id="{50DE5CA3-E2B3-7D9F-94DC-601F3B81C8CE}"/>
              </a:ext>
            </a:extLst>
          </p:cNvPr>
          <p:cNvPicPr>
            <a:picLocks noChangeAspect="1"/>
          </p:cNvPicPr>
          <p:nvPr userDrawn="1"/>
        </p:nvPicPr>
        <p:blipFill>
          <a:blip r:embed="rId5" cstate="screen">
            <a:extLst>
              <a:ext uri="{28A0092B-C50C-407E-A947-70E740481C1C}">
                <a14:useLocalDpi xmlns:a14="http://schemas.microsoft.com/office/drawing/2010/main"/>
              </a:ext>
            </a:extLst>
          </a:blip>
          <a:srcRect t="438" b="438"/>
          <a:stretch/>
        </p:blipFill>
        <p:spPr>
          <a:xfrm>
            <a:off x="0" y="413518"/>
            <a:ext cx="9489988" cy="810510"/>
          </a:xfrm>
          <a:prstGeom prst="rect">
            <a:avLst/>
          </a:prstGeom>
        </p:spPr>
      </p:pic>
      <p:pic>
        <p:nvPicPr>
          <p:cNvPr id="6" name="Bildobjekt 5">
            <a:extLst>
              <a:ext uri="{FF2B5EF4-FFF2-40B4-BE49-F238E27FC236}">
                <a16:creationId xmlns:a16="http://schemas.microsoft.com/office/drawing/2014/main" id="{B8BA38C1-F9B6-B264-6A6D-3D9EED9C56A2}"/>
              </a:ext>
            </a:extLst>
          </p:cNvPr>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1" y="5041557"/>
            <a:ext cx="8161635" cy="1816443"/>
          </a:xfrm>
          <a:prstGeom prst="rect">
            <a:avLst/>
          </a:prstGeom>
        </p:spPr>
      </p:pic>
      <p:sp>
        <p:nvSpPr>
          <p:cNvPr id="3" name="Underrubrik 2">
            <a:extLst>
              <a:ext uri="{FF2B5EF4-FFF2-40B4-BE49-F238E27FC236}">
                <a16:creationId xmlns:a16="http://schemas.microsoft.com/office/drawing/2014/main" id="{C7F6F94F-60FC-59E0-D203-5E736195C437}"/>
              </a:ext>
            </a:extLst>
          </p:cNvPr>
          <p:cNvSpPr>
            <a:spLocks noGrp="1"/>
          </p:cNvSpPr>
          <p:nvPr>
            <p:ph type="subTitle" idx="1"/>
            <p:custDataLst>
              <p:tags r:id="rId3"/>
            </p:custDataLst>
          </p:nvPr>
        </p:nvSpPr>
        <p:spPr>
          <a:xfrm>
            <a:off x="1416050" y="3637807"/>
            <a:ext cx="8941150" cy="760640"/>
          </a:xfrm>
        </p:spPr>
        <p:txBody>
          <a:bodyPr/>
          <a:lstStyle>
            <a:lvl1pPr marL="0" indent="0" algn="l">
              <a:buNone/>
              <a:defRPr sz="2400">
                <a:solidFill>
                  <a:srgbClr val="43433E"/>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om du vill redigera mall för underrubrikformat</a:t>
            </a:r>
          </a:p>
        </p:txBody>
      </p:sp>
    </p:spTree>
    <p:extLst>
      <p:ext uri="{BB962C8B-B14F-4D97-AF65-F5344CB8AC3E}">
        <p14:creationId xmlns:p14="http://schemas.microsoft.com/office/powerpoint/2010/main" val="310168739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Grå avsnittsrubri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835B8C-07AB-41CC-9E71-C4867F754040}"/>
              </a:ext>
            </a:extLst>
          </p:cNvPr>
          <p:cNvSpPr>
            <a:spLocks noGrp="1"/>
          </p:cNvSpPr>
          <p:nvPr>
            <p:ph type="title" hasCustomPrompt="1"/>
            <p:custDataLst>
              <p:tags r:id="rId1"/>
            </p:custDataLst>
          </p:nvPr>
        </p:nvSpPr>
        <p:spPr>
          <a:xfrm>
            <a:off x="1416050" y="2155032"/>
            <a:ext cx="8941150" cy="1273968"/>
          </a:xfrm>
        </p:spPr>
        <p:txBody>
          <a:bodyPr anchor="b"/>
          <a:lstStyle>
            <a:lvl1pPr>
              <a:defRPr sz="4000">
                <a:solidFill>
                  <a:srgbClr val="43433E"/>
                </a:solidFill>
                <a:latin typeface="+mj-lt"/>
              </a:defRPr>
            </a:lvl1pPr>
          </a:lstStyle>
          <a:p>
            <a:r>
              <a:rPr lang="sv-SE" dirty="0"/>
              <a:t>KLICKA HÄR FÖR ATT SKRIVA RUBRIK</a:t>
            </a:r>
          </a:p>
        </p:txBody>
      </p:sp>
      <p:sp>
        <p:nvSpPr>
          <p:cNvPr id="3" name="Platshållare för text 2">
            <a:extLst>
              <a:ext uri="{FF2B5EF4-FFF2-40B4-BE49-F238E27FC236}">
                <a16:creationId xmlns:a16="http://schemas.microsoft.com/office/drawing/2014/main" id="{3C714B15-840F-4937-81D0-04D9058592A4}"/>
              </a:ext>
            </a:extLst>
          </p:cNvPr>
          <p:cNvSpPr>
            <a:spLocks noGrp="1"/>
          </p:cNvSpPr>
          <p:nvPr>
            <p:ph type="body" idx="1"/>
            <p:custDataLst>
              <p:tags r:id="rId2"/>
            </p:custDataLst>
          </p:nvPr>
        </p:nvSpPr>
        <p:spPr>
          <a:xfrm>
            <a:off x="1416050" y="3460777"/>
            <a:ext cx="8941150" cy="633743"/>
          </a:xfrm>
        </p:spPr>
        <p:txBody>
          <a:bodyPr/>
          <a:lstStyle>
            <a:lvl1pPr marL="0" indent="0">
              <a:buNone/>
              <a:defRPr sz="2400">
                <a:solidFill>
                  <a:srgbClr val="43433E"/>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Redigera format för bakgrundstext</a:t>
            </a:r>
          </a:p>
        </p:txBody>
      </p:sp>
      <p:sp>
        <p:nvSpPr>
          <p:cNvPr id="4" name="Rektangel 3" descr="TagShapePrint">
            <a:extLst>
              <a:ext uri="{FF2B5EF4-FFF2-40B4-BE49-F238E27FC236}">
                <a16:creationId xmlns:a16="http://schemas.microsoft.com/office/drawing/2014/main" id="{696F1378-E97B-4E02-B8F4-8472610D4ECC}"/>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FFFFFF"/>
              </a:solidFill>
            </a:endParaRPr>
          </a:p>
        </p:txBody>
      </p:sp>
    </p:spTree>
    <p:extLst>
      <p:ext uri="{BB962C8B-B14F-4D97-AF65-F5344CB8AC3E}">
        <p14:creationId xmlns:p14="http://schemas.microsoft.com/office/powerpoint/2010/main" val="213518593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Endast rubrik och sidhuvud/sidfot">
    <p:spTree>
      <p:nvGrpSpPr>
        <p:cNvPr id="1" name=""/>
        <p:cNvGrpSpPr/>
        <p:nvPr/>
      </p:nvGrpSpPr>
      <p:grpSpPr>
        <a:xfrm>
          <a:off x="0" y="0"/>
          <a:ext cx="0" cy="0"/>
          <a:chOff x="0" y="0"/>
          <a:chExt cx="0" cy="0"/>
        </a:xfrm>
      </p:grpSpPr>
      <p:sp>
        <p:nvSpPr>
          <p:cNvPr id="3" name="Rektangel 2" descr="TagShapePrint">
            <a:extLst>
              <a:ext uri="{FF2B5EF4-FFF2-40B4-BE49-F238E27FC236}">
                <a16:creationId xmlns:a16="http://schemas.microsoft.com/office/drawing/2014/main" id="{4D234E2D-D23F-4A27-A025-571352EBCD41}"/>
              </a:ext>
            </a:extLst>
          </p:cNvPr>
          <p:cNvSpPr/>
          <p:nvPr userDrawn="1">
            <p:custDataLst>
              <p:tags r:id="rId1"/>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9" name="Rubrik 1">
            <a:extLst>
              <a:ext uri="{FF2B5EF4-FFF2-40B4-BE49-F238E27FC236}">
                <a16:creationId xmlns:a16="http://schemas.microsoft.com/office/drawing/2014/main" id="{C115D43C-C1F8-EB5B-385F-4FB6EC9D2A71}"/>
              </a:ext>
            </a:extLst>
          </p:cNvPr>
          <p:cNvSpPr>
            <a:spLocks noGrp="1"/>
          </p:cNvSpPr>
          <p:nvPr>
            <p:ph type="title" hasCustomPrompt="1"/>
            <p:custDataLst>
              <p:tags r:id="rId2"/>
            </p:custDataLst>
          </p:nvPr>
        </p:nvSpPr>
        <p:spPr>
          <a:xfrm>
            <a:off x="1211243" y="674596"/>
            <a:ext cx="9725698" cy="516224"/>
          </a:xfrm>
        </p:spPr>
        <p:txBody>
          <a:bodyPr/>
          <a:lstStyle>
            <a:lvl1pPr marL="0" marR="0" indent="0" algn="l" defTabSz="914400" rtl="0" eaLnBrk="1" fontAlgn="auto" latinLnBrk="0" hangingPunct="1">
              <a:lnSpc>
                <a:spcPct val="90000"/>
              </a:lnSpc>
              <a:spcBef>
                <a:spcPct val="0"/>
              </a:spcBef>
              <a:spcAft>
                <a:spcPts val="0"/>
              </a:spcAft>
              <a:buClrTx/>
              <a:buSzTx/>
              <a:buFontTx/>
              <a:buNone/>
              <a:tabLst/>
              <a:defRPr spc="200" baseline="0">
                <a:solidFill>
                  <a:srgbClr val="43433E"/>
                </a:solidFill>
              </a:defRPr>
            </a:lvl1pPr>
          </a:lstStyle>
          <a:p>
            <a:r>
              <a:rPr lang="sv-SE"/>
              <a:t>KLICKA HÄR FÖR ATT ÄNDRA FORMAT</a:t>
            </a:r>
          </a:p>
        </p:txBody>
      </p:sp>
      <p:pic>
        <p:nvPicPr>
          <p:cNvPr id="10" name="Bildobjekt 9">
            <a:extLst>
              <a:ext uri="{FF2B5EF4-FFF2-40B4-BE49-F238E27FC236}">
                <a16:creationId xmlns:a16="http://schemas.microsoft.com/office/drawing/2014/main" id="{86355B8C-8B24-6355-0397-2B16D7798BB8}"/>
              </a:ext>
            </a:extLst>
          </p:cNvPr>
          <p:cNvPicPr>
            <a:picLocks noChangeAspect="1"/>
          </p:cNvPicPr>
          <p:nvPr userDrawn="1"/>
        </p:nvPicPr>
        <p:blipFill rotWithShape="1">
          <a:blip r:embed="rId5" cstate="screen">
            <a:extLst>
              <a:ext uri="{28A0092B-C50C-407E-A947-70E740481C1C}">
                <a14:useLocalDpi xmlns:a14="http://schemas.microsoft.com/office/drawing/2010/main"/>
              </a:ext>
            </a:extLst>
          </a:blip>
          <a:srcRect/>
          <a:stretch/>
        </p:blipFill>
        <p:spPr>
          <a:xfrm>
            <a:off x="-1" y="5041557"/>
            <a:ext cx="8161635" cy="1816443"/>
          </a:xfrm>
          <a:prstGeom prst="rect">
            <a:avLst/>
          </a:prstGeom>
        </p:spPr>
      </p:pic>
      <p:sp>
        <p:nvSpPr>
          <p:cNvPr id="2" name="Platshållare för text 2">
            <a:extLst>
              <a:ext uri="{FF2B5EF4-FFF2-40B4-BE49-F238E27FC236}">
                <a16:creationId xmlns:a16="http://schemas.microsoft.com/office/drawing/2014/main" id="{4731AFFB-BEEA-D67E-E98B-25BC0C042609}"/>
              </a:ext>
            </a:extLst>
          </p:cNvPr>
          <p:cNvSpPr>
            <a:spLocks noGrp="1"/>
          </p:cNvSpPr>
          <p:nvPr>
            <p:ph type="body" idx="1" hasCustomPrompt="1"/>
            <p:custDataLst>
              <p:tags r:id="rId3"/>
            </p:custDataLst>
          </p:nvPr>
        </p:nvSpPr>
        <p:spPr>
          <a:xfrm>
            <a:off x="225974" y="231728"/>
            <a:ext cx="5870026" cy="276999"/>
          </a:xfr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sv-SE" sz="1200" kern="1200" spc="200" baseline="0">
                <a:solidFill>
                  <a:srgbClr val="43433E"/>
                </a:solidFill>
                <a:effectLst/>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Tree>
    <p:extLst>
      <p:ext uri="{BB962C8B-B14F-4D97-AF65-F5344CB8AC3E}">
        <p14:creationId xmlns:p14="http://schemas.microsoft.com/office/powerpoint/2010/main" val="2269942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Rubrik, innehåll och sidhuvud/sidfot">
    <p:spTree>
      <p:nvGrpSpPr>
        <p:cNvPr id="1" name=""/>
        <p:cNvGrpSpPr/>
        <p:nvPr/>
      </p:nvGrpSpPr>
      <p:grpSpPr>
        <a:xfrm>
          <a:off x="0" y="0"/>
          <a:ext cx="0" cy="0"/>
          <a:chOff x="0" y="0"/>
          <a:chExt cx="0" cy="0"/>
        </a:xfrm>
      </p:grpSpPr>
      <p:sp>
        <p:nvSpPr>
          <p:cNvPr id="2" name="Rektangel 1" descr="TagShapePrint">
            <a:extLst>
              <a:ext uri="{FF2B5EF4-FFF2-40B4-BE49-F238E27FC236}">
                <a16:creationId xmlns:a16="http://schemas.microsoft.com/office/drawing/2014/main" id="{D2624664-E304-43C3-94AF-7C6457527487}"/>
              </a:ext>
            </a:extLst>
          </p:cNvPr>
          <p:cNvSpPr/>
          <p:nvPr userDrawn="1">
            <p:custDataLst>
              <p:tags r:id="rId1"/>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4" name="Rubrik 1">
            <a:extLst>
              <a:ext uri="{FF2B5EF4-FFF2-40B4-BE49-F238E27FC236}">
                <a16:creationId xmlns:a16="http://schemas.microsoft.com/office/drawing/2014/main" id="{6CDE60FF-4B50-3DB4-4D96-54B9F879D0FB}"/>
              </a:ext>
            </a:extLst>
          </p:cNvPr>
          <p:cNvSpPr>
            <a:spLocks noGrp="1"/>
          </p:cNvSpPr>
          <p:nvPr>
            <p:ph type="title" hasCustomPrompt="1"/>
            <p:custDataLst>
              <p:tags r:id="rId2"/>
            </p:custDataLst>
          </p:nvPr>
        </p:nvSpPr>
        <p:spPr>
          <a:xfrm>
            <a:off x="1211243" y="674596"/>
            <a:ext cx="9725698" cy="516224"/>
          </a:xfrm>
        </p:spPr>
        <p:txBody>
          <a:bodyPr/>
          <a:lstStyle>
            <a:lvl1pPr marL="0" marR="0" indent="0" algn="l" defTabSz="914400" rtl="0" eaLnBrk="1" fontAlgn="auto" latinLnBrk="0" hangingPunct="1">
              <a:lnSpc>
                <a:spcPct val="90000"/>
              </a:lnSpc>
              <a:spcBef>
                <a:spcPct val="0"/>
              </a:spcBef>
              <a:spcAft>
                <a:spcPts val="0"/>
              </a:spcAft>
              <a:buClrTx/>
              <a:buSzTx/>
              <a:buFontTx/>
              <a:buNone/>
              <a:tabLst/>
              <a:defRPr spc="200" baseline="0">
                <a:solidFill>
                  <a:srgbClr val="43433E"/>
                </a:solidFill>
              </a:defRPr>
            </a:lvl1pPr>
          </a:lstStyle>
          <a:p>
            <a:r>
              <a:rPr lang="sv-SE"/>
              <a:t>KLICKA HÄR FÖR ATT ÄNDRA FORMAT</a:t>
            </a:r>
          </a:p>
        </p:txBody>
      </p:sp>
      <p:pic>
        <p:nvPicPr>
          <p:cNvPr id="8" name="Bildobjekt 7">
            <a:extLst>
              <a:ext uri="{FF2B5EF4-FFF2-40B4-BE49-F238E27FC236}">
                <a16:creationId xmlns:a16="http://schemas.microsoft.com/office/drawing/2014/main" id="{5DACA1AA-F574-4CE8-DC3C-1064AC35F089}"/>
              </a:ext>
            </a:extLst>
          </p:cNvPr>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1" y="5041557"/>
            <a:ext cx="8161635" cy="1816443"/>
          </a:xfrm>
          <a:prstGeom prst="rect">
            <a:avLst/>
          </a:prstGeom>
        </p:spPr>
      </p:pic>
      <p:sp>
        <p:nvSpPr>
          <p:cNvPr id="11" name="Platshållare för innehåll 2">
            <a:extLst>
              <a:ext uri="{FF2B5EF4-FFF2-40B4-BE49-F238E27FC236}">
                <a16:creationId xmlns:a16="http://schemas.microsoft.com/office/drawing/2014/main" id="{581ED811-FECB-8FFB-D205-A1316956E834}"/>
              </a:ext>
            </a:extLst>
          </p:cNvPr>
          <p:cNvSpPr>
            <a:spLocks noGrp="1"/>
          </p:cNvSpPr>
          <p:nvPr>
            <p:ph idx="1"/>
            <p:custDataLst>
              <p:tags r:id="rId3"/>
            </p:custDataLst>
          </p:nvPr>
        </p:nvSpPr>
        <p:spPr>
          <a:xfrm>
            <a:off x="1211243" y="1467530"/>
            <a:ext cx="9725698" cy="3574027"/>
          </a:xfrm>
        </p:spPr>
        <p:txBody>
          <a:bodyPr/>
          <a:lstStyle>
            <a:lvl1pPr>
              <a:defRPr>
                <a:solidFill>
                  <a:srgbClr val="43433E"/>
                </a:solidFill>
                <a:latin typeface="+mj-lt"/>
              </a:defRPr>
            </a:lvl1pPr>
            <a:lvl2pPr>
              <a:defRPr>
                <a:solidFill>
                  <a:srgbClr val="43433E"/>
                </a:solidFill>
                <a:latin typeface="+mj-lt"/>
              </a:defRPr>
            </a:lvl2pPr>
            <a:lvl3pPr>
              <a:defRPr>
                <a:solidFill>
                  <a:srgbClr val="43433E"/>
                </a:solidFill>
                <a:latin typeface="+mj-lt"/>
              </a:defRPr>
            </a:lvl3pPr>
            <a:lvl4pPr>
              <a:defRPr>
                <a:solidFill>
                  <a:srgbClr val="43433E"/>
                </a:solidFill>
                <a:latin typeface="+mj-lt"/>
              </a:defRPr>
            </a:lvl4pPr>
            <a:lvl5pPr>
              <a:defRPr>
                <a:solidFill>
                  <a:srgbClr val="43433E"/>
                </a:solidFill>
                <a:latin typeface="+mj-lt"/>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3" name="Platshållare för text 2">
            <a:extLst>
              <a:ext uri="{FF2B5EF4-FFF2-40B4-BE49-F238E27FC236}">
                <a16:creationId xmlns:a16="http://schemas.microsoft.com/office/drawing/2014/main" id="{21708686-2B55-69C2-CA38-B3F6A2B48013}"/>
              </a:ext>
            </a:extLst>
          </p:cNvPr>
          <p:cNvSpPr>
            <a:spLocks noGrp="1"/>
          </p:cNvSpPr>
          <p:nvPr>
            <p:ph type="body" idx="10" hasCustomPrompt="1"/>
            <p:custDataLst>
              <p:tags r:id="rId4"/>
            </p:custDataLst>
          </p:nvPr>
        </p:nvSpPr>
        <p:spPr>
          <a:xfrm>
            <a:off x="225974" y="231728"/>
            <a:ext cx="5870026" cy="276999"/>
          </a:xfr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sv-SE" sz="1200" kern="1200" spc="200" baseline="0">
                <a:solidFill>
                  <a:srgbClr val="43433E"/>
                </a:solidFill>
                <a:effectLst/>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Tree>
    <p:extLst>
      <p:ext uri="{BB962C8B-B14F-4D97-AF65-F5344CB8AC3E}">
        <p14:creationId xmlns:p14="http://schemas.microsoft.com/office/powerpoint/2010/main" val="1309031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Rubrik, två delar och sidhuvud/sidfot">
    <p:spTree>
      <p:nvGrpSpPr>
        <p:cNvPr id="1" name=""/>
        <p:cNvGrpSpPr/>
        <p:nvPr/>
      </p:nvGrpSpPr>
      <p:grpSpPr>
        <a:xfrm>
          <a:off x="0" y="0"/>
          <a:ext cx="0" cy="0"/>
          <a:chOff x="0" y="0"/>
          <a:chExt cx="0" cy="0"/>
        </a:xfrm>
      </p:grpSpPr>
      <p:sp>
        <p:nvSpPr>
          <p:cNvPr id="2" name="Rektangel 1" descr="TagShapePrint">
            <a:extLst>
              <a:ext uri="{FF2B5EF4-FFF2-40B4-BE49-F238E27FC236}">
                <a16:creationId xmlns:a16="http://schemas.microsoft.com/office/drawing/2014/main" id="{D2624664-E304-43C3-94AF-7C6457527487}"/>
              </a:ext>
            </a:extLst>
          </p:cNvPr>
          <p:cNvSpPr/>
          <p:nvPr userDrawn="1">
            <p:custDataLst>
              <p:tags r:id="rId1"/>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4" name="Rubrik 1">
            <a:extLst>
              <a:ext uri="{FF2B5EF4-FFF2-40B4-BE49-F238E27FC236}">
                <a16:creationId xmlns:a16="http://schemas.microsoft.com/office/drawing/2014/main" id="{6CDE60FF-4B50-3DB4-4D96-54B9F879D0FB}"/>
              </a:ext>
            </a:extLst>
          </p:cNvPr>
          <p:cNvSpPr>
            <a:spLocks noGrp="1"/>
          </p:cNvSpPr>
          <p:nvPr>
            <p:ph type="title" hasCustomPrompt="1"/>
            <p:custDataLst>
              <p:tags r:id="rId2"/>
            </p:custDataLst>
          </p:nvPr>
        </p:nvSpPr>
        <p:spPr>
          <a:xfrm>
            <a:off x="1211243" y="674596"/>
            <a:ext cx="9779445" cy="516224"/>
          </a:xfrm>
        </p:spPr>
        <p:txBody>
          <a:bodyPr/>
          <a:lstStyle>
            <a:lvl1pPr marL="0" marR="0" indent="0" algn="l" defTabSz="914400" rtl="0" eaLnBrk="1" fontAlgn="auto" latinLnBrk="0" hangingPunct="1">
              <a:lnSpc>
                <a:spcPct val="90000"/>
              </a:lnSpc>
              <a:spcBef>
                <a:spcPct val="0"/>
              </a:spcBef>
              <a:spcAft>
                <a:spcPts val="0"/>
              </a:spcAft>
              <a:buClrTx/>
              <a:buSzTx/>
              <a:buFontTx/>
              <a:buNone/>
              <a:tabLst/>
              <a:defRPr spc="200" baseline="0">
                <a:solidFill>
                  <a:srgbClr val="43433E"/>
                </a:solidFill>
              </a:defRPr>
            </a:lvl1pPr>
          </a:lstStyle>
          <a:p>
            <a:r>
              <a:rPr lang="sv-SE"/>
              <a:t>KLICKA HÄR FÖR ATT ÄNDRA FORMAT</a:t>
            </a:r>
          </a:p>
        </p:txBody>
      </p:sp>
      <p:sp>
        <p:nvSpPr>
          <p:cNvPr id="15" name="Platshållare för innehåll 2">
            <a:extLst>
              <a:ext uri="{FF2B5EF4-FFF2-40B4-BE49-F238E27FC236}">
                <a16:creationId xmlns:a16="http://schemas.microsoft.com/office/drawing/2014/main" id="{5C640361-E31D-D32C-8C71-273E3EE2253A}"/>
              </a:ext>
            </a:extLst>
          </p:cNvPr>
          <p:cNvSpPr>
            <a:spLocks noGrp="1"/>
          </p:cNvSpPr>
          <p:nvPr>
            <p:ph sz="half" idx="1"/>
            <p:custDataLst>
              <p:tags r:id="rId3"/>
            </p:custDataLst>
          </p:nvPr>
        </p:nvSpPr>
        <p:spPr>
          <a:xfrm>
            <a:off x="1211243" y="1467530"/>
            <a:ext cx="4754125" cy="3574027"/>
          </a:xfrm>
        </p:spPr>
        <p:txBody>
          <a:bodyPr/>
          <a:lstStyle>
            <a:lvl1pPr>
              <a:defRPr>
                <a:solidFill>
                  <a:srgbClr val="43433E"/>
                </a:solidFill>
                <a:latin typeface="+mj-lt"/>
              </a:defRPr>
            </a:lvl1pPr>
            <a:lvl2pPr>
              <a:defRPr>
                <a:solidFill>
                  <a:srgbClr val="43433E"/>
                </a:solidFill>
                <a:latin typeface="+mj-lt"/>
              </a:defRPr>
            </a:lvl2pPr>
            <a:lvl3pPr>
              <a:defRPr>
                <a:solidFill>
                  <a:srgbClr val="43433E"/>
                </a:solidFill>
                <a:latin typeface="+mj-lt"/>
              </a:defRPr>
            </a:lvl3pPr>
            <a:lvl4pPr>
              <a:defRPr>
                <a:solidFill>
                  <a:srgbClr val="43433E"/>
                </a:solidFill>
                <a:latin typeface="+mj-lt"/>
              </a:defRPr>
            </a:lvl4pPr>
            <a:lvl5pPr>
              <a:defRPr>
                <a:solidFill>
                  <a:srgbClr val="43433E"/>
                </a:solidFill>
                <a:latin typeface="+mj-lt"/>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16" name="Platshållare för innehåll 3">
            <a:extLst>
              <a:ext uri="{FF2B5EF4-FFF2-40B4-BE49-F238E27FC236}">
                <a16:creationId xmlns:a16="http://schemas.microsoft.com/office/drawing/2014/main" id="{C5CA4646-3D87-4C5A-3FFB-30376E7E3982}"/>
              </a:ext>
            </a:extLst>
          </p:cNvPr>
          <p:cNvSpPr>
            <a:spLocks noGrp="1"/>
          </p:cNvSpPr>
          <p:nvPr>
            <p:ph sz="half" idx="11"/>
            <p:custDataLst>
              <p:tags r:id="rId4"/>
            </p:custDataLst>
          </p:nvPr>
        </p:nvSpPr>
        <p:spPr>
          <a:xfrm>
            <a:off x="6226632" y="1467530"/>
            <a:ext cx="4754124" cy="3574027"/>
          </a:xfrm>
        </p:spPr>
        <p:txBody>
          <a:bodyPr/>
          <a:lstStyle>
            <a:lvl1pPr>
              <a:defRPr>
                <a:solidFill>
                  <a:srgbClr val="43433E"/>
                </a:solidFill>
                <a:latin typeface="+mj-lt"/>
              </a:defRPr>
            </a:lvl1pPr>
            <a:lvl2pPr>
              <a:defRPr>
                <a:solidFill>
                  <a:srgbClr val="43433E"/>
                </a:solidFill>
                <a:latin typeface="+mj-lt"/>
              </a:defRPr>
            </a:lvl2pPr>
            <a:lvl3pPr>
              <a:defRPr>
                <a:solidFill>
                  <a:srgbClr val="43433E"/>
                </a:solidFill>
                <a:latin typeface="+mj-lt"/>
              </a:defRPr>
            </a:lvl3pPr>
            <a:lvl4pPr>
              <a:defRPr>
                <a:solidFill>
                  <a:srgbClr val="43433E"/>
                </a:solidFill>
                <a:latin typeface="+mj-lt"/>
              </a:defRPr>
            </a:lvl4pPr>
            <a:lvl5pPr>
              <a:defRPr>
                <a:solidFill>
                  <a:srgbClr val="43433E"/>
                </a:solidFill>
                <a:latin typeface="+mj-lt"/>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pic>
        <p:nvPicPr>
          <p:cNvPr id="6" name="Bildobjekt 5">
            <a:extLst>
              <a:ext uri="{FF2B5EF4-FFF2-40B4-BE49-F238E27FC236}">
                <a16:creationId xmlns:a16="http://schemas.microsoft.com/office/drawing/2014/main" id="{96641845-6076-5B32-3243-15D6BFDBFB88}"/>
              </a:ext>
            </a:extLst>
          </p:cNvPr>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1" y="5041557"/>
            <a:ext cx="8161635" cy="1816443"/>
          </a:xfrm>
          <a:prstGeom prst="rect">
            <a:avLst/>
          </a:prstGeom>
        </p:spPr>
      </p:pic>
      <p:sp>
        <p:nvSpPr>
          <p:cNvPr id="3" name="Platshållare för text 2">
            <a:extLst>
              <a:ext uri="{FF2B5EF4-FFF2-40B4-BE49-F238E27FC236}">
                <a16:creationId xmlns:a16="http://schemas.microsoft.com/office/drawing/2014/main" id="{DBAE4EC8-1F3E-2434-62A3-B87A73ADD26F}"/>
              </a:ext>
            </a:extLst>
          </p:cNvPr>
          <p:cNvSpPr>
            <a:spLocks noGrp="1"/>
          </p:cNvSpPr>
          <p:nvPr>
            <p:ph type="body" idx="12" hasCustomPrompt="1"/>
            <p:custDataLst>
              <p:tags r:id="rId5"/>
            </p:custDataLst>
          </p:nvPr>
        </p:nvSpPr>
        <p:spPr>
          <a:xfrm>
            <a:off x="225974" y="231728"/>
            <a:ext cx="7702684" cy="276999"/>
          </a:xfr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sv-SE" sz="1200" kern="1200" spc="200" baseline="0">
                <a:solidFill>
                  <a:srgbClr val="43433E"/>
                </a:solidFill>
                <a:effectLst/>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Tree>
    <p:extLst>
      <p:ext uri="{BB962C8B-B14F-4D97-AF65-F5344CB8AC3E}">
        <p14:creationId xmlns:p14="http://schemas.microsoft.com/office/powerpoint/2010/main" val="1248896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Endast rubrik och sidhuvud/sidfot">
    <p:spTree>
      <p:nvGrpSpPr>
        <p:cNvPr id="1" name=""/>
        <p:cNvGrpSpPr/>
        <p:nvPr/>
      </p:nvGrpSpPr>
      <p:grpSpPr>
        <a:xfrm>
          <a:off x="0" y="0"/>
          <a:ext cx="0" cy="0"/>
          <a:chOff x="0" y="0"/>
          <a:chExt cx="0" cy="0"/>
        </a:xfrm>
      </p:grpSpPr>
      <p:sp>
        <p:nvSpPr>
          <p:cNvPr id="5" name="Rektangel 4" descr="TagShapePrint">
            <a:extLst>
              <a:ext uri="{FF2B5EF4-FFF2-40B4-BE49-F238E27FC236}">
                <a16:creationId xmlns:a16="http://schemas.microsoft.com/office/drawing/2014/main" id="{C44C2790-902A-4C19-85E0-C370F3EBD17A}"/>
              </a:ext>
            </a:extLst>
          </p:cNvPr>
          <p:cNvSpPr/>
          <p:nvPr userDrawn="1">
            <p:custDataLst>
              <p:tags r:id="rId1"/>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6" name="Rubrik 1">
            <a:extLst>
              <a:ext uri="{FF2B5EF4-FFF2-40B4-BE49-F238E27FC236}">
                <a16:creationId xmlns:a16="http://schemas.microsoft.com/office/drawing/2014/main" id="{10A3CC36-20E0-8564-614B-DB0D1792040B}"/>
              </a:ext>
            </a:extLst>
          </p:cNvPr>
          <p:cNvSpPr>
            <a:spLocks noGrp="1"/>
          </p:cNvSpPr>
          <p:nvPr>
            <p:ph type="title" hasCustomPrompt="1"/>
            <p:custDataLst>
              <p:tags r:id="rId2"/>
            </p:custDataLst>
          </p:nvPr>
        </p:nvSpPr>
        <p:spPr>
          <a:xfrm>
            <a:off x="1211243" y="674596"/>
            <a:ext cx="9769513" cy="516224"/>
          </a:xfrm>
        </p:spPr>
        <p:txBody>
          <a:bodyPr/>
          <a:lstStyle>
            <a:lvl1pPr marL="0" marR="0" indent="0" algn="l" defTabSz="914400" rtl="0" eaLnBrk="1" fontAlgn="auto" latinLnBrk="0" hangingPunct="1">
              <a:lnSpc>
                <a:spcPct val="90000"/>
              </a:lnSpc>
              <a:spcBef>
                <a:spcPct val="0"/>
              </a:spcBef>
              <a:spcAft>
                <a:spcPts val="0"/>
              </a:spcAft>
              <a:buClrTx/>
              <a:buSzTx/>
              <a:buFontTx/>
              <a:buNone/>
              <a:tabLst/>
              <a:defRPr spc="200" baseline="0">
                <a:solidFill>
                  <a:srgbClr val="43433E"/>
                </a:solidFill>
              </a:defRPr>
            </a:lvl1pPr>
          </a:lstStyle>
          <a:p>
            <a:r>
              <a:rPr lang="sv-SE"/>
              <a:t>KLICKA HÄR FÖR ATT ÄNDRA FORMAT</a:t>
            </a:r>
          </a:p>
        </p:txBody>
      </p:sp>
      <p:sp>
        <p:nvSpPr>
          <p:cNvPr id="2" name="Rektangel 1">
            <a:extLst>
              <a:ext uri="{FF2B5EF4-FFF2-40B4-BE49-F238E27FC236}">
                <a16:creationId xmlns:a16="http://schemas.microsoft.com/office/drawing/2014/main" id="{42E336C9-81F8-5152-B656-3C4F83B440E7}"/>
              </a:ext>
            </a:extLst>
          </p:cNvPr>
          <p:cNvSpPr/>
          <p:nvPr userDrawn="1"/>
        </p:nvSpPr>
        <p:spPr>
          <a:xfrm>
            <a:off x="5232400" y="5892800"/>
            <a:ext cx="1308100" cy="419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text 2">
            <a:extLst>
              <a:ext uri="{FF2B5EF4-FFF2-40B4-BE49-F238E27FC236}">
                <a16:creationId xmlns:a16="http://schemas.microsoft.com/office/drawing/2014/main" id="{B1EB7832-66CF-AAB8-1D20-DE40BFE75D3D}"/>
              </a:ext>
            </a:extLst>
          </p:cNvPr>
          <p:cNvSpPr>
            <a:spLocks noGrp="1"/>
          </p:cNvSpPr>
          <p:nvPr>
            <p:ph type="body" idx="1" hasCustomPrompt="1"/>
            <p:custDataLst>
              <p:tags r:id="rId3"/>
            </p:custDataLst>
          </p:nvPr>
        </p:nvSpPr>
        <p:spPr>
          <a:xfrm>
            <a:off x="225974" y="231728"/>
            <a:ext cx="5870026" cy="276999"/>
          </a:xfr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sv-SE" sz="1200" kern="1200" spc="200" baseline="0">
                <a:solidFill>
                  <a:srgbClr val="43433E"/>
                </a:solidFill>
                <a:effectLst/>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pic>
        <p:nvPicPr>
          <p:cNvPr id="4" name="Bildobjekt 3">
            <a:extLst>
              <a:ext uri="{FF2B5EF4-FFF2-40B4-BE49-F238E27FC236}">
                <a16:creationId xmlns:a16="http://schemas.microsoft.com/office/drawing/2014/main" id="{3538D0B8-7DF3-3FC4-18B2-D80CCF34997E}"/>
              </a:ext>
              <a:ext uri="{C183D7F6-B498-43B3-948B-1728B52AA6E4}">
                <adec:decorative xmlns:adec="http://schemas.microsoft.com/office/drawing/2017/decorative" val="1"/>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0" y="5660571"/>
            <a:ext cx="9245941" cy="1197429"/>
          </a:xfrm>
          <a:prstGeom prst="rect">
            <a:avLst/>
          </a:prstGeom>
        </p:spPr>
      </p:pic>
    </p:spTree>
    <p:extLst>
      <p:ext uri="{BB962C8B-B14F-4D97-AF65-F5344CB8AC3E}">
        <p14:creationId xmlns:p14="http://schemas.microsoft.com/office/powerpoint/2010/main" val="48511146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Rubrik, innehåll och sidhuvud/sidfot">
    <p:spTree>
      <p:nvGrpSpPr>
        <p:cNvPr id="1" name=""/>
        <p:cNvGrpSpPr/>
        <p:nvPr/>
      </p:nvGrpSpPr>
      <p:grpSpPr>
        <a:xfrm>
          <a:off x="0" y="0"/>
          <a:ext cx="0" cy="0"/>
          <a:chOff x="0" y="0"/>
          <a:chExt cx="0" cy="0"/>
        </a:xfrm>
      </p:grpSpPr>
      <p:sp>
        <p:nvSpPr>
          <p:cNvPr id="5" name="Rektangel 4" descr="TagShapePrint">
            <a:extLst>
              <a:ext uri="{FF2B5EF4-FFF2-40B4-BE49-F238E27FC236}">
                <a16:creationId xmlns:a16="http://schemas.microsoft.com/office/drawing/2014/main" id="{C44C2790-902A-4C19-85E0-C370F3EBD17A}"/>
              </a:ext>
            </a:extLst>
          </p:cNvPr>
          <p:cNvSpPr/>
          <p:nvPr userDrawn="1">
            <p:custDataLst>
              <p:tags r:id="rId1"/>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6" name="Rubrik 1">
            <a:extLst>
              <a:ext uri="{FF2B5EF4-FFF2-40B4-BE49-F238E27FC236}">
                <a16:creationId xmlns:a16="http://schemas.microsoft.com/office/drawing/2014/main" id="{10A3CC36-20E0-8564-614B-DB0D1792040B}"/>
              </a:ext>
            </a:extLst>
          </p:cNvPr>
          <p:cNvSpPr>
            <a:spLocks noGrp="1"/>
          </p:cNvSpPr>
          <p:nvPr>
            <p:ph type="title" hasCustomPrompt="1"/>
            <p:custDataLst>
              <p:tags r:id="rId2"/>
            </p:custDataLst>
          </p:nvPr>
        </p:nvSpPr>
        <p:spPr>
          <a:xfrm>
            <a:off x="1211243" y="674596"/>
            <a:ext cx="9769513" cy="516224"/>
          </a:xfrm>
        </p:spPr>
        <p:txBody>
          <a:bodyPr/>
          <a:lstStyle>
            <a:lvl1pPr marL="0" marR="0" indent="0" algn="l" defTabSz="914400" rtl="0" eaLnBrk="1" fontAlgn="auto" latinLnBrk="0" hangingPunct="1">
              <a:lnSpc>
                <a:spcPct val="90000"/>
              </a:lnSpc>
              <a:spcBef>
                <a:spcPct val="0"/>
              </a:spcBef>
              <a:spcAft>
                <a:spcPts val="0"/>
              </a:spcAft>
              <a:buClrTx/>
              <a:buSzTx/>
              <a:buFontTx/>
              <a:buNone/>
              <a:tabLst/>
              <a:defRPr spc="200" baseline="0">
                <a:solidFill>
                  <a:srgbClr val="43433E"/>
                </a:solidFill>
              </a:defRPr>
            </a:lvl1pPr>
          </a:lstStyle>
          <a:p>
            <a:r>
              <a:rPr lang="sv-SE"/>
              <a:t>KLICKA HÄR FÖR ATT ÄNDRA FORMAT</a:t>
            </a:r>
          </a:p>
        </p:txBody>
      </p:sp>
      <p:sp>
        <p:nvSpPr>
          <p:cNvPr id="12" name="Platshållare för innehåll 2">
            <a:extLst>
              <a:ext uri="{FF2B5EF4-FFF2-40B4-BE49-F238E27FC236}">
                <a16:creationId xmlns:a16="http://schemas.microsoft.com/office/drawing/2014/main" id="{549CA478-895F-3927-5C6F-9C170F5FBA3D}"/>
              </a:ext>
            </a:extLst>
          </p:cNvPr>
          <p:cNvSpPr>
            <a:spLocks noGrp="1"/>
          </p:cNvSpPr>
          <p:nvPr>
            <p:ph sz="half" idx="1"/>
            <p:custDataLst>
              <p:tags r:id="rId3"/>
            </p:custDataLst>
          </p:nvPr>
        </p:nvSpPr>
        <p:spPr>
          <a:xfrm>
            <a:off x="1211243" y="1467530"/>
            <a:ext cx="9769513" cy="4105501"/>
          </a:xfrm>
        </p:spPr>
        <p:txBody>
          <a:bodyPr/>
          <a:lstStyle>
            <a:lvl1pPr>
              <a:defRPr>
                <a:solidFill>
                  <a:srgbClr val="43433E"/>
                </a:solidFill>
                <a:latin typeface="+mj-lt"/>
              </a:defRPr>
            </a:lvl1pPr>
            <a:lvl2pPr>
              <a:defRPr>
                <a:solidFill>
                  <a:srgbClr val="43433E"/>
                </a:solidFill>
                <a:latin typeface="+mj-lt"/>
              </a:defRPr>
            </a:lvl2pPr>
            <a:lvl3pPr>
              <a:defRPr>
                <a:solidFill>
                  <a:srgbClr val="43433E"/>
                </a:solidFill>
                <a:latin typeface="+mj-lt"/>
              </a:defRPr>
            </a:lvl3pPr>
            <a:lvl4pPr>
              <a:defRPr>
                <a:solidFill>
                  <a:srgbClr val="43433E"/>
                </a:solidFill>
                <a:latin typeface="+mj-lt"/>
              </a:defRPr>
            </a:lvl4pPr>
            <a:lvl5pPr>
              <a:defRPr>
                <a:solidFill>
                  <a:srgbClr val="43433E"/>
                </a:solidFill>
                <a:latin typeface="+mj-lt"/>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2" name="Rektangel 1">
            <a:extLst>
              <a:ext uri="{FF2B5EF4-FFF2-40B4-BE49-F238E27FC236}">
                <a16:creationId xmlns:a16="http://schemas.microsoft.com/office/drawing/2014/main" id="{5331B8A8-090A-218D-32B1-0B2B47F8628D}"/>
              </a:ext>
            </a:extLst>
          </p:cNvPr>
          <p:cNvSpPr/>
          <p:nvPr userDrawn="1"/>
        </p:nvSpPr>
        <p:spPr>
          <a:xfrm>
            <a:off x="5232400" y="5892800"/>
            <a:ext cx="1308100" cy="419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43433E"/>
              </a:solidFill>
            </a:endParaRPr>
          </a:p>
        </p:txBody>
      </p:sp>
      <p:sp>
        <p:nvSpPr>
          <p:cNvPr id="3" name="Platshållare för text 2">
            <a:extLst>
              <a:ext uri="{FF2B5EF4-FFF2-40B4-BE49-F238E27FC236}">
                <a16:creationId xmlns:a16="http://schemas.microsoft.com/office/drawing/2014/main" id="{45018264-AEF9-C808-2364-D20DB0590801}"/>
              </a:ext>
            </a:extLst>
          </p:cNvPr>
          <p:cNvSpPr>
            <a:spLocks noGrp="1"/>
          </p:cNvSpPr>
          <p:nvPr>
            <p:ph type="body" idx="10" hasCustomPrompt="1"/>
            <p:custDataLst>
              <p:tags r:id="rId4"/>
            </p:custDataLst>
          </p:nvPr>
        </p:nvSpPr>
        <p:spPr>
          <a:xfrm>
            <a:off x="225974" y="231728"/>
            <a:ext cx="5870026" cy="276999"/>
          </a:xfr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sv-SE" sz="1200" kern="1200" spc="200" baseline="0">
                <a:solidFill>
                  <a:srgbClr val="43433E"/>
                </a:solidFill>
                <a:effectLst/>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pic>
        <p:nvPicPr>
          <p:cNvPr id="4" name="Bildobjekt 3">
            <a:extLst>
              <a:ext uri="{FF2B5EF4-FFF2-40B4-BE49-F238E27FC236}">
                <a16:creationId xmlns:a16="http://schemas.microsoft.com/office/drawing/2014/main" id="{3BB26FB1-6643-7446-2973-1C10CFC3C48C}"/>
              </a:ext>
              <a:ext uri="{C183D7F6-B498-43B3-948B-1728B52AA6E4}">
                <adec:decorative xmlns:adec="http://schemas.microsoft.com/office/drawing/2017/decorative" val="1"/>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0" y="5660571"/>
            <a:ext cx="9245941" cy="1197429"/>
          </a:xfrm>
          <a:prstGeom prst="rect">
            <a:avLst/>
          </a:prstGeom>
        </p:spPr>
      </p:pic>
    </p:spTree>
    <p:extLst>
      <p:ext uri="{BB962C8B-B14F-4D97-AF65-F5344CB8AC3E}">
        <p14:creationId xmlns:p14="http://schemas.microsoft.com/office/powerpoint/2010/main" val="3812718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ags" Target="../tags/tag3.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ags" Target="../tags/tag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28" Type="http://schemas.openxmlformats.org/officeDocument/2006/relationships/tags" Target="../tags/tag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ags" Target="../tags/tag4.xml"/><Relationship Id="rId30"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F1D9020-1940-49A2-BFA3-95584FEA93EC}"/>
              </a:ext>
            </a:extLst>
          </p:cNvPr>
          <p:cNvSpPr>
            <a:spLocks noGrp="1"/>
          </p:cNvSpPr>
          <p:nvPr>
            <p:ph type="title"/>
            <p:custDataLst>
              <p:tags r:id="rId24"/>
            </p:custDataLst>
          </p:nvPr>
        </p:nvSpPr>
        <p:spPr>
          <a:xfrm>
            <a:off x="1773388" y="1108423"/>
            <a:ext cx="8580582" cy="966397"/>
          </a:xfrm>
          <a:prstGeom prst="rect">
            <a:avLst/>
          </a:prstGeom>
        </p:spPr>
        <p:txBody>
          <a:bodyPr vert="horz" lIns="91440" tIns="45720" rIns="91440" bIns="45720" rtlCol="0" anchor="t">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C40A15B8-FBB7-4178-991C-E12627728F18}"/>
              </a:ext>
            </a:extLst>
          </p:cNvPr>
          <p:cNvSpPr>
            <a:spLocks noGrp="1"/>
          </p:cNvSpPr>
          <p:nvPr>
            <p:ph type="body" idx="1"/>
            <p:custDataLst>
              <p:tags r:id="rId25"/>
            </p:custDataLst>
          </p:nvPr>
        </p:nvSpPr>
        <p:spPr>
          <a:xfrm>
            <a:off x="1773388" y="2265119"/>
            <a:ext cx="8580582" cy="3601527"/>
          </a:xfrm>
          <a:prstGeom prst="rect">
            <a:avLst/>
          </a:prstGeom>
        </p:spPr>
        <p:txBody>
          <a:bodyPr vert="horz" lIns="91440" tIns="45720" rIns="91440" bIns="4572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BF95B3C8-56E1-4799-9EF1-0E2899D19799}"/>
              </a:ext>
            </a:extLst>
          </p:cNvPr>
          <p:cNvSpPr>
            <a:spLocks noGrp="1"/>
          </p:cNvSpPr>
          <p:nvPr>
            <p:ph type="dt" sz="half" idx="2"/>
            <p:custDataLst>
              <p:tags r:id="rId26"/>
            </p:custDataLst>
          </p:nvPr>
        </p:nvSpPr>
        <p:spPr>
          <a:xfrm>
            <a:off x="838200" y="6356350"/>
            <a:ext cx="1418617" cy="365125"/>
          </a:xfrm>
          <a:prstGeom prst="rect">
            <a:avLst/>
          </a:prstGeom>
        </p:spPr>
        <p:txBody>
          <a:bodyPr vert="horz" lIns="91440" tIns="45720" rIns="91440" bIns="45720" rtlCol="0" anchor="ctr"/>
          <a:lstStyle>
            <a:lvl1pPr algn="l">
              <a:defRPr sz="1200">
                <a:solidFill>
                  <a:srgbClr val="898989"/>
                </a:solidFill>
              </a:defRPr>
            </a:lvl1pPr>
          </a:lstStyle>
          <a:p>
            <a:fld id="{EBE9B6F4-6F0E-449D-99C3-FA3961AAF713}" type="datetimeFigureOut">
              <a:rPr lang="sv-SE" smtClean="0"/>
              <a:pPr/>
              <a:t>2024-12-10</a:t>
            </a:fld>
            <a:endParaRPr lang="sv-SE"/>
          </a:p>
        </p:txBody>
      </p:sp>
      <p:sp>
        <p:nvSpPr>
          <p:cNvPr id="5" name="Platshållare för sidfot 4">
            <a:extLst>
              <a:ext uri="{FF2B5EF4-FFF2-40B4-BE49-F238E27FC236}">
                <a16:creationId xmlns:a16="http://schemas.microsoft.com/office/drawing/2014/main" id="{50C6C383-6118-42A0-9B5E-5FFE17808E4C}"/>
              </a:ext>
            </a:extLst>
          </p:cNvPr>
          <p:cNvSpPr>
            <a:spLocks noGrp="1"/>
          </p:cNvSpPr>
          <p:nvPr>
            <p:ph type="ftr" sz="quarter" idx="3"/>
            <p:custDataLst>
              <p:tags r:id="rId27"/>
            </p:custDataLst>
          </p:nvPr>
        </p:nvSpPr>
        <p:spPr>
          <a:xfrm>
            <a:off x="4038600" y="6356350"/>
            <a:ext cx="1700719" cy="365125"/>
          </a:xfrm>
          <a:prstGeom prst="rect">
            <a:avLst/>
          </a:prstGeom>
        </p:spPr>
        <p:txBody>
          <a:bodyPr vert="horz" lIns="91440" tIns="45720" rIns="91440" bIns="45720" rtlCol="0" anchor="ctr"/>
          <a:lstStyle>
            <a:lvl1pPr algn="ctr">
              <a:defRPr sz="1200">
                <a:solidFill>
                  <a:srgbClr val="898989"/>
                </a:solidFill>
              </a:defRPr>
            </a:lvl1pPr>
          </a:lstStyle>
          <a:p>
            <a:endParaRPr lang="sv-SE"/>
          </a:p>
        </p:txBody>
      </p:sp>
      <p:sp>
        <p:nvSpPr>
          <p:cNvPr id="6" name="Platshållare för bildnummer 5">
            <a:extLst>
              <a:ext uri="{FF2B5EF4-FFF2-40B4-BE49-F238E27FC236}">
                <a16:creationId xmlns:a16="http://schemas.microsoft.com/office/drawing/2014/main" id="{1EB2F42B-D68C-4430-95CE-B474C2F44049}"/>
              </a:ext>
            </a:extLst>
          </p:cNvPr>
          <p:cNvSpPr>
            <a:spLocks noGrp="1"/>
          </p:cNvSpPr>
          <p:nvPr>
            <p:ph type="sldNum" sz="quarter" idx="4"/>
            <p:custDataLst>
              <p:tags r:id="rId28"/>
            </p:custDataLst>
          </p:nvPr>
        </p:nvSpPr>
        <p:spPr>
          <a:xfrm>
            <a:off x="8182706" y="6356350"/>
            <a:ext cx="387231" cy="365125"/>
          </a:xfrm>
          <a:prstGeom prst="rect">
            <a:avLst/>
          </a:prstGeom>
        </p:spPr>
        <p:txBody>
          <a:bodyPr vert="horz" lIns="91440" tIns="45720" rIns="91440" bIns="45720" rtlCol="0" anchor="ctr"/>
          <a:lstStyle>
            <a:lvl1pPr algn="r">
              <a:defRPr sz="1200">
                <a:solidFill>
                  <a:srgbClr val="898989"/>
                </a:solidFill>
              </a:defRPr>
            </a:lvl1pPr>
          </a:lstStyle>
          <a:p>
            <a:fld id="{B56B4F8C-CEC5-4B2C-9C29-5300068510B6}" type="slidenum">
              <a:rPr lang="sv-SE" smtClean="0"/>
              <a:pPr/>
              <a:t>‹#›</a:t>
            </a:fld>
            <a:endParaRPr lang="sv-SE"/>
          </a:p>
        </p:txBody>
      </p:sp>
      <p:pic>
        <p:nvPicPr>
          <p:cNvPr id="9" name="Bildobjekt 8" descr="MSB Logotyp">
            <a:extLst>
              <a:ext uri="{FF2B5EF4-FFF2-40B4-BE49-F238E27FC236}">
                <a16:creationId xmlns:a16="http://schemas.microsoft.com/office/drawing/2014/main" id="{C61C71E5-2BEA-4EE5-8908-79C24C365760}"/>
              </a:ext>
            </a:extLst>
          </p:cNvPr>
          <p:cNvPicPr>
            <a:picLocks noChangeAspect="1"/>
          </p:cNvPicPr>
          <p:nvPr/>
        </p:nvPicPr>
        <p:blipFill>
          <a:blip r:embed="rId30"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7" name="Rektangel 6" descr="TagShapePrint">
            <a:extLst>
              <a:ext uri="{FF2B5EF4-FFF2-40B4-BE49-F238E27FC236}">
                <a16:creationId xmlns:a16="http://schemas.microsoft.com/office/drawing/2014/main" id="{7ACF45BF-8B57-4982-89CE-41EEE824F538}"/>
              </a:ext>
            </a:extLst>
          </p:cNvPr>
          <p:cNvSpPr/>
          <p:nvPr userDrawn="1">
            <p:custDataLst>
              <p:tags r:id="rId29"/>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915246451"/>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 id="2147483723" r:id="rId17"/>
    <p:sldLayoutId id="2147483724" r:id="rId18"/>
    <p:sldLayoutId id="2147483725" r:id="rId19"/>
    <p:sldLayoutId id="2147483726" r:id="rId20"/>
    <p:sldLayoutId id="2147483727" r:id="rId21"/>
    <p:sldLayoutId id="2147483728" r:id="rId22"/>
  </p:sldLayoutIdLst>
  <p:txStyles>
    <p:titleStyle>
      <a:lvl1pPr algn="l" defTabSz="914400" rtl="0" eaLnBrk="1" latinLnBrk="0" hangingPunct="1">
        <a:lnSpc>
          <a:spcPct val="90000"/>
        </a:lnSpc>
        <a:spcBef>
          <a:spcPct val="0"/>
        </a:spcBef>
        <a:buNone/>
        <a:defRPr sz="3200" b="1" kern="1200">
          <a:solidFill>
            <a:srgbClr val="4C4B45"/>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rgbClr val="4C4B45"/>
          </a:solidFill>
          <a:latin typeface="+mj-lt"/>
          <a:ea typeface="+mn-ea"/>
          <a:cs typeface="Arial" panose="020B0604020202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rgbClr val="4C4B45"/>
          </a:solidFill>
          <a:latin typeface="+mj-lt"/>
          <a:ea typeface="+mn-ea"/>
          <a:cs typeface="Arial" panose="020B0604020202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1800" kern="1200">
          <a:solidFill>
            <a:srgbClr val="4C4B45"/>
          </a:solidFill>
          <a:latin typeface="+mj-lt"/>
          <a:ea typeface="+mn-ea"/>
          <a:cs typeface="Arial" panose="020B0604020202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rgbClr val="4C4B45"/>
          </a:solidFill>
          <a:latin typeface="+mj-lt"/>
          <a:ea typeface="+mn-ea"/>
          <a:cs typeface="Arial" panose="020B0604020202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400" kern="1200">
          <a:solidFill>
            <a:srgbClr val="4C4B45"/>
          </a:solidFill>
          <a:latin typeface="+mj-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6D7D8177-AE0B-DCF8-B377-6A9292C87072}"/>
              </a:ext>
              <a:ext uri="{C183D7F6-B498-43B3-948B-1728B52AA6E4}">
                <adec:decorative xmlns:adec="http://schemas.microsoft.com/office/drawing/2017/decorative" val="1"/>
              </a:ext>
            </a:extLst>
          </p:cNvPr>
          <p:cNvSpPr>
            <a:spLocks noGrp="1"/>
          </p:cNvSpPr>
          <p:nvPr>
            <p:ph type="body" idx="1"/>
          </p:nvPr>
        </p:nvSpPr>
        <p:spPr/>
        <p:txBody>
          <a:bodyPr/>
          <a:lstStyle/>
          <a:p>
            <a:r>
              <a:rPr lang="sv-SE" dirty="0"/>
              <a:t>Civil beredskap - krisberedskap och civilt försvar</a:t>
            </a:r>
          </a:p>
        </p:txBody>
      </p:sp>
      <p:pic>
        <p:nvPicPr>
          <p:cNvPr id="2" name="Bild 1">
            <a:extLst>
              <a:ext uri="{FF2B5EF4-FFF2-40B4-BE49-F238E27FC236}">
                <a16:creationId xmlns:a16="http://schemas.microsoft.com/office/drawing/2014/main" id="{7B6A9F4B-3FFF-E1CF-5F0C-848A5E08CE6F}"/>
              </a:ext>
              <a:ext uri="{C183D7F6-B498-43B3-948B-1728B52AA6E4}">
                <adec:decorative xmlns:adec="http://schemas.microsoft.com/office/drawing/2017/decorative" val="1"/>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14046"/>
          <a:stretch/>
        </p:blipFill>
        <p:spPr>
          <a:xfrm>
            <a:off x="0" y="721317"/>
            <a:ext cx="1118313" cy="379476"/>
          </a:xfrm>
          <a:prstGeom prst="rect">
            <a:avLst/>
          </a:prstGeom>
        </p:spPr>
      </p:pic>
      <p:sp>
        <p:nvSpPr>
          <p:cNvPr id="4" name="Rubrik 3"/>
          <p:cNvSpPr>
            <a:spLocks noGrp="1"/>
          </p:cNvSpPr>
          <p:nvPr>
            <p:ph type="title"/>
          </p:nvPr>
        </p:nvSpPr>
        <p:spPr/>
        <p:txBody>
          <a:bodyPr/>
          <a:lstStyle/>
          <a:p>
            <a:r>
              <a:rPr lang="sv-SE" dirty="0"/>
              <a:t>VAD SKA VI SKYDDA?</a:t>
            </a:r>
          </a:p>
        </p:txBody>
      </p:sp>
      <p:pic>
        <p:nvPicPr>
          <p:cNvPr id="10" name="Bildobjekt 9">
            <a:extLs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154410" y="1658831"/>
            <a:ext cx="1246013" cy="1129479"/>
          </a:xfrm>
          <a:prstGeom prst="rect">
            <a:avLst/>
          </a:prstGeom>
        </p:spPr>
      </p:pic>
      <p:sp>
        <p:nvSpPr>
          <p:cNvPr id="5" name="Rektangel 4"/>
          <p:cNvSpPr/>
          <p:nvPr/>
        </p:nvSpPr>
        <p:spPr>
          <a:xfrm>
            <a:off x="1913972" y="2944295"/>
            <a:ext cx="1807572" cy="58477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4C4B45"/>
                </a:solidFill>
                <a:effectLst/>
                <a:uLnTx/>
                <a:uFillTx/>
                <a:latin typeface="Century Gothic"/>
                <a:ea typeface="+mn-ea"/>
                <a:cs typeface="+mn-cs"/>
              </a:rPr>
              <a:t>Människors liv och hälsa</a:t>
            </a:r>
          </a:p>
        </p:txBody>
      </p:sp>
      <p:pic>
        <p:nvPicPr>
          <p:cNvPr id="16" name="Bildobjekt 15">
            <a:extLst>
              <a:ext uri="{FF2B5EF4-FFF2-40B4-BE49-F238E27FC236}">
                <a16:creationId xmlns:a16="http://schemas.microsoft.com/office/drawing/2014/main" id="{AA2EC774-E3D9-1195-62B5-B0D9724E30FB}"/>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4885712" y="1596792"/>
            <a:ext cx="2426240" cy="1253556"/>
          </a:xfrm>
          <a:prstGeom prst="rect">
            <a:avLst/>
          </a:prstGeom>
          <a:solidFill>
            <a:srgbClr val="FFFFFF"/>
          </a:solidFill>
        </p:spPr>
      </p:pic>
      <p:sp>
        <p:nvSpPr>
          <p:cNvPr id="6" name="Rektangel 5"/>
          <p:cNvSpPr/>
          <p:nvPr/>
        </p:nvSpPr>
        <p:spPr>
          <a:xfrm>
            <a:off x="5051976" y="2944296"/>
            <a:ext cx="2102224" cy="58477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4C4B45"/>
                </a:solidFill>
                <a:effectLst/>
                <a:uLnTx/>
                <a:uFillTx/>
                <a:latin typeface="Century Gothic"/>
                <a:ea typeface="+mn-ea"/>
                <a:cs typeface="+mn-cs"/>
              </a:rPr>
              <a:t>Samhällets funktionalitet</a:t>
            </a:r>
          </a:p>
        </p:txBody>
      </p:sp>
      <p:pic>
        <p:nvPicPr>
          <p:cNvPr id="12" name="Bildobjekt 11">
            <a:extLst>
              <a:ext uri="{C183D7F6-B498-43B3-948B-1728B52AA6E4}">
                <adec:decorative xmlns:adec="http://schemas.microsoft.com/office/drawing/2017/decorative" val="1"/>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8797241" y="1658831"/>
            <a:ext cx="1256970" cy="1254713"/>
          </a:xfrm>
          <a:prstGeom prst="rect">
            <a:avLst/>
          </a:prstGeom>
        </p:spPr>
      </p:pic>
      <p:sp>
        <p:nvSpPr>
          <p:cNvPr id="7" name="Rektangel 6"/>
          <p:cNvSpPr/>
          <p:nvPr/>
        </p:nvSpPr>
        <p:spPr>
          <a:xfrm>
            <a:off x="7689966" y="2944295"/>
            <a:ext cx="3472688" cy="58477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4C4B45"/>
                </a:solidFill>
                <a:effectLst/>
                <a:uLnTx/>
                <a:uFillTx/>
                <a:latin typeface="Century Gothic"/>
                <a:ea typeface="+mn-ea"/>
                <a:cs typeface="+mn-cs"/>
              </a:rPr>
              <a:t>Demokrati, rättssäkerhet </a:t>
            </a:r>
            <a:br>
              <a:rPr kumimoji="0" lang="sv-SE" sz="1600" b="0" i="0" u="none" strike="noStrike" kern="1200" cap="none" spc="0" normalizeH="0" baseline="0" noProof="0" dirty="0">
                <a:ln>
                  <a:noFill/>
                </a:ln>
                <a:solidFill>
                  <a:srgbClr val="4C4B45"/>
                </a:solidFill>
                <a:effectLst/>
                <a:uLnTx/>
                <a:uFillTx/>
                <a:latin typeface="Century Gothic"/>
                <a:ea typeface="+mn-ea"/>
                <a:cs typeface="+mn-cs"/>
              </a:rPr>
            </a:br>
            <a:r>
              <a:rPr kumimoji="0" lang="sv-SE" sz="1600" b="0" i="0" u="none" strike="noStrike" kern="1200" cap="none" spc="0" normalizeH="0" baseline="0" noProof="0" dirty="0">
                <a:ln>
                  <a:noFill/>
                </a:ln>
                <a:solidFill>
                  <a:srgbClr val="4C4B45"/>
                </a:solidFill>
                <a:effectLst/>
                <a:uLnTx/>
                <a:uFillTx/>
                <a:latin typeface="Century Gothic"/>
                <a:ea typeface="+mn-ea"/>
                <a:cs typeface="+mn-cs"/>
              </a:rPr>
              <a:t>och mänskliga fri- och rättigheter</a:t>
            </a:r>
          </a:p>
        </p:txBody>
      </p:sp>
      <p:pic>
        <p:nvPicPr>
          <p:cNvPr id="13" name="Bildobjekt 12">
            <a:extLst>
              <a:ext uri="{C183D7F6-B498-43B3-948B-1728B52AA6E4}">
                <adec:decorative xmlns:adec="http://schemas.microsoft.com/office/drawing/2017/decorative" val="1"/>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3631267" y="4175053"/>
            <a:ext cx="1408912" cy="1239970"/>
          </a:xfrm>
          <a:prstGeom prst="rect">
            <a:avLst/>
          </a:prstGeom>
        </p:spPr>
      </p:pic>
      <p:sp>
        <p:nvSpPr>
          <p:cNvPr id="8" name="Rektangel 7"/>
          <p:cNvSpPr/>
          <p:nvPr/>
        </p:nvSpPr>
        <p:spPr>
          <a:xfrm>
            <a:off x="2743200" y="5483312"/>
            <a:ext cx="3185046" cy="58477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a:ln>
                  <a:noFill/>
                </a:ln>
                <a:solidFill>
                  <a:srgbClr val="4C4B45"/>
                </a:solidFill>
                <a:effectLst/>
                <a:uLnTx/>
                <a:uFillTx/>
                <a:latin typeface="Century Gothic"/>
                <a:ea typeface="+mn-ea"/>
                <a:cs typeface="+mn-cs"/>
              </a:rPr>
              <a:t>Miljö och </a:t>
            </a:r>
            <a:br>
              <a:rPr kumimoji="0" lang="sv-SE" sz="1600" b="0" i="0" u="none" strike="noStrike" kern="1200" cap="none" spc="0" normalizeH="0" baseline="0" noProof="0">
                <a:ln>
                  <a:noFill/>
                </a:ln>
                <a:solidFill>
                  <a:srgbClr val="4C4B45"/>
                </a:solidFill>
                <a:effectLst/>
                <a:uLnTx/>
                <a:uFillTx/>
                <a:latin typeface="Century Gothic"/>
                <a:ea typeface="+mn-ea"/>
                <a:cs typeface="+mn-cs"/>
              </a:rPr>
            </a:br>
            <a:r>
              <a:rPr kumimoji="0" lang="sv-SE" sz="1600" b="0" i="0" u="none" strike="noStrike" kern="1200" cap="none" spc="0" normalizeH="0" baseline="0" noProof="0">
                <a:ln>
                  <a:noFill/>
                </a:ln>
                <a:solidFill>
                  <a:srgbClr val="4C4B45"/>
                </a:solidFill>
                <a:effectLst/>
                <a:uLnTx/>
                <a:uFillTx/>
                <a:latin typeface="Century Gothic"/>
                <a:ea typeface="+mn-ea"/>
                <a:cs typeface="+mn-cs"/>
              </a:rPr>
              <a:t>ekonomiska värden</a:t>
            </a:r>
          </a:p>
        </p:txBody>
      </p:sp>
      <p:pic>
        <p:nvPicPr>
          <p:cNvPr id="14" name="Bildobjekt 13">
            <a:extLst>
              <a:ext uri="{C183D7F6-B498-43B3-948B-1728B52AA6E4}">
                <adec:decorative xmlns:adec="http://schemas.microsoft.com/office/drawing/2017/decorative" val="1"/>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7069825" y="4081763"/>
            <a:ext cx="1336456" cy="1333259"/>
          </a:xfrm>
          <a:prstGeom prst="rect">
            <a:avLst/>
          </a:prstGeom>
        </p:spPr>
      </p:pic>
      <p:sp>
        <p:nvSpPr>
          <p:cNvPr id="9" name="Rektangel 8"/>
          <p:cNvSpPr/>
          <p:nvPr/>
        </p:nvSpPr>
        <p:spPr>
          <a:xfrm>
            <a:off x="6436402" y="5483312"/>
            <a:ext cx="2603302" cy="58477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a:ln>
                  <a:noFill/>
                </a:ln>
                <a:solidFill>
                  <a:srgbClr val="4C4B45"/>
                </a:solidFill>
                <a:effectLst/>
                <a:uLnTx/>
                <a:uFillTx/>
                <a:latin typeface="Century Gothic"/>
                <a:ea typeface="+mn-ea"/>
                <a:cs typeface="+mn-cs"/>
              </a:rPr>
              <a:t>Nationell </a:t>
            </a:r>
            <a:br>
              <a:rPr kumimoji="0" lang="sv-SE" sz="1600" b="0" i="0" u="none" strike="noStrike" kern="1200" cap="none" spc="0" normalizeH="0" baseline="0" noProof="0">
                <a:ln>
                  <a:noFill/>
                </a:ln>
                <a:solidFill>
                  <a:srgbClr val="4C4B45"/>
                </a:solidFill>
                <a:effectLst/>
                <a:uLnTx/>
                <a:uFillTx/>
                <a:latin typeface="Century Gothic"/>
                <a:ea typeface="+mn-ea"/>
                <a:cs typeface="+mn-cs"/>
              </a:rPr>
            </a:br>
            <a:r>
              <a:rPr kumimoji="0" lang="sv-SE" sz="1600" b="0" i="0" u="none" strike="noStrike" kern="1200" cap="none" spc="0" normalizeH="0" baseline="0" noProof="0">
                <a:ln>
                  <a:noFill/>
                </a:ln>
                <a:solidFill>
                  <a:srgbClr val="4C4B45"/>
                </a:solidFill>
                <a:effectLst/>
                <a:uLnTx/>
                <a:uFillTx/>
                <a:latin typeface="Century Gothic"/>
                <a:ea typeface="+mn-ea"/>
                <a:cs typeface="+mn-cs"/>
              </a:rPr>
              <a:t>suveränitet</a:t>
            </a:r>
          </a:p>
        </p:txBody>
      </p:sp>
    </p:spTree>
    <p:extLst>
      <p:ext uri="{BB962C8B-B14F-4D97-AF65-F5344CB8AC3E}">
        <p14:creationId xmlns:p14="http://schemas.microsoft.com/office/powerpoint/2010/main" val="1955962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XTCOLOR" val="0"/>
</p:tagLst>
</file>

<file path=ppt/tags/tag10.xml><?xml version="1.0" encoding="utf-8"?>
<p:tagLst xmlns:a="http://schemas.openxmlformats.org/drawingml/2006/main" xmlns:r="http://schemas.openxmlformats.org/officeDocument/2006/relationships" xmlns:p="http://schemas.openxmlformats.org/presentationml/2006/main">
  <p:tag name="TEXTCOLOR" val="0"/>
</p:tagLst>
</file>

<file path=ppt/tags/tag11.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12.xml><?xml version="1.0" encoding="utf-8"?>
<p:tagLst xmlns:a="http://schemas.openxmlformats.org/drawingml/2006/main" xmlns:r="http://schemas.openxmlformats.org/officeDocument/2006/relationships" xmlns:p="http://schemas.openxmlformats.org/presentationml/2006/main">
  <p:tag name="TEXTCOLOR" val="0"/>
</p:tagLst>
</file>

<file path=ppt/tags/tag13.xml><?xml version="1.0" encoding="utf-8"?>
<p:tagLst xmlns:a="http://schemas.openxmlformats.org/drawingml/2006/main" xmlns:r="http://schemas.openxmlformats.org/officeDocument/2006/relationships" xmlns:p="http://schemas.openxmlformats.org/presentationml/2006/main">
  <p:tag name="TEXTCOLOR" val="0"/>
</p:tagLst>
</file>

<file path=ppt/tags/tag14.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5.xml><?xml version="1.0" encoding="utf-8"?>
<p:tagLst xmlns:a="http://schemas.openxmlformats.org/drawingml/2006/main" xmlns:r="http://schemas.openxmlformats.org/officeDocument/2006/relationships" xmlns:p="http://schemas.openxmlformats.org/presentationml/2006/main">
  <p:tag name="TEXTCOLOR" val="0"/>
</p:tagLst>
</file>

<file path=ppt/tags/tag16.xml><?xml version="1.0" encoding="utf-8"?>
<p:tagLst xmlns:a="http://schemas.openxmlformats.org/drawingml/2006/main" xmlns:r="http://schemas.openxmlformats.org/officeDocument/2006/relationships" xmlns:p="http://schemas.openxmlformats.org/presentationml/2006/main">
  <p:tag name="TEXTCOLOR" val="0"/>
</p:tagLst>
</file>

<file path=ppt/tags/tag17.xml><?xml version="1.0" encoding="utf-8"?>
<p:tagLst xmlns:a="http://schemas.openxmlformats.org/drawingml/2006/main" xmlns:r="http://schemas.openxmlformats.org/officeDocument/2006/relationships" xmlns:p="http://schemas.openxmlformats.org/presentationml/2006/main">
  <p:tag name="TEXTCOLOR" val="0"/>
</p:tagLst>
</file>

<file path=ppt/tags/tag18.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19.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xml><?xml version="1.0" encoding="utf-8"?>
<p:tagLst xmlns:a="http://schemas.openxmlformats.org/drawingml/2006/main" xmlns:r="http://schemas.openxmlformats.org/officeDocument/2006/relationships" xmlns:p="http://schemas.openxmlformats.org/presentationml/2006/main">
  <p:tag name="TEXTCOLOR" val="0"/>
</p:tagLst>
</file>

<file path=ppt/tags/tag20.xml><?xml version="1.0" encoding="utf-8"?>
<p:tagLst xmlns:a="http://schemas.openxmlformats.org/drawingml/2006/main" xmlns:r="http://schemas.openxmlformats.org/officeDocument/2006/relationships" xmlns:p="http://schemas.openxmlformats.org/presentationml/2006/main">
  <p:tag name="TEXTCOLOR" val="0"/>
</p:tagLst>
</file>

<file path=ppt/tags/tag21.xml><?xml version="1.0" encoding="utf-8"?>
<p:tagLst xmlns:a="http://schemas.openxmlformats.org/drawingml/2006/main" xmlns:r="http://schemas.openxmlformats.org/officeDocument/2006/relationships" xmlns:p="http://schemas.openxmlformats.org/presentationml/2006/main">
  <p:tag name="TEXTCOLOR" val="0"/>
</p:tagLst>
</file>

<file path=ppt/tags/tag22.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3.xml><?xml version="1.0" encoding="utf-8"?>
<p:tagLst xmlns:a="http://schemas.openxmlformats.org/drawingml/2006/main" xmlns:r="http://schemas.openxmlformats.org/officeDocument/2006/relationships" xmlns:p="http://schemas.openxmlformats.org/presentationml/2006/main">
  <p:tag name="TEXTCOLOR" val="0"/>
</p:tagLst>
</file>

<file path=ppt/tags/tag24.xml><?xml version="1.0" encoding="utf-8"?>
<p:tagLst xmlns:a="http://schemas.openxmlformats.org/drawingml/2006/main" xmlns:r="http://schemas.openxmlformats.org/officeDocument/2006/relationships" xmlns:p="http://schemas.openxmlformats.org/presentationml/2006/main">
  <p:tag name="TEXTCOLOR" val="0"/>
</p:tagLst>
</file>

<file path=ppt/tags/tag25.xml><?xml version="1.0" encoding="utf-8"?>
<p:tagLst xmlns:a="http://schemas.openxmlformats.org/drawingml/2006/main" xmlns:r="http://schemas.openxmlformats.org/officeDocument/2006/relationships" xmlns:p="http://schemas.openxmlformats.org/presentationml/2006/main">
  <p:tag name="TEXTCOLOR" val="0"/>
</p:tagLst>
</file>

<file path=ppt/tags/tag26.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7.xml><?xml version="1.0" encoding="utf-8"?>
<p:tagLst xmlns:a="http://schemas.openxmlformats.org/drawingml/2006/main" xmlns:r="http://schemas.openxmlformats.org/officeDocument/2006/relationships" xmlns:p="http://schemas.openxmlformats.org/presentationml/2006/main">
  <p:tag name="TEXTCOLOR" val="0"/>
</p:tagLst>
</file>

<file path=ppt/tags/tag28.xml><?xml version="1.0" encoding="utf-8"?>
<p:tagLst xmlns:a="http://schemas.openxmlformats.org/drawingml/2006/main" xmlns:r="http://schemas.openxmlformats.org/officeDocument/2006/relationships" xmlns:p="http://schemas.openxmlformats.org/presentationml/2006/main">
  <p:tag name="TEXTCOLOR" val="0"/>
</p:tagLst>
</file>

<file path=ppt/tags/tag29.xml><?xml version="1.0" encoding="utf-8"?>
<p:tagLst xmlns:a="http://schemas.openxmlformats.org/drawingml/2006/main" xmlns:r="http://schemas.openxmlformats.org/officeDocument/2006/relationships" xmlns:p="http://schemas.openxmlformats.org/presentationml/2006/main">
  <p:tag name="TEXTCOLOR" val="0"/>
</p:tagLst>
</file>

<file path=ppt/tags/tag3.xml><?xml version="1.0" encoding="utf-8"?>
<p:tagLst xmlns:a="http://schemas.openxmlformats.org/drawingml/2006/main" xmlns:r="http://schemas.openxmlformats.org/officeDocument/2006/relationships" xmlns:p="http://schemas.openxmlformats.org/presentationml/2006/main">
  <p:tag name="TEXTCOLOR" val="9013641"/>
</p:tagLst>
</file>

<file path=ppt/tags/tag30.xml><?xml version="1.0" encoding="utf-8"?>
<p:tagLst xmlns:a="http://schemas.openxmlformats.org/drawingml/2006/main" xmlns:r="http://schemas.openxmlformats.org/officeDocument/2006/relationships" xmlns:p="http://schemas.openxmlformats.org/presentationml/2006/main">
  <p:tag name="TEXTCOLOR" val="0"/>
</p:tagLst>
</file>

<file path=ppt/tags/tag31.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32.xml><?xml version="1.0" encoding="utf-8"?>
<p:tagLst xmlns:a="http://schemas.openxmlformats.org/drawingml/2006/main" xmlns:r="http://schemas.openxmlformats.org/officeDocument/2006/relationships" xmlns:p="http://schemas.openxmlformats.org/presentationml/2006/main">
  <p:tag name="TEXTCOLOR" val="0"/>
</p:tagLst>
</file>

<file path=ppt/tags/tag33.xml><?xml version="1.0" encoding="utf-8"?>
<p:tagLst xmlns:a="http://schemas.openxmlformats.org/drawingml/2006/main" xmlns:r="http://schemas.openxmlformats.org/officeDocument/2006/relationships" xmlns:p="http://schemas.openxmlformats.org/presentationml/2006/main">
  <p:tag name="TEXTCOLOR" val="0"/>
</p:tagLst>
</file>

<file path=ppt/tags/tag34.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35.xml><?xml version="1.0" encoding="utf-8"?>
<p:tagLst xmlns:a="http://schemas.openxmlformats.org/drawingml/2006/main" xmlns:r="http://schemas.openxmlformats.org/officeDocument/2006/relationships" xmlns:p="http://schemas.openxmlformats.org/presentationml/2006/main">
  <p:tag name="TEXTCOLOR" val="0"/>
</p:tagLst>
</file>

<file path=ppt/tags/tag36.xml><?xml version="1.0" encoding="utf-8"?>
<p:tagLst xmlns:a="http://schemas.openxmlformats.org/drawingml/2006/main" xmlns:r="http://schemas.openxmlformats.org/officeDocument/2006/relationships" xmlns:p="http://schemas.openxmlformats.org/presentationml/2006/main">
  <p:tag name="TEXTCOLOR" val="0"/>
</p:tagLst>
</file>

<file path=ppt/tags/tag37.xml><?xml version="1.0" encoding="utf-8"?>
<p:tagLst xmlns:a="http://schemas.openxmlformats.org/drawingml/2006/main" xmlns:r="http://schemas.openxmlformats.org/officeDocument/2006/relationships" xmlns:p="http://schemas.openxmlformats.org/presentationml/2006/main">
  <p:tag name="TEXTCOLOR" val="0"/>
</p:tagLst>
</file>

<file path=ppt/tags/tag38.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39.xml><?xml version="1.0" encoding="utf-8"?>
<p:tagLst xmlns:a="http://schemas.openxmlformats.org/drawingml/2006/main" xmlns:r="http://schemas.openxmlformats.org/officeDocument/2006/relationships" xmlns:p="http://schemas.openxmlformats.org/presentationml/2006/main">
  <p:tag name="TEXTCOLOR" val="0"/>
</p:tagLst>
</file>

<file path=ppt/tags/tag4.xml><?xml version="1.0" encoding="utf-8"?>
<p:tagLst xmlns:a="http://schemas.openxmlformats.org/drawingml/2006/main" xmlns:r="http://schemas.openxmlformats.org/officeDocument/2006/relationships" xmlns:p="http://schemas.openxmlformats.org/presentationml/2006/main">
  <p:tag name="TEXTCOLOR" val="9013641"/>
</p:tagLst>
</file>

<file path=ppt/tags/tag40.xml><?xml version="1.0" encoding="utf-8"?>
<p:tagLst xmlns:a="http://schemas.openxmlformats.org/drawingml/2006/main" xmlns:r="http://schemas.openxmlformats.org/officeDocument/2006/relationships" xmlns:p="http://schemas.openxmlformats.org/presentationml/2006/main">
  <p:tag name="TEXTCOLOR" val="0"/>
</p:tagLst>
</file>

<file path=ppt/tags/tag41.xml><?xml version="1.0" encoding="utf-8"?>
<p:tagLst xmlns:a="http://schemas.openxmlformats.org/drawingml/2006/main" xmlns:r="http://schemas.openxmlformats.org/officeDocument/2006/relationships" xmlns:p="http://schemas.openxmlformats.org/presentationml/2006/main">
  <p:tag name="TEXTCOLOR" val="0"/>
</p:tagLst>
</file>

<file path=ppt/tags/tag42.xml><?xml version="1.0" encoding="utf-8"?>
<p:tagLst xmlns:a="http://schemas.openxmlformats.org/drawingml/2006/main" xmlns:r="http://schemas.openxmlformats.org/officeDocument/2006/relationships" xmlns:p="http://schemas.openxmlformats.org/presentationml/2006/main">
  <p:tag name="TEXTCOLOR" val="0"/>
</p:tagLst>
</file>

<file path=ppt/tags/tag43.xml><?xml version="1.0" encoding="utf-8"?>
<p:tagLst xmlns:a="http://schemas.openxmlformats.org/drawingml/2006/main" xmlns:r="http://schemas.openxmlformats.org/officeDocument/2006/relationships" xmlns:p="http://schemas.openxmlformats.org/presentationml/2006/main">
  <p:tag name="TEXTCOLOR" val="0"/>
</p:tagLst>
</file>

<file path=ppt/tags/tag44.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45.xml><?xml version="1.0" encoding="utf-8"?>
<p:tagLst xmlns:a="http://schemas.openxmlformats.org/drawingml/2006/main" xmlns:r="http://schemas.openxmlformats.org/officeDocument/2006/relationships" xmlns:p="http://schemas.openxmlformats.org/presentationml/2006/main">
  <p:tag name="TEXTCOLOR" val="0"/>
</p:tagLst>
</file>

<file path=ppt/tags/tag46.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47.xml><?xml version="1.0" encoding="utf-8"?>
<p:tagLst xmlns:a="http://schemas.openxmlformats.org/drawingml/2006/main" xmlns:r="http://schemas.openxmlformats.org/officeDocument/2006/relationships" xmlns:p="http://schemas.openxmlformats.org/presentationml/2006/main">
  <p:tag name="TEXTCOLOR" val="0"/>
</p:tagLst>
</file>

<file path=ppt/tags/tag48.xml><?xml version="1.0" encoding="utf-8"?>
<p:tagLst xmlns:a="http://schemas.openxmlformats.org/drawingml/2006/main" xmlns:r="http://schemas.openxmlformats.org/officeDocument/2006/relationships" xmlns:p="http://schemas.openxmlformats.org/presentationml/2006/main">
  <p:tag name="TEXTCOLOR" val="0"/>
</p:tagLst>
</file>

<file path=ppt/tags/tag49.xml><?xml version="1.0" encoding="utf-8"?>
<p:tagLst xmlns:a="http://schemas.openxmlformats.org/drawingml/2006/main" xmlns:r="http://schemas.openxmlformats.org/officeDocument/2006/relationships" xmlns:p="http://schemas.openxmlformats.org/presentationml/2006/main">
  <p:tag name="TEXTCOLOR" val="0"/>
</p:tagLst>
</file>

<file path=ppt/tags/tag5.xml><?xml version="1.0" encoding="utf-8"?>
<p:tagLst xmlns:a="http://schemas.openxmlformats.org/drawingml/2006/main" xmlns:r="http://schemas.openxmlformats.org/officeDocument/2006/relationships" xmlns:p="http://schemas.openxmlformats.org/presentationml/2006/main">
  <p:tag name="TEXTCOLOR" val="9013641"/>
</p:tagLst>
</file>

<file path=ppt/tags/tag50.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51.xml><?xml version="1.0" encoding="utf-8"?>
<p:tagLst xmlns:a="http://schemas.openxmlformats.org/drawingml/2006/main" xmlns:r="http://schemas.openxmlformats.org/officeDocument/2006/relationships" xmlns:p="http://schemas.openxmlformats.org/presentationml/2006/main">
  <p:tag name="TEXTCOLOR" val="0"/>
</p:tagLst>
</file>

<file path=ppt/tags/tag52.xml><?xml version="1.0" encoding="utf-8"?>
<p:tagLst xmlns:a="http://schemas.openxmlformats.org/drawingml/2006/main" xmlns:r="http://schemas.openxmlformats.org/officeDocument/2006/relationships" xmlns:p="http://schemas.openxmlformats.org/presentationml/2006/main">
  <p:tag name="TEXTCOLOR" val="0"/>
</p:tagLst>
</file>

<file path=ppt/tags/tag53.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54.xml><?xml version="1.0" encoding="utf-8"?>
<p:tagLst xmlns:a="http://schemas.openxmlformats.org/drawingml/2006/main" xmlns:r="http://schemas.openxmlformats.org/officeDocument/2006/relationships" xmlns:p="http://schemas.openxmlformats.org/presentationml/2006/main">
  <p:tag name="TEXTCOLOR" val="0"/>
</p:tagLst>
</file>

<file path=ppt/tags/tag55.xml><?xml version="1.0" encoding="utf-8"?>
<p:tagLst xmlns:a="http://schemas.openxmlformats.org/drawingml/2006/main" xmlns:r="http://schemas.openxmlformats.org/officeDocument/2006/relationships" xmlns:p="http://schemas.openxmlformats.org/presentationml/2006/main">
  <p:tag name="TEXTCOLOR" val="0"/>
</p:tagLst>
</file>

<file path=ppt/tags/tag56.xml><?xml version="1.0" encoding="utf-8"?>
<p:tagLst xmlns:a="http://schemas.openxmlformats.org/drawingml/2006/main" xmlns:r="http://schemas.openxmlformats.org/officeDocument/2006/relationships" xmlns:p="http://schemas.openxmlformats.org/presentationml/2006/main">
  <p:tag name="TEXTCOLOR" val="0"/>
</p:tagLst>
</file>

<file path=ppt/tags/tag57.xml><?xml version="1.0" encoding="utf-8"?>
<p:tagLst xmlns:a="http://schemas.openxmlformats.org/drawingml/2006/main" xmlns:r="http://schemas.openxmlformats.org/officeDocument/2006/relationships" xmlns:p="http://schemas.openxmlformats.org/presentationml/2006/main">
  <p:tag name="TEXTCOLOR" val="0"/>
</p:tagLst>
</file>

<file path=ppt/tags/tag58.xml><?xml version="1.0" encoding="utf-8"?>
<p:tagLst xmlns:a="http://schemas.openxmlformats.org/drawingml/2006/main" xmlns:r="http://schemas.openxmlformats.org/officeDocument/2006/relationships" xmlns:p="http://schemas.openxmlformats.org/presentationml/2006/main">
  <p:tag name="TEXTCOLOR" val="0"/>
</p:tagLst>
</file>

<file path=ppt/tags/tag59.xml><?xml version="1.0" encoding="utf-8"?>
<p:tagLst xmlns:a="http://schemas.openxmlformats.org/drawingml/2006/main" xmlns:r="http://schemas.openxmlformats.org/officeDocument/2006/relationships" xmlns:p="http://schemas.openxmlformats.org/presentationml/2006/main">
  <p:tag name="TEXTCOLOR" val="0"/>
</p:tagLst>
</file>

<file path=ppt/tags/tag6.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 name="LAYOUT" val="Screen"/>
</p:tagLst>
</file>

<file path=ppt/tags/tag60.xml><?xml version="1.0" encoding="utf-8"?>
<p:tagLst xmlns:a="http://schemas.openxmlformats.org/drawingml/2006/main" xmlns:r="http://schemas.openxmlformats.org/officeDocument/2006/relationships" xmlns:p="http://schemas.openxmlformats.org/presentationml/2006/main">
  <p:tag name="TEXTCOLOR" val="0"/>
</p:tagLst>
</file>

<file path=ppt/tags/tag61.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62.xml><?xml version="1.0" encoding="utf-8"?>
<p:tagLst xmlns:a="http://schemas.openxmlformats.org/drawingml/2006/main" xmlns:r="http://schemas.openxmlformats.org/officeDocument/2006/relationships" xmlns:p="http://schemas.openxmlformats.org/presentationml/2006/main">
  <p:tag name="TEXTCOLOR" val="0"/>
</p:tagLst>
</file>

<file path=ppt/tags/tag63.xml><?xml version="1.0" encoding="utf-8"?>
<p:tagLst xmlns:a="http://schemas.openxmlformats.org/drawingml/2006/main" xmlns:r="http://schemas.openxmlformats.org/officeDocument/2006/relationships" xmlns:p="http://schemas.openxmlformats.org/presentationml/2006/main">
  <p:tag name="TEXTCOLOR" val="0"/>
</p:tagLst>
</file>

<file path=ppt/tags/tag64.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65.xml><?xml version="1.0" encoding="utf-8"?>
<p:tagLst xmlns:a="http://schemas.openxmlformats.org/drawingml/2006/main" xmlns:r="http://schemas.openxmlformats.org/officeDocument/2006/relationships" xmlns:p="http://schemas.openxmlformats.org/presentationml/2006/main">
  <p:tag name="TEXTCOLOR" val="0"/>
</p:tagLst>
</file>

<file path=ppt/tags/tag66.xml><?xml version="1.0" encoding="utf-8"?>
<p:tagLst xmlns:a="http://schemas.openxmlformats.org/drawingml/2006/main" xmlns:r="http://schemas.openxmlformats.org/officeDocument/2006/relationships" xmlns:p="http://schemas.openxmlformats.org/presentationml/2006/main">
  <p:tag name="TEXTCOLOR" val="0"/>
</p:tagLst>
</file>

<file path=ppt/tags/tag67.xml><?xml version="1.0" encoding="utf-8"?>
<p:tagLst xmlns:a="http://schemas.openxmlformats.org/drawingml/2006/main" xmlns:r="http://schemas.openxmlformats.org/officeDocument/2006/relationships" xmlns:p="http://schemas.openxmlformats.org/presentationml/2006/main">
  <p:tag name="TEXTCOLOR" val="0"/>
</p:tagLst>
</file>

<file path=ppt/tags/tag68.xml><?xml version="1.0" encoding="utf-8"?>
<p:tagLst xmlns:a="http://schemas.openxmlformats.org/drawingml/2006/main" xmlns:r="http://schemas.openxmlformats.org/officeDocument/2006/relationships" xmlns:p="http://schemas.openxmlformats.org/presentationml/2006/main">
  <p:tag name="TEXTCOLOR" val="0"/>
</p:tagLst>
</file>

<file path=ppt/tags/tag69.xml><?xml version="1.0" encoding="utf-8"?>
<p:tagLst xmlns:a="http://schemas.openxmlformats.org/drawingml/2006/main" xmlns:r="http://schemas.openxmlformats.org/officeDocument/2006/relationships" xmlns:p="http://schemas.openxmlformats.org/presentationml/2006/main">
  <p:tag name="TEXTCOLOR" val="0"/>
</p:tagLst>
</file>

<file path=ppt/tags/tag7.xml><?xml version="1.0" encoding="utf-8"?>
<p:tagLst xmlns:a="http://schemas.openxmlformats.org/drawingml/2006/main" xmlns:r="http://schemas.openxmlformats.org/officeDocument/2006/relationships" xmlns:p="http://schemas.openxmlformats.org/presentationml/2006/main">
  <p:tag name="TEXTCOLOR" val="0"/>
</p:tagLst>
</file>

<file path=ppt/tags/tag70.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71.xml><?xml version="1.0" encoding="utf-8"?>
<p:tagLst xmlns:a="http://schemas.openxmlformats.org/drawingml/2006/main" xmlns:r="http://schemas.openxmlformats.org/officeDocument/2006/relationships" xmlns:p="http://schemas.openxmlformats.org/presentationml/2006/main">
  <p:tag name="TEXTCOLOR" val="0"/>
</p:tagLst>
</file>

<file path=ppt/tags/tag72.xml><?xml version="1.0" encoding="utf-8"?>
<p:tagLst xmlns:a="http://schemas.openxmlformats.org/drawingml/2006/main" xmlns:r="http://schemas.openxmlformats.org/officeDocument/2006/relationships" xmlns:p="http://schemas.openxmlformats.org/presentationml/2006/main">
  <p:tag name="TEXTCOLOR" val="0"/>
</p:tagLst>
</file>

<file path=ppt/tags/tag73.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74.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75.xml><?xml version="1.0" encoding="utf-8"?>
<p:tagLst xmlns:a="http://schemas.openxmlformats.org/drawingml/2006/main" xmlns:r="http://schemas.openxmlformats.org/officeDocument/2006/relationships" xmlns:p="http://schemas.openxmlformats.org/presentationml/2006/main">
  <p:tag name="TEXTCOLOR" val="0"/>
</p:tagLst>
</file>

<file path=ppt/tags/tag76.xml><?xml version="1.0" encoding="utf-8"?>
<p:tagLst xmlns:a="http://schemas.openxmlformats.org/drawingml/2006/main" xmlns:r="http://schemas.openxmlformats.org/officeDocument/2006/relationships" xmlns:p="http://schemas.openxmlformats.org/presentationml/2006/main">
  <p:tag name="TEXTCOLOR" val="0"/>
</p:tagLst>
</file>

<file path=ppt/tags/tag77.xml><?xml version="1.0" encoding="utf-8"?>
<p:tagLst xmlns:a="http://schemas.openxmlformats.org/drawingml/2006/main" xmlns:r="http://schemas.openxmlformats.org/officeDocument/2006/relationships" xmlns:p="http://schemas.openxmlformats.org/presentationml/2006/main">
  <p:tag name="TEXTCOLOR" val="0"/>
</p:tagLst>
</file>

<file path=ppt/tags/tag78.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79.xml><?xml version="1.0" encoding="utf-8"?>
<p:tagLst xmlns:a="http://schemas.openxmlformats.org/drawingml/2006/main" xmlns:r="http://schemas.openxmlformats.org/officeDocument/2006/relationships" xmlns:p="http://schemas.openxmlformats.org/presentationml/2006/main">
  <p:tag name="TEXTCOLOR" val="0"/>
</p:tagLst>
</file>

<file path=ppt/tags/tag8.xml><?xml version="1.0" encoding="utf-8"?>
<p:tagLst xmlns:a="http://schemas.openxmlformats.org/drawingml/2006/main" xmlns:r="http://schemas.openxmlformats.org/officeDocument/2006/relationships" xmlns:p="http://schemas.openxmlformats.org/presentationml/2006/main">
  <p:tag name="TEXTCOLOR" val="0"/>
</p:tagLst>
</file>

<file path=ppt/tags/tag80.xml><?xml version="1.0" encoding="utf-8"?>
<p:tagLst xmlns:a="http://schemas.openxmlformats.org/drawingml/2006/main" xmlns:r="http://schemas.openxmlformats.org/officeDocument/2006/relationships" xmlns:p="http://schemas.openxmlformats.org/presentationml/2006/main">
  <p:tag name="TEXTCOLOR" val="0"/>
</p:tagLst>
</file>

<file path=ppt/tags/tag81.xml><?xml version="1.0" encoding="utf-8"?>
<p:tagLst xmlns:a="http://schemas.openxmlformats.org/drawingml/2006/main" xmlns:r="http://schemas.openxmlformats.org/officeDocument/2006/relationships" xmlns:p="http://schemas.openxmlformats.org/presentationml/2006/main">
  <p:tag name="TEXTCOLOR" val="0"/>
</p:tagLst>
</file>

<file path=ppt/tags/tag82.xml><?xml version="1.0" encoding="utf-8"?>
<p:tagLst xmlns:a="http://schemas.openxmlformats.org/drawingml/2006/main" xmlns:r="http://schemas.openxmlformats.org/officeDocument/2006/relationships" xmlns:p="http://schemas.openxmlformats.org/presentationml/2006/main">
  <p:tag name="TEXTCOLOR" val="0"/>
</p:tagLst>
</file>

<file path=ppt/tags/tag83.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84.xml><?xml version="1.0" encoding="utf-8"?>
<p:tagLst xmlns:a="http://schemas.openxmlformats.org/drawingml/2006/main" xmlns:r="http://schemas.openxmlformats.org/officeDocument/2006/relationships" xmlns:p="http://schemas.openxmlformats.org/presentationml/2006/main">
  <p:tag name="TEXTCOLOR" val="0"/>
</p:tagLst>
</file>

<file path=ppt/tags/tag85.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86.xml><?xml version="1.0" encoding="utf-8"?>
<p:tagLst xmlns:a="http://schemas.openxmlformats.org/drawingml/2006/main" xmlns:r="http://schemas.openxmlformats.org/officeDocument/2006/relationships" xmlns:p="http://schemas.openxmlformats.org/presentationml/2006/main">
  <p:tag name="TEXTCOLOR" val="0"/>
</p:tagLst>
</file>

<file path=ppt/tags/tag9.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heme/theme1.xml><?xml version="1.0" encoding="utf-8"?>
<a:theme xmlns:a="http://schemas.openxmlformats.org/drawingml/2006/main" name="1_MSB PPT Civil beredskap, krisberedskap och civilt försvar">
  <a:themeElements>
    <a:clrScheme name="MSB">
      <a:dk1>
        <a:sysClr val="windowText" lastClr="000000"/>
      </a:dk1>
      <a:lt1>
        <a:sysClr val="window" lastClr="FFFFFF"/>
      </a:lt1>
      <a:dk2>
        <a:srgbClr val="44546A"/>
      </a:dk2>
      <a:lt2>
        <a:srgbClr val="E7E6E6"/>
      </a:lt2>
      <a:accent1>
        <a:srgbClr val="CC0000"/>
      </a:accent1>
      <a:accent2>
        <a:srgbClr val="822757"/>
      </a:accent2>
      <a:accent3>
        <a:srgbClr val="6F6E67"/>
      </a:accent3>
      <a:accent4>
        <a:srgbClr val="E67C5E"/>
      </a:accent4>
      <a:accent5>
        <a:srgbClr val="B47D9A"/>
      </a:accent5>
      <a:accent6>
        <a:srgbClr val="A9A8A4"/>
      </a:accent6>
      <a:hlink>
        <a:srgbClr val="0563C1"/>
      </a:hlink>
      <a:folHlink>
        <a:srgbClr val="954F72"/>
      </a:folHlink>
    </a:clrScheme>
    <a:fontScheme name="MSB">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B4B32"/>
    </a:custClr>
    <a:custClr name="MSB Röd 60%">
      <a:srgbClr val="E67C5E"/>
    </a:custClr>
    <a:custClr name="MSB Röd 40%">
      <a:srgbClr val="F0AB92"/>
    </a:custClr>
    <a:custClr name="MSB Röd 20%">
      <a:srgbClr val="F8D6C7"/>
    </a:custClr>
    <a:custClr name=" ">
      <a:srgbClr val="FFFFFF"/>
    </a:custClr>
    <a:custClr name=" ">
      <a:srgbClr val="FFFFFF"/>
    </a:custClr>
    <a:custClr name=" ">
      <a:srgbClr val="FFFFFF"/>
    </a:custClr>
    <a:custClr name=" ">
      <a:srgbClr val="FFFFFF"/>
    </a:custClr>
    <a:custClr name=" ">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name=" ">
      <a:srgbClr val="FFFFFF"/>
    </a:custClr>
    <a:custClr name=" ">
      <a:srgbClr val="FFFFFF"/>
    </a:custClr>
    <a:custClr name=" ">
      <a:srgbClr val="FFFFFF"/>
    </a:custClr>
    <a:custClr name=" ">
      <a:srgbClr val="FFFFFF"/>
    </a:custClr>
    <a:custClr name=" ">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name=" ">
      <a:srgbClr val="FFFFFF"/>
    </a:custClr>
    <a:custClr name=" ">
      <a:srgbClr val="FFFFFF"/>
    </a:custClr>
    <a:custClr name=" ">
      <a:srgbClr val="FFFFFF"/>
    </a:custClr>
    <a:custClr name=" ">
      <a:srgbClr val="FFFFFF"/>
    </a:custClr>
    <a:custClr name=" ">
      <a:srgbClr val="FFFFFF"/>
    </a:custClr>
  </a:custClrLst>
  <a:extLst>
    <a:ext uri="{05A4C25C-085E-4340-85A3-A5531E510DB2}">
      <thm15:themeFamily xmlns:thm15="http://schemas.microsoft.com/office/thememl/2012/main" name="MSB sv.potx" id="{AEA58E0F-F7B8-476F-898C-C869FAD00B00}" vid="{F5E8F45D-1BAD-4605-B7EE-D434F65F8316}"/>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40B55C163EB90458BDE35D4726831D6" ma:contentTypeVersion="2" ma:contentTypeDescription="Skapa ett nytt dokument." ma:contentTypeScope="" ma:versionID="d09095029e12e54bba9f5e819bd336a3">
  <xsd:schema xmlns:xsd="http://www.w3.org/2001/XMLSchema" xmlns:xs="http://www.w3.org/2001/XMLSchema" xmlns:p="http://schemas.microsoft.com/office/2006/metadata/properties" xmlns:ns2="03895b0a-d61f-4293-917f-0cd761b2cdea" targetNamespace="http://schemas.microsoft.com/office/2006/metadata/properties" ma:root="true" ma:fieldsID="55050264076c175eae4f46ad52de0e3b" ns2:_="">
    <xsd:import namespace="03895b0a-d61f-4293-917f-0cd761b2cdea"/>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895b0a-d61f-4293-917f-0cd761b2cdea" elementFormDefault="qualified">
    <xsd:import namespace="http://schemas.microsoft.com/office/2006/documentManagement/types"/>
    <xsd:import namespace="http://schemas.microsoft.com/office/infopath/2007/PartnerControls"/>
    <xsd:element name="SharedWithUsers" ma:index="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2C07708-A8DE-41A5-9D55-1EDA858FC4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895b0a-d61f-4293-917f-0cd761b2cd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3C514E4-138B-450F-B082-D016E95AAD5C}">
  <ds:schemaRefs>
    <ds:schemaRef ds:uri="http://schemas.microsoft.com/sharepoint/v3/contenttype/forms"/>
  </ds:schemaRefs>
</ds:datastoreItem>
</file>

<file path=customXml/itemProps3.xml><?xml version="1.0" encoding="utf-8"?>
<ds:datastoreItem xmlns:ds="http://schemas.openxmlformats.org/officeDocument/2006/customXml" ds:itemID="{816E344F-9CC7-44AB-B773-BAAB2501515D}">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blank</Template>
  <TotalTime>17</TotalTime>
  <Words>606</Words>
  <Application>Microsoft Office PowerPoint</Application>
  <PresentationFormat>Bredbild</PresentationFormat>
  <Paragraphs>42</Paragraphs>
  <Slides>1</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vt:i4>
      </vt:variant>
    </vt:vector>
  </HeadingPairs>
  <TitlesOfParts>
    <vt:vector size="5" baseType="lpstr">
      <vt:lpstr>Arial</vt:lpstr>
      <vt:lpstr>Calibri</vt:lpstr>
      <vt:lpstr>Century Gothic</vt:lpstr>
      <vt:lpstr>1_MSB PPT Civil beredskap, krisberedskap och civilt försvar</vt:lpstr>
      <vt:lpstr>VAD SKA VI SKYDDA?</vt:lpstr>
    </vt:vector>
  </TitlesOfParts>
  <Company>MSB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VAD SKA VI SKYDDA?</dc:title>
  <dc:creator>Kullgren Ida</dc:creator>
  <cp:lastModifiedBy>Davis Joanna</cp:lastModifiedBy>
  <cp:revision>3</cp:revision>
  <dcterms:created xsi:type="dcterms:W3CDTF">2023-06-01T07:00:23Z</dcterms:created>
  <dcterms:modified xsi:type="dcterms:W3CDTF">2024-12-10T08:31:54Z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Logomenu">
    <vt:bool>true</vt:bool>
  </property>
  <property fmtid="{D5CDD505-2E9C-101B-9397-08002B2CF9AE}" pid="3" name="ContentTypeId">
    <vt:lpwstr>0x010100740B55C163EB90458BDE35D4726831D6</vt:lpwstr>
  </property>
</Properties>
</file>