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2.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theme/theme3.xml" ContentType="application/vnd.openxmlformats-officedocument.theme+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4.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5.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6.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7.xml" ContentType="application/vnd.openxmlformats-officedocument.them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theme/theme8.xml" ContentType="application/vnd.openxmlformats-officedocument.theme+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theme/theme9.xml" ContentType="application/vnd.openxmlformats-officedocument.theme+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theme/theme10.xml" ContentType="application/vnd.openxmlformats-officedocument.theme+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theme/theme11.xml" ContentType="application/vnd.openxmlformats-officedocument.theme+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12.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13.xml" ContentType="application/vnd.openxmlformats-officedocument.theme+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7.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8.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9.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10.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11.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drawings/drawing1.xml" ContentType="application/vnd.openxmlformats-officedocument.drawingml.chartshapes+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drawings/drawing2.xml" ContentType="application/vnd.openxmlformats-officedocument.drawingml.chartshapes+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2.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drawings/drawing3.xml" ContentType="application/vnd.openxmlformats-officedocument.drawingml.chartshapes+xml"/>
  <Override PartName="/ppt/notesSlides/notesSlide13.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drawings/drawing4.xml" ContentType="application/vnd.openxmlformats-officedocument.drawingml.chartshapes+xml"/>
  <Override PartName="/ppt/notesSlides/notesSlide14.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drawings/drawing5.xml" ContentType="application/vnd.openxmlformats-officedocument.drawingml.chartshapes+xml"/>
  <Override PartName="/ppt/notesSlides/notesSlide15.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drawings/drawing6.xml" ContentType="application/vnd.openxmlformats-officedocument.drawingml.chartshapes+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4"/>
    <p:sldMasterId id="2147483700" r:id="rId5"/>
    <p:sldMasterId id="2147483709" r:id="rId6"/>
    <p:sldMasterId id="2147483725" r:id="rId7"/>
    <p:sldMasterId id="2147483750" r:id="rId8"/>
    <p:sldMasterId id="2147483773" r:id="rId9"/>
    <p:sldMasterId id="2147483796" r:id="rId10"/>
    <p:sldMasterId id="2147483815" r:id="rId11"/>
    <p:sldMasterId id="2147483834" r:id="rId12"/>
    <p:sldMasterId id="2147483853" r:id="rId13"/>
    <p:sldMasterId id="2147484001" r:id="rId14"/>
    <p:sldMasterId id="2147483872" r:id="rId15"/>
    <p:sldMasterId id="2147483802" r:id="rId16"/>
    <p:sldMasterId id="2147484047" r:id="rId17"/>
  </p:sldMasterIdLst>
  <p:notesMasterIdLst>
    <p:notesMasterId r:id="rId52"/>
  </p:notesMasterIdLst>
  <p:sldIdLst>
    <p:sldId id="799" r:id="rId18"/>
    <p:sldId id="781" r:id="rId19"/>
    <p:sldId id="684" r:id="rId20"/>
    <p:sldId id="794" r:id="rId21"/>
    <p:sldId id="795" r:id="rId22"/>
    <p:sldId id="797" r:id="rId23"/>
    <p:sldId id="631" r:id="rId24"/>
    <p:sldId id="686" r:id="rId25"/>
    <p:sldId id="257" r:id="rId26"/>
    <p:sldId id="699" r:id="rId27"/>
    <p:sldId id="692" r:id="rId28"/>
    <p:sldId id="774" r:id="rId29"/>
    <p:sldId id="687" r:id="rId30"/>
    <p:sldId id="693" r:id="rId31"/>
    <p:sldId id="775" r:id="rId32"/>
    <p:sldId id="691" r:id="rId33"/>
    <p:sldId id="709" r:id="rId34"/>
    <p:sldId id="776" r:id="rId35"/>
    <p:sldId id="777" r:id="rId36"/>
    <p:sldId id="713" r:id="rId37"/>
    <p:sldId id="786" r:id="rId38"/>
    <p:sldId id="787" r:id="rId39"/>
    <p:sldId id="788" r:id="rId40"/>
    <p:sldId id="705" r:id="rId41"/>
    <p:sldId id="706" r:id="rId42"/>
    <p:sldId id="696" r:id="rId43"/>
    <p:sldId id="697" r:id="rId44"/>
    <p:sldId id="789" r:id="rId45"/>
    <p:sldId id="790" r:id="rId46"/>
    <p:sldId id="780" r:id="rId47"/>
    <p:sldId id="289" r:id="rId48"/>
    <p:sldId id="784" r:id="rId49"/>
    <p:sldId id="657" r:id="rId50"/>
    <p:sldId id="785" r:id="rId51"/>
  </p:sldIdLst>
  <p:sldSz cx="12192000" cy="6858000"/>
  <p:notesSz cx="6858000" cy="9144000"/>
  <p:defaultText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C340841-6C6E-D5B1-CEFC-F4349848F00A}" name="Linn Nilsson" initials="LN" userId="S::linn@attitydikarlstad.se::5603177b-6086-412f-90b6-3d3ce4ce5939" providerId="AD"/>
  <p188:author id="{42CF82C9-12BD-2617-2755-59314AEFE7DE}" name="Josefina Crowther" initials="JC" userId="S::josefina@attitydikarlstad.se::42878c34-694c-4ba0-9048-12db5e1cffca" providerId="AD"/>
  <p188:author id="{7CF914F6-B85F-936F-8622-D1CD238CBE55}" name="Frida Malinen" initials="FM" userId="S::frida.malinen@attitydikarlstad.se::0f74b883-2607-468f-a469-a6df347b9857"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Carl Grahn" initials="CG" lastIdx="1" clrIdx="0">
    <p:extLst>
      <p:ext uri="{19B8F6BF-5375-455C-9EA6-DF929625EA0E}">
        <p15:presenceInfo xmlns:p15="http://schemas.microsoft.com/office/powerpoint/2012/main" userId="Carl Grahn"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F95B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llanmörkt format 2 - Dekorfärg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Mellanmörkt format 2 - Dekorfärg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21E4AEA4-8DFA-4A89-87EB-49C32662AFE0}" styleName="Mellanmörkt format 2 - Dekorfärg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62" d="100"/>
          <a:sy n="62" d="100"/>
        </p:scale>
        <p:origin x="804" y="56"/>
      </p:cViewPr>
      <p:guideLst/>
    </p:cSldViewPr>
  </p:slideViewPr>
  <p:notesTextViewPr>
    <p:cViewPr>
      <p:scale>
        <a:sx n="1" d="1"/>
        <a:sy n="1" d="1"/>
      </p:scale>
      <p:origin x="0" y="0"/>
    </p:cViewPr>
  </p:notesTextViewPr>
  <p:notesViewPr>
    <p:cSldViewPr snapToGrid="0">
      <p:cViewPr varScale="1">
        <p:scale>
          <a:sx n="66" d="100"/>
          <a:sy n="66" d="100"/>
        </p:scale>
        <p:origin x="0" y="0"/>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1.xml"/><Relationship Id="rId26" Type="http://schemas.openxmlformats.org/officeDocument/2006/relationships/slide" Target="slides/slide9.xml"/><Relationship Id="rId39" Type="http://schemas.openxmlformats.org/officeDocument/2006/relationships/slide" Target="slides/slide22.xml"/><Relationship Id="rId21" Type="http://schemas.openxmlformats.org/officeDocument/2006/relationships/slide" Target="slides/slide4.xml"/><Relationship Id="rId34" Type="http://schemas.openxmlformats.org/officeDocument/2006/relationships/slide" Target="slides/slide17.xml"/><Relationship Id="rId42" Type="http://schemas.openxmlformats.org/officeDocument/2006/relationships/slide" Target="slides/slide25.xml"/><Relationship Id="rId47" Type="http://schemas.openxmlformats.org/officeDocument/2006/relationships/slide" Target="slides/slide30.xml"/><Relationship Id="rId50" Type="http://schemas.openxmlformats.org/officeDocument/2006/relationships/slide" Target="slides/slide33.xml"/><Relationship Id="rId55" Type="http://schemas.openxmlformats.org/officeDocument/2006/relationships/viewProps" Target="viewProp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12.xml"/><Relationship Id="rId11" Type="http://schemas.openxmlformats.org/officeDocument/2006/relationships/slideMaster" Target="slideMasters/slideMaster8.xml"/><Relationship Id="rId24" Type="http://schemas.openxmlformats.org/officeDocument/2006/relationships/slide" Target="slides/slide7.xml"/><Relationship Id="rId32" Type="http://schemas.openxmlformats.org/officeDocument/2006/relationships/slide" Target="slides/slide15.xml"/><Relationship Id="rId37" Type="http://schemas.openxmlformats.org/officeDocument/2006/relationships/slide" Target="slides/slide20.xml"/><Relationship Id="rId40" Type="http://schemas.openxmlformats.org/officeDocument/2006/relationships/slide" Target="slides/slide23.xml"/><Relationship Id="rId45" Type="http://schemas.openxmlformats.org/officeDocument/2006/relationships/slide" Target="slides/slide28.xml"/><Relationship Id="rId53" Type="http://schemas.openxmlformats.org/officeDocument/2006/relationships/commentAuthors" Target="commentAuthors.xml"/><Relationship Id="rId58" Type="http://schemas.microsoft.com/office/2018/10/relationships/authors" Target="authors.xml"/><Relationship Id="rId5" Type="http://schemas.openxmlformats.org/officeDocument/2006/relationships/slideMaster" Target="slideMasters/slideMaster2.xml"/><Relationship Id="rId19" Type="http://schemas.openxmlformats.org/officeDocument/2006/relationships/slide" Target="slides/slide2.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5.xml"/><Relationship Id="rId27" Type="http://schemas.openxmlformats.org/officeDocument/2006/relationships/slide" Target="slides/slide10.xml"/><Relationship Id="rId30" Type="http://schemas.openxmlformats.org/officeDocument/2006/relationships/slide" Target="slides/slide13.xml"/><Relationship Id="rId35" Type="http://schemas.openxmlformats.org/officeDocument/2006/relationships/slide" Target="slides/slide18.xml"/><Relationship Id="rId43" Type="http://schemas.openxmlformats.org/officeDocument/2006/relationships/slide" Target="slides/slide26.xml"/><Relationship Id="rId48" Type="http://schemas.openxmlformats.org/officeDocument/2006/relationships/slide" Target="slides/slide31.xml"/><Relationship Id="rId56" Type="http://schemas.openxmlformats.org/officeDocument/2006/relationships/theme" Target="theme/theme1.xml"/><Relationship Id="rId8" Type="http://schemas.openxmlformats.org/officeDocument/2006/relationships/slideMaster" Target="slideMasters/slideMaster5.xml"/><Relationship Id="rId51" Type="http://schemas.openxmlformats.org/officeDocument/2006/relationships/slide" Target="slides/slide34.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8.xml"/><Relationship Id="rId33" Type="http://schemas.openxmlformats.org/officeDocument/2006/relationships/slide" Target="slides/slide16.xml"/><Relationship Id="rId38" Type="http://schemas.openxmlformats.org/officeDocument/2006/relationships/slide" Target="slides/slide21.xml"/><Relationship Id="rId46" Type="http://schemas.openxmlformats.org/officeDocument/2006/relationships/slide" Target="slides/slide29.xml"/><Relationship Id="rId20" Type="http://schemas.openxmlformats.org/officeDocument/2006/relationships/slide" Target="slides/slide3.xml"/><Relationship Id="rId41" Type="http://schemas.openxmlformats.org/officeDocument/2006/relationships/slide" Target="slides/slide24.xml"/><Relationship Id="rId54"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Master" Target="slideMasters/slideMaster12.xml"/><Relationship Id="rId23" Type="http://schemas.openxmlformats.org/officeDocument/2006/relationships/slide" Target="slides/slide6.xml"/><Relationship Id="rId28" Type="http://schemas.openxmlformats.org/officeDocument/2006/relationships/slide" Target="slides/slide11.xml"/><Relationship Id="rId36" Type="http://schemas.openxmlformats.org/officeDocument/2006/relationships/slide" Target="slides/slide19.xml"/><Relationship Id="rId49" Type="http://schemas.openxmlformats.org/officeDocument/2006/relationships/slide" Target="slides/slide32.xml"/><Relationship Id="rId57" Type="http://schemas.openxmlformats.org/officeDocument/2006/relationships/tableStyles" Target="tableStyles.xml"/><Relationship Id="rId10" Type="http://schemas.openxmlformats.org/officeDocument/2006/relationships/slideMaster" Target="slideMasters/slideMaster7.xml"/><Relationship Id="rId31" Type="http://schemas.openxmlformats.org/officeDocument/2006/relationships/slide" Target="slides/slide14.xml"/><Relationship Id="rId44" Type="http://schemas.openxmlformats.org/officeDocument/2006/relationships/slide" Target="slides/slide27.xml"/><Relationship Id="rId52"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chartUserShapes" Target="../drawings/drawing3.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chartUserShapes" Target="../drawings/drawing4.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 Id="rId4" Type="http://schemas.openxmlformats.org/officeDocument/2006/relationships/chartUserShapes" Target="../drawings/drawing5.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chartUserShapes" Target="../drawings/drawing6.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chartUserShapes" Target="../drawings/drawing1.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chartUserShapes" Target="../drawings/drawing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sv-SE" sz="1862" b="0" i="0" u="none" strike="noStrike" baseline="0"/>
              <a:t>Har du blivit utsatt för någon typ av IT-relaterad brottslighet?</a:t>
            </a:r>
            <a:endParaRPr lang="sv-SE"/>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sv-SE"/>
        </a:p>
      </c:txPr>
    </c:title>
    <c:autoTitleDeleted val="0"/>
    <c:plotArea>
      <c:layout>
        <c:manualLayout>
          <c:layoutTarget val="inner"/>
          <c:xMode val="edge"/>
          <c:yMode val="edge"/>
          <c:x val="0.10759457292593926"/>
          <c:y val="0.12227641245060715"/>
          <c:w val="0.87524808751545013"/>
          <c:h val="0.72356824498579519"/>
        </c:manualLayout>
      </c:layout>
      <c:barChart>
        <c:barDir val="col"/>
        <c:grouping val="clustered"/>
        <c:varyColors val="0"/>
        <c:ser>
          <c:idx val="0"/>
          <c:order val="0"/>
          <c:tx>
            <c:strRef>
              <c:f>Blad1!$B$1</c:f>
              <c:strCache>
                <c:ptCount val="1"/>
                <c:pt idx="0">
                  <c:v>2024</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Blad1!$A$2:$A$4</c:f>
              <c:strCache>
                <c:ptCount val="3"/>
                <c:pt idx="0">
                  <c:v>Ja</c:v>
                </c:pt>
                <c:pt idx="1">
                  <c:v>Nej</c:v>
                </c:pt>
                <c:pt idx="2">
                  <c:v>Vet ej</c:v>
                </c:pt>
              </c:strCache>
            </c:strRef>
          </c:cat>
          <c:val>
            <c:numRef>
              <c:f>Blad1!$B$2:$B$4</c:f>
              <c:numCache>
                <c:formatCode>General</c:formatCode>
                <c:ptCount val="3"/>
                <c:pt idx="0">
                  <c:v>24</c:v>
                </c:pt>
                <c:pt idx="1">
                  <c:v>67</c:v>
                </c:pt>
                <c:pt idx="2">
                  <c:v>9</c:v>
                </c:pt>
              </c:numCache>
            </c:numRef>
          </c:val>
          <c:extLst>
            <c:ext xmlns:c16="http://schemas.microsoft.com/office/drawing/2014/chart" uri="{C3380CC4-5D6E-409C-BE32-E72D297353CC}">
              <c16:uniqueId val="{00000000-2992-4180-989F-66CFF8B23B1F}"/>
            </c:ext>
          </c:extLst>
        </c:ser>
        <c:ser>
          <c:idx val="1"/>
          <c:order val="1"/>
          <c:tx>
            <c:strRef>
              <c:f>Blad1!$C$1</c:f>
              <c:strCache>
                <c:ptCount val="1"/>
                <c:pt idx="0">
                  <c:v>2023</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Blad1!$A$2:$A$4</c:f>
              <c:strCache>
                <c:ptCount val="3"/>
                <c:pt idx="0">
                  <c:v>Ja</c:v>
                </c:pt>
                <c:pt idx="1">
                  <c:v>Nej</c:v>
                </c:pt>
                <c:pt idx="2">
                  <c:v>Vet ej</c:v>
                </c:pt>
              </c:strCache>
            </c:strRef>
          </c:cat>
          <c:val>
            <c:numRef>
              <c:f>Blad1!$C$2:$C$4</c:f>
              <c:numCache>
                <c:formatCode>General</c:formatCode>
                <c:ptCount val="3"/>
                <c:pt idx="0">
                  <c:v>23</c:v>
                </c:pt>
                <c:pt idx="1">
                  <c:v>67</c:v>
                </c:pt>
                <c:pt idx="2">
                  <c:v>10</c:v>
                </c:pt>
              </c:numCache>
            </c:numRef>
          </c:val>
          <c:extLst>
            <c:ext xmlns:c16="http://schemas.microsoft.com/office/drawing/2014/chart" uri="{C3380CC4-5D6E-409C-BE32-E72D297353CC}">
              <c16:uniqueId val="{00000001-2992-4180-989F-66CFF8B23B1F}"/>
            </c:ext>
          </c:extLst>
        </c:ser>
        <c:ser>
          <c:idx val="2"/>
          <c:order val="2"/>
          <c:tx>
            <c:strRef>
              <c:f>Blad1!$D$1</c:f>
              <c:strCache>
                <c:ptCount val="1"/>
                <c:pt idx="0">
                  <c:v>2022</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Blad1!$A$2:$A$4</c:f>
              <c:strCache>
                <c:ptCount val="3"/>
                <c:pt idx="0">
                  <c:v>Ja</c:v>
                </c:pt>
                <c:pt idx="1">
                  <c:v>Nej</c:v>
                </c:pt>
                <c:pt idx="2">
                  <c:v>Vet ej</c:v>
                </c:pt>
              </c:strCache>
            </c:strRef>
          </c:cat>
          <c:val>
            <c:numRef>
              <c:f>Blad1!$D$2:$D$4</c:f>
              <c:numCache>
                <c:formatCode>General</c:formatCode>
                <c:ptCount val="3"/>
                <c:pt idx="0">
                  <c:v>21</c:v>
                </c:pt>
                <c:pt idx="1">
                  <c:v>70</c:v>
                </c:pt>
                <c:pt idx="2">
                  <c:v>9</c:v>
                </c:pt>
              </c:numCache>
            </c:numRef>
          </c:val>
          <c:extLst>
            <c:ext xmlns:c16="http://schemas.microsoft.com/office/drawing/2014/chart" uri="{C3380CC4-5D6E-409C-BE32-E72D297353CC}">
              <c16:uniqueId val="{00000002-2992-4180-989F-66CFF8B23B1F}"/>
            </c:ext>
          </c:extLst>
        </c:ser>
        <c:ser>
          <c:idx val="3"/>
          <c:order val="3"/>
          <c:tx>
            <c:strRef>
              <c:f>Blad1!$E$1</c:f>
              <c:strCache>
                <c:ptCount val="1"/>
                <c:pt idx="0">
                  <c:v>2021</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Blad1!$A$2:$A$4</c:f>
              <c:strCache>
                <c:ptCount val="3"/>
                <c:pt idx="0">
                  <c:v>Ja</c:v>
                </c:pt>
                <c:pt idx="1">
                  <c:v>Nej</c:v>
                </c:pt>
                <c:pt idx="2">
                  <c:v>Vet ej</c:v>
                </c:pt>
              </c:strCache>
            </c:strRef>
          </c:cat>
          <c:val>
            <c:numRef>
              <c:f>Blad1!$E$2:$E$4</c:f>
              <c:numCache>
                <c:formatCode>General</c:formatCode>
                <c:ptCount val="3"/>
                <c:pt idx="0">
                  <c:v>19</c:v>
                </c:pt>
                <c:pt idx="1">
                  <c:v>72</c:v>
                </c:pt>
                <c:pt idx="2">
                  <c:v>9</c:v>
                </c:pt>
              </c:numCache>
            </c:numRef>
          </c:val>
          <c:extLst>
            <c:ext xmlns:c16="http://schemas.microsoft.com/office/drawing/2014/chart" uri="{C3380CC4-5D6E-409C-BE32-E72D297353CC}">
              <c16:uniqueId val="{00000000-A7C7-4A44-9F11-AB12E2CDD20C}"/>
            </c:ext>
          </c:extLst>
        </c:ser>
        <c:ser>
          <c:idx val="4"/>
          <c:order val="4"/>
          <c:tx>
            <c:strRef>
              <c:f>Blad1!$F$1</c:f>
              <c:strCache>
                <c:ptCount val="1"/>
                <c:pt idx="0">
                  <c:v>2020</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Blad1!$A$2:$A$4</c:f>
              <c:strCache>
                <c:ptCount val="3"/>
                <c:pt idx="0">
                  <c:v>Ja</c:v>
                </c:pt>
                <c:pt idx="1">
                  <c:v>Nej</c:v>
                </c:pt>
                <c:pt idx="2">
                  <c:v>Vet ej</c:v>
                </c:pt>
              </c:strCache>
            </c:strRef>
          </c:cat>
          <c:val>
            <c:numRef>
              <c:f>Blad1!$F$2:$F$4</c:f>
              <c:numCache>
                <c:formatCode>General</c:formatCode>
                <c:ptCount val="3"/>
                <c:pt idx="0">
                  <c:v>18</c:v>
                </c:pt>
                <c:pt idx="1">
                  <c:v>72</c:v>
                </c:pt>
                <c:pt idx="2">
                  <c:v>10</c:v>
                </c:pt>
              </c:numCache>
            </c:numRef>
          </c:val>
          <c:extLst>
            <c:ext xmlns:c16="http://schemas.microsoft.com/office/drawing/2014/chart" uri="{C3380CC4-5D6E-409C-BE32-E72D297353CC}">
              <c16:uniqueId val="{00000000-EC00-4E9A-B833-27AF8187BD94}"/>
            </c:ext>
          </c:extLst>
        </c:ser>
        <c:ser>
          <c:idx val="5"/>
          <c:order val="5"/>
          <c:tx>
            <c:strRef>
              <c:f>Blad1!$G$1</c:f>
              <c:strCache>
                <c:ptCount val="1"/>
                <c:pt idx="0">
                  <c:v>2019</c:v>
                </c:pt>
              </c:strCache>
            </c:strRef>
          </c:tx>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Blad1!$A$2:$A$4</c:f>
              <c:strCache>
                <c:ptCount val="3"/>
                <c:pt idx="0">
                  <c:v>Ja</c:v>
                </c:pt>
                <c:pt idx="1">
                  <c:v>Nej</c:v>
                </c:pt>
                <c:pt idx="2">
                  <c:v>Vet ej</c:v>
                </c:pt>
              </c:strCache>
            </c:strRef>
          </c:cat>
          <c:val>
            <c:numRef>
              <c:f>Blad1!$G$2:$G$4</c:f>
              <c:numCache>
                <c:formatCode>General</c:formatCode>
                <c:ptCount val="3"/>
                <c:pt idx="0">
                  <c:v>17</c:v>
                </c:pt>
                <c:pt idx="1">
                  <c:v>77</c:v>
                </c:pt>
                <c:pt idx="2">
                  <c:v>6</c:v>
                </c:pt>
              </c:numCache>
            </c:numRef>
          </c:val>
          <c:extLst>
            <c:ext xmlns:c16="http://schemas.microsoft.com/office/drawing/2014/chart" uri="{C3380CC4-5D6E-409C-BE32-E72D297353CC}">
              <c16:uniqueId val="{00000000-5189-4F06-A214-EA67099C5D20}"/>
            </c:ext>
          </c:extLst>
        </c:ser>
        <c:dLbls>
          <c:dLblPos val="outEnd"/>
          <c:showLegendKey val="0"/>
          <c:showVal val="1"/>
          <c:showCatName val="0"/>
          <c:showSerName val="0"/>
          <c:showPercent val="0"/>
          <c:showBubbleSize val="0"/>
        </c:dLbls>
        <c:gapWidth val="219"/>
        <c:overlap val="-27"/>
        <c:axId val="984330024"/>
        <c:axId val="984329040"/>
      </c:barChart>
      <c:catAx>
        <c:axId val="9843300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984329040"/>
        <c:crosses val="autoZero"/>
        <c:auto val="1"/>
        <c:lblAlgn val="ctr"/>
        <c:lblOffset val="100"/>
        <c:noMultiLvlLbl val="0"/>
      </c:catAx>
      <c:valAx>
        <c:axId val="984329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98433002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sv-SE"/>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0" i="0" u="none" strike="noStrike" kern="1200" spc="0" baseline="0">
                <a:solidFill>
                  <a:schemeClr val="tx1">
                    <a:lumMod val="65000"/>
                    <a:lumOff val="35000"/>
                  </a:schemeClr>
                </a:solidFill>
                <a:latin typeface="+mn-lt"/>
                <a:ea typeface="+mn-ea"/>
                <a:cs typeface="+mn-cs"/>
              </a:defRPr>
            </a:pPr>
            <a:r>
              <a:rPr lang="sv-SE" sz="1800" b="0" i="0" u="none" strike="noStrike" baseline="0"/>
              <a:t>Hur väl stämmer följande påstående angående lösenord in på dig?* </a:t>
            </a:r>
            <a:endParaRPr lang="sv-SE" sz="1800"/>
          </a:p>
        </c:rich>
      </c:tx>
      <c:layout>
        <c:manualLayout>
          <c:xMode val="edge"/>
          <c:yMode val="edge"/>
          <c:x val="0.1366548507467141"/>
          <c:y val="7.4318867842220568E-2"/>
        </c:manualLayout>
      </c:layout>
      <c:overlay val="0"/>
      <c:spPr>
        <a:noFill/>
        <a:ln>
          <a:noFill/>
        </a:ln>
        <a:effectLst/>
      </c:spPr>
      <c:txPr>
        <a:bodyPr rot="0" spcFirstLastPara="1" vertOverflow="ellipsis" vert="horz" wrap="square" anchor="ctr" anchorCtr="1"/>
        <a:lstStyle/>
        <a:p>
          <a:pPr>
            <a:defRPr sz="1800" b="0" i="0" u="none" strike="noStrike" kern="1200" spc="0" baseline="0">
              <a:solidFill>
                <a:schemeClr val="tx1">
                  <a:lumMod val="65000"/>
                  <a:lumOff val="35000"/>
                </a:schemeClr>
              </a:solidFill>
              <a:latin typeface="+mn-lt"/>
              <a:ea typeface="+mn-ea"/>
              <a:cs typeface="+mn-cs"/>
            </a:defRPr>
          </a:pPr>
          <a:endParaRPr lang="sv-SE"/>
        </a:p>
      </c:txPr>
    </c:title>
    <c:autoTitleDeleted val="0"/>
    <c:plotArea>
      <c:layout>
        <c:manualLayout>
          <c:layoutTarget val="inner"/>
          <c:xMode val="edge"/>
          <c:yMode val="edge"/>
          <c:x val="0.47678093521109571"/>
          <c:y val="0.28521102408952737"/>
          <c:w val="0.48149602244771078"/>
          <c:h val="0.55842862143554051"/>
        </c:manualLayout>
      </c:layout>
      <c:barChart>
        <c:barDir val="bar"/>
        <c:grouping val="percentStacked"/>
        <c:varyColors val="0"/>
        <c:ser>
          <c:idx val="0"/>
          <c:order val="0"/>
          <c:tx>
            <c:strRef>
              <c:f>Blad1!$B$1</c:f>
              <c:strCache>
                <c:ptCount val="1"/>
                <c:pt idx="0">
                  <c:v>Instämmer helt</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Blad1!$A$2:$A$7</c:f>
              <c:strCache>
                <c:ptCount val="6"/>
                <c:pt idx="0">
                  <c:v>2019</c:v>
                </c:pt>
                <c:pt idx="1">
                  <c:v>2020</c:v>
                </c:pt>
                <c:pt idx="2">
                  <c:v>2021</c:v>
                </c:pt>
                <c:pt idx="3">
                  <c:v>2022</c:v>
                </c:pt>
                <c:pt idx="4">
                  <c:v>2023</c:v>
                </c:pt>
                <c:pt idx="5">
                  <c:v>Min oro har gjort att jag har förändrat mitt beteende på nätet för att undvika risker på nätet 2024</c:v>
                </c:pt>
              </c:strCache>
            </c:strRef>
          </c:cat>
          <c:val>
            <c:numRef>
              <c:f>Blad1!$B$2:$B$7</c:f>
              <c:numCache>
                <c:formatCode>General</c:formatCode>
                <c:ptCount val="6"/>
                <c:pt idx="0">
                  <c:v>12</c:v>
                </c:pt>
                <c:pt idx="1">
                  <c:v>6</c:v>
                </c:pt>
                <c:pt idx="2">
                  <c:v>5</c:v>
                </c:pt>
                <c:pt idx="3">
                  <c:v>6</c:v>
                </c:pt>
                <c:pt idx="4">
                  <c:v>8</c:v>
                </c:pt>
                <c:pt idx="5">
                  <c:v>6</c:v>
                </c:pt>
              </c:numCache>
            </c:numRef>
          </c:val>
          <c:extLst>
            <c:ext xmlns:c16="http://schemas.microsoft.com/office/drawing/2014/chart" uri="{C3380CC4-5D6E-409C-BE32-E72D297353CC}">
              <c16:uniqueId val="{00000000-8172-4352-ABB7-5E72E2506880}"/>
            </c:ext>
          </c:extLst>
        </c:ser>
        <c:ser>
          <c:idx val="1"/>
          <c:order val="1"/>
          <c:tx>
            <c:strRef>
              <c:f>Blad1!$C$1</c:f>
              <c:strCache>
                <c:ptCount val="1"/>
                <c:pt idx="0">
                  <c:v>Instämmer</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Blad1!$A$2:$A$7</c:f>
              <c:strCache>
                <c:ptCount val="6"/>
                <c:pt idx="0">
                  <c:v>2019</c:v>
                </c:pt>
                <c:pt idx="1">
                  <c:v>2020</c:v>
                </c:pt>
                <c:pt idx="2">
                  <c:v>2021</c:v>
                </c:pt>
                <c:pt idx="3">
                  <c:v>2022</c:v>
                </c:pt>
                <c:pt idx="4">
                  <c:v>2023</c:v>
                </c:pt>
                <c:pt idx="5">
                  <c:v>Min oro har gjort att jag har förändrat mitt beteende på nätet för att undvika risker på nätet 2024</c:v>
                </c:pt>
              </c:strCache>
            </c:strRef>
          </c:cat>
          <c:val>
            <c:numRef>
              <c:f>Blad1!$C$2:$C$7</c:f>
              <c:numCache>
                <c:formatCode>General</c:formatCode>
                <c:ptCount val="6"/>
                <c:pt idx="0">
                  <c:v>27</c:v>
                </c:pt>
                <c:pt idx="1">
                  <c:v>29</c:v>
                </c:pt>
                <c:pt idx="2">
                  <c:v>32</c:v>
                </c:pt>
                <c:pt idx="3">
                  <c:v>35</c:v>
                </c:pt>
                <c:pt idx="4">
                  <c:v>37</c:v>
                </c:pt>
                <c:pt idx="5">
                  <c:v>35</c:v>
                </c:pt>
              </c:numCache>
            </c:numRef>
          </c:val>
          <c:extLst>
            <c:ext xmlns:c16="http://schemas.microsoft.com/office/drawing/2014/chart" uri="{C3380CC4-5D6E-409C-BE32-E72D297353CC}">
              <c16:uniqueId val="{00000001-8172-4352-ABB7-5E72E2506880}"/>
            </c:ext>
          </c:extLst>
        </c:ser>
        <c:ser>
          <c:idx val="2"/>
          <c:order val="2"/>
          <c:tx>
            <c:strRef>
              <c:f>Blad1!$D$1</c:f>
              <c:strCache>
                <c:ptCount val="1"/>
                <c:pt idx="0">
                  <c:v>Varken eller</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Blad1!$A$2:$A$7</c:f>
              <c:strCache>
                <c:ptCount val="6"/>
                <c:pt idx="0">
                  <c:v>2019</c:v>
                </c:pt>
                <c:pt idx="1">
                  <c:v>2020</c:v>
                </c:pt>
                <c:pt idx="2">
                  <c:v>2021</c:v>
                </c:pt>
                <c:pt idx="3">
                  <c:v>2022</c:v>
                </c:pt>
                <c:pt idx="4">
                  <c:v>2023</c:v>
                </c:pt>
                <c:pt idx="5">
                  <c:v>Min oro har gjort att jag har förändrat mitt beteende på nätet för att undvika risker på nätet 2024</c:v>
                </c:pt>
              </c:strCache>
            </c:strRef>
          </c:cat>
          <c:val>
            <c:numRef>
              <c:f>Blad1!$D$2:$D$7</c:f>
              <c:numCache>
                <c:formatCode>General</c:formatCode>
                <c:ptCount val="6"/>
                <c:pt idx="0">
                  <c:v>32</c:v>
                </c:pt>
                <c:pt idx="1">
                  <c:v>37</c:v>
                </c:pt>
                <c:pt idx="2">
                  <c:v>42</c:v>
                </c:pt>
                <c:pt idx="3">
                  <c:v>42</c:v>
                </c:pt>
                <c:pt idx="4">
                  <c:v>39</c:v>
                </c:pt>
                <c:pt idx="5">
                  <c:v>42</c:v>
                </c:pt>
              </c:numCache>
            </c:numRef>
          </c:val>
          <c:extLst>
            <c:ext xmlns:c16="http://schemas.microsoft.com/office/drawing/2014/chart" uri="{C3380CC4-5D6E-409C-BE32-E72D297353CC}">
              <c16:uniqueId val="{00000002-8172-4352-ABB7-5E72E2506880}"/>
            </c:ext>
          </c:extLst>
        </c:ser>
        <c:ser>
          <c:idx val="3"/>
          <c:order val="3"/>
          <c:tx>
            <c:strRef>
              <c:f>Blad1!$E$1</c:f>
              <c:strCache>
                <c:ptCount val="1"/>
                <c:pt idx="0">
                  <c:v>Instämmer inte</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Blad1!$A$2:$A$7</c:f>
              <c:strCache>
                <c:ptCount val="6"/>
                <c:pt idx="0">
                  <c:v>2019</c:v>
                </c:pt>
                <c:pt idx="1">
                  <c:v>2020</c:v>
                </c:pt>
                <c:pt idx="2">
                  <c:v>2021</c:v>
                </c:pt>
                <c:pt idx="3">
                  <c:v>2022</c:v>
                </c:pt>
                <c:pt idx="4">
                  <c:v>2023</c:v>
                </c:pt>
                <c:pt idx="5">
                  <c:v>Min oro har gjort att jag har förändrat mitt beteende på nätet för att undvika risker på nätet 2024</c:v>
                </c:pt>
              </c:strCache>
            </c:strRef>
          </c:cat>
          <c:val>
            <c:numRef>
              <c:f>Blad1!$E$2:$E$7</c:f>
              <c:numCache>
                <c:formatCode>General</c:formatCode>
                <c:ptCount val="6"/>
                <c:pt idx="0">
                  <c:v>16</c:v>
                </c:pt>
                <c:pt idx="1">
                  <c:v>21</c:v>
                </c:pt>
                <c:pt idx="2">
                  <c:v>18</c:v>
                </c:pt>
                <c:pt idx="3">
                  <c:v>14</c:v>
                </c:pt>
                <c:pt idx="4">
                  <c:v>12</c:v>
                </c:pt>
                <c:pt idx="5">
                  <c:v>16</c:v>
                </c:pt>
              </c:numCache>
            </c:numRef>
          </c:val>
          <c:extLst>
            <c:ext xmlns:c16="http://schemas.microsoft.com/office/drawing/2014/chart" uri="{C3380CC4-5D6E-409C-BE32-E72D297353CC}">
              <c16:uniqueId val="{00000004-8172-4352-ABB7-5E72E2506880}"/>
            </c:ext>
          </c:extLst>
        </c:ser>
        <c:ser>
          <c:idx val="4"/>
          <c:order val="4"/>
          <c:tx>
            <c:strRef>
              <c:f>Blad1!$F$1</c:f>
              <c:strCache>
                <c:ptCount val="1"/>
                <c:pt idx="0">
                  <c:v>Instämmer inte alls</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Blad1!$A$2:$A$7</c:f>
              <c:strCache>
                <c:ptCount val="6"/>
                <c:pt idx="0">
                  <c:v>2019</c:v>
                </c:pt>
                <c:pt idx="1">
                  <c:v>2020</c:v>
                </c:pt>
                <c:pt idx="2">
                  <c:v>2021</c:v>
                </c:pt>
                <c:pt idx="3">
                  <c:v>2022</c:v>
                </c:pt>
                <c:pt idx="4">
                  <c:v>2023</c:v>
                </c:pt>
                <c:pt idx="5">
                  <c:v>Min oro har gjort att jag har förändrat mitt beteende på nätet för att undvika risker på nätet 2024</c:v>
                </c:pt>
              </c:strCache>
            </c:strRef>
          </c:cat>
          <c:val>
            <c:numRef>
              <c:f>Blad1!$F$2:$F$7</c:f>
              <c:numCache>
                <c:formatCode>General</c:formatCode>
                <c:ptCount val="6"/>
                <c:pt idx="0">
                  <c:v>13</c:v>
                </c:pt>
                <c:pt idx="1">
                  <c:v>7</c:v>
                </c:pt>
                <c:pt idx="2">
                  <c:v>3</c:v>
                </c:pt>
                <c:pt idx="3">
                  <c:v>3</c:v>
                </c:pt>
                <c:pt idx="4">
                  <c:v>3</c:v>
                </c:pt>
                <c:pt idx="5">
                  <c:v>2</c:v>
                </c:pt>
              </c:numCache>
            </c:numRef>
          </c:val>
          <c:extLst>
            <c:ext xmlns:c16="http://schemas.microsoft.com/office/drawing/2014/chart" uri="{C3380CC4-5D6E-409C-BE32-E72D297353CC}">
              <c16:uniqueId val="{00000005-8172-4352-ABB7-5E72E2506880}"/>
            </c:ext>
          </c:extLst>
        </c:ser>
        <c:dLbls>
          <c:dLblPos val="ctr"/>
          <c:showLegendKey val="0"/>
          <c:showVal val="1"/>
          <c:showCatName val="0"/>
          <c:showSerName val="0"/>
          <c:showPercent val="0"/>
          <c:showBubbleSize val="0"/>
        </c:dLbls>
        <c:gapWidth val="150"/>
        <c:overlap val="100"/>
        <c:axId val="991357640"/>
        <c:axId val="991364200"/>
      </c:barChart>
      <c:catAx>
        <c:axId val="99135764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991364200"/>
        <c:crosses val="autoZero"/>
        <c:auto val="1"/>
        <c:lblAlgn val="l"/>
        <c:lblOffset val="100"/>
        <c:noMultiLvlLbl val="0"/>
      </c:catAx>
      <c:valAx>
        <c:axId val="9913642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991357640"/>
        <c:crosses val="autoZero"/>
        <c:crossBetween val="between"/>
      </c:valAx>
      <c:spPr>
        <a:noFill/>
        <a:ln>
          <a:noFill/>
        </a:ln>
        <a:effectLst/>
      </c:spPr>
    </c:plotArea>
    <c:legend>
      <c:legendPos val="b"/>
      <c:layout>
        <c:manualLayout>
          <c:xMode val="edge"/>
          <c:yMode val="edge"/>
          <c:x val="0.1145916225628919"/>
          <c:y val="0.93434856347001549"/>
          <c:w val="0.77688109851526244"/>
          <c:h val="6.5651436529984494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sv-SE"/>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sv-SE" sz="1800" b="0" i="0" u="none" strike="noStrike" baseline="0"/>
              <a:t>Hur väl stämmer följande påståenden angående din e-legitimation? </a:t>
            </a:r>
            <a:endParaRPr lang="sv-SE" sz="1800"/>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sv-SE"/>
        </a:p>
      </c:txPr>
    </c:title>
    <c:autoTitleDeleted val="0"/>
    <c:plotArea>
      <c:layout>
        <c:manualLayout>
          <c:layoutTarget val="inner"/>
          <c:xMode val="edge"/>
          <c:yMode val="edge"/>
          <c:x val="0.47678093521109571"/>
          <c:y val="0.16022014087958841"/>
          <c:w val="0.48149602244771078"/>
          <c:h val="0.68341942111824339"/>
        </c:manualLayout>
      </c:layout>
      <c:barChart>
        <c:barDir val="bar"/>
        <c:grouping val="percentStacked"/>
        <c:varyColors val="0"/>
        <c:ser>
          <c:idx val="0"/>
          <c:order val="0"/>
          <c:tx>
            <c:strRef>
              <c:f>Blad1!$B$1</c:f>
              <c:strCache>
                <c:ptCount val="1"/>
                <c:pt idx="0">
                  <c:v>Instämmer helt</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Blad1!$A$2:$A$13</c:f>
              <c:numCache>
                <c:formatCode>General</c:formatCode>
                <c:ptCount val="12"/>
                <c:pt idx="0">
                  <c:v>2021</c:v>
                </c:pt>
                <c:pt idx="1">
                  <c:v>2022</c:v>
                </c:pt>
                <c:pt idx="2">
                  <c:v>2023</c:v>
                </c:pt>
                <c:pt idx="3">
                  <c:v>2024</c:v>
                </c:pt>
                <c:pt idx="4">
                  <c:v>2021</c:v>
                </c:pt>
                <c:pt idx="5">
                  <c:v>2022</c:v>
                </c:pt>
                <c:pt idx="6">
                  <c:v>2023</c:v>
                </c:pt>
                <c:pt idx="7">
                  <c:v>2024</c:v>
                </c:pt>
                <c:pt idx="8">
                  <c:v>2021</c:v>
                </c:pt>
                <c:pt idx="9">
                  <c:v>2022</c:v>
                </c:pt>
                <c:pt idx="10">
                  <c:v>2023</c:v>
                </c:pt>
                <c:pt idx="11">
                  <c:v>2024</c:v>
                </c:pt>
              </c:numCache>
            </c:numRef>
          </c:cat>
          <c:val>
            <c:numRef>
              <c:f>Blad1!$B$2:$B$13</c:f>
              <c:numCache>
                <c:formatCode>General</c:formatCode>
                <c:ptCount val="12"/>
                <c:pt idx="0">
                  <c:v>7</c:v>
                </c:pt>
                <c:pt idx="1">
                  <c:v>8</c:v>
                </c:pt>
                <c:pt idx="2">
                  <c:v>7</c:v>
                </c:pt>
                <c:pt idx="3">
                  <c:v>7</c:v>
                </c:pt>
                <c:pt idx="4">
                  <c:v>51</c:v>
                </c:pt>
                <c:pt idx="5">
                  <c:v>46</c:v>
                </c:pt>
                <c:pt idx="6">
                  <c:v>49</c:v>
                </c:pt>
                <c:pt idx="7">
                  <c:v>49</c:v>
                </c:pt>
                <c:pt idx="8">
                  <c:v>26</c:v>
                </c:pt>
                <c:pt idx="9">
                  <c:v>28</c:v>
                </c:pt>
                <c:pt idx="10">
                  <c:v>26</c:v>
                </c:pt>
                <c:pt idx="11">
                  <c:v>25</c:v>
                </c:pt>
              </c:numCache>
            </c:numRef>
          </c:val>
          <c:extLst>
            <c:ext xmlns:c16="http://schemas.microsoft.com/office/drawing/2014/chart" uri="{C3380CC4-5D6E-409C-BE32-E72D297353CC}">
              <c16:uniqueId val="{00000000-8172-4352-ABB7-5E72E2506880}"/>
            </c:ext>
          </c:extLst>
        </c:ser>
        <c:ser>
          <c:idx val="1"/>
          <c:order val="1"/>
          <c:tx>
            <c:strRef>
              <c:f>Blad1!$C$1</c:f>
              <c:strCache>
                <c:ptCount val="1"/>
                <c:pt idx="0">
                  <c:v>Instämmer</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Blad1!$A$2:$A$13</c:f>
              <c:numCache>
                <c:formatCode>General</c:formatCode>
                <c:ptCount val="12"/>
                <c:pt idx="0">
                  <c:v>2021</c:v>
                </c:pt>
                <c:pt idx="1">
                  <c:v>2022</c:v>
                </c:pt>
                <c:pt idx="2">
                  <c:v>2023</c:v>
                </c:pt>
                <c:pt idx="3">
                  <c:v>2024</c:v>
                </c:pt>
                <c:pt idx="4">
                  <c:v>2021</c:v>
                </c:pt>
                <c:pt idx="5">
                  <c:v>2022</c:v>
                </c:pt>
                <c:pt idx="6">
                  <c:v>2023</c:v>
                </c:pt>
                <c:pt idx="7">
                  <c:v>2024</c:v>
                </c:pt>
                <c:pt idx="8">
                  <c:v>2021</c:v>
                </c:pt>
                <c:pt idx="9">
                  <c:v>2022</c:v>
                </c:pt>
                <c:pt idx="10">
                  <c:v>2023</c:v>
                </c:pt>
                <c:pt idx="11">
                  <c:v>2024</c:v>
                </c:pt>
              </c:numCache>
            </c:numRef>
          </c:cat>
          <c:val>
            <c:numRef>
              <c:f>Blad1!$C$2:$C$13</c:f>
              <c:numCache>
                <c:formatCode>General</c:formatCode>
                <c:ptCount val="12"/>
                <c:pt idx="0">
                  <c:v>23</c:v>
                </c:pt>
                <c:pt idx="1">
                  <c:v>23</c:v>
                </c:pt>
                <c:pt idx="2">
                  <c:v>26</c:v>
                </c:pt>
                <c:pt idx="3">
                  <c:v>25</c:v>
                </c:pt>
                <c:pt idx="4">
                  <c:v>43</c:v>
                </c:pt>
                <c:pt idx="5">
                  <c:v>47</c:v>
                </c:pt>
                <c:pt idx="6">
                  <c:v>46</c:v>
                </c:pt>
                <c:pt idx="7">
                  <c:v>44</c:v>
                </c:pt>
                <c:pt idx="8">
                  <c:v>53</c:v>
                </c:pt>
                <c:pt idx="9">
                  <c:v>55</c:v>
                </c:pt>
                <c:pt idx="10">
                  <c:v>56</c:v>
                </c:pt>
                <c:pt idx="11">
                  <c:v>57</c:v>
                </c:pt>
              </c:numCache>
            </c:numRef>
          </c:val>
          <c:extLst>
            <c:ext xmlns:c16="http://schemas.microsoft.com/office/drawing/2014/chart" uri="{C3380CC4-5D6E-409C-BE32-E72D297353CC}">
              <c16:uniqueId val="{00000001-8172-4352-ABB7-5E72E2506880}"/>
            </c:ext>
          </c:extLst>
        </c:ser>
        <c:ser>
          <c:idx val="2"/>
          <c:order val="2"/>
          <c:tx>
            <c:strRef>
              <c:f>Blad1!$D$1</c:f>
              <c:strCache>
                <c:ptCount val="1"/>
                <c:pt idx="0">
                  <c:v>Varken eller</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Blad1!$A$2:$A$13</c:f>
              <c:numCache>
                <c:formatCode>General</c:formatCode>
                <c:ptCount val="12"/>
                <c:pt idx="0">
                  <c:v>2021</c:v>
                </c:pt>
                <c:pt idx="1">
                  <c:v>2022</c:v>
                </c:pt>
                <c:pt idx="2">
                  <c:v>2023</c:v>
                </c:pt>
                <c:pt idx="3">
                  <c:v>2024</c:v>
                </c:pt>
                <c:pt idx="4">
                  <c:v>2021</c:v>
                </c:pt>
                <c:pt idx="5">
                  <c:v>2022</c:v>
                </c:pt>
                <c:pt idx="6">
                  <c:v>2023</c:v>
                </c:pt>
                <c:pt idx="7">
                  <c:v>2024</c:v>
                </c:pt>
                <c:pt idx="8">
                  <c:v>2021</c:v>
                </c:pt>
                <c:pt idx="9">
                  <c:v>2022</c:v>
                </c:pt>
                <c:pt idx="10">
                  <c:v>2023</c:v>
                </c:pt>
                <c:pt idx="11">
                  <c:v>2024</c:v>
                </c:pt>
              </c:numCache>
            </c:numRef>
          </c:cat>
          <c:val>
            <c:numRef>
              <c:f>Blad1!$D$2:$D$13</c:f>
              <c:numCache>
                <c:formatCode>General</c:formatCode>
                <c:ptCount val="12"/>
                <c:pt idx="0">
                  <c:v>34</c:v>
                </c:pt>
                <c:pt idx="1">
                  <c:v>33</c:v>
                </c:pt>
                <c:pt idx="2">
                  <c:v>33</c:v>
                </c:pt>
                <c:pt idx="3">
                  <c:v>36</c:v>
                </c:pt>
                <c:pt idx="4">
                  <c:v>5</c:v>
                </c:pt>
                <c:pt idx="5">
                  <c:v>5</c:v>
                </c:pt>
                <c:pt idx="6">
                  <c:v>5</c:v>
                </c:pt>
                <c:pt idx="7">
                  <c:v>7</c:v>
                </c:pt>
                <c:pt idx="8">
                  <c:v>18</c:v>
                </c:pt>
                <c:pt idx="9">
                  <c:v>13</c:v>
                </c:pt>
                <c:pt idx="10">
                  <c:v>13</c:v>
                </c:pt>
                <c:pt idx="11">
                  <c:v>15</c:v>
                </c:pt>
              </c:numCache>
            </c:numRef>
          </c:val>
          <c:extLst>
            <c:ext xmlns:c16="http://schemas.microsoft.com/office/drawing/2014/chart" uri="{C3380CC4-5D6E-409C-BE32-E72D297353CC}">
              <c16:uniqueId val="{00000002-8172-4352-ABB7-5E72E2506880}"/>
            </c:ext>
          </c:extLst>
        </c:ser>
        <c:ser>
          <c:idx val="3"/>
          <c:order val="3"/>
          <c:tx>
            <c:strRef>
              <c:f>Blad1!$E$1</c:f>
              <c:strCache>
                <c:ptCount val="1"/>
                <c:pt idx="0">
                  <c:v>Instämmer inte</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Blad1!$A$2:$A$13</c:f>
              <c:numCache>
                <c:formatCode>General</c:formatCode>
                <c:ptCount val="12"/>
                <c:pt idx="0">
                  <c:v>2021</c:v>
                </c:pt>
                <c:pt idx="1">
                  <c:v>2022</c:v>
                </c:pt>
                <c:pt idx="2">
                  <c:v>2023</c:v>
                </c:pt>
                <c:pt idx="3">
                  <c:v>2024</c:v>
                </c:pt>
                <c:pt idx="4">
                  <c:v>2021</c:v>
                </c:pt>
                <c:pt idx="5">
                  <c:v>2022</c:v>
                </c:pt>
                <c:pt idx="6">
                  <c:v>2023</c:v>
                </c:pt>
                <c:pt idx="7">
                  <c:v>2024</c:v>
                </c:pt>
                <c:pt idx="8">
                  <c:v>2021</c:v>
                </c:pt>
                <c:pt idx="9">
                  <c:v>2022</c:v>
                </c:pt>
                <c:pt idx="10">
                  <c:v>2023</c:v>
                </c:pt>
                <c:pt idx="11">
                  <c:v>2024</c:v>
                </c:pt>
              </c:numCache>
            </c:numRef>
          </c:cat>
          <c:val>
            <c:numRef>
              <c:f>Blad1!$E$2:$E$13</c:f>
              <c:numCache>
                <c:formatCode>General</c:formatCode>
                <c:ptCount val="12"/>
                <c:pt idx="0">
                  <c:v>27</c:v>
                </c:pt>
                <c:pt idx="1">
                  <c:v>25</c:v>
                </c:pt>
                <c:pt idx="2">
                  <c:v>26</c:v>
                </c:pt>
                <c:pt idx="3">
                  <c:v>24</c:v>
                </c:pt>
                <c:pt idx="4">
                  <c:v>1</c:v>
                </c:pt>
                <c:pt idx="5">
                  <c:v>1</c:v>
                </c:pt>
                <c:pt idx="6">
                  <c:v>1</c:v>
                </c:pt>
                <c:pt idx="7">
                  <c:v>1</c:v>
                </c:pt>
                <c:pt idx="8">
                  <c:v>3</c:v>
                </c:pt>
                <c:pt idx="9">
                  <c:v>3</c:v>
                </c:pt>
                <c:pt idx="10">
                  <c:v>4</c:v>
                </c:pt>
                <c:pt idx="11">
                  <c:v>3</c:v>
                </c:pt>
              </c:numCache>
            </c:numRef>
          </c:val>
          <c:extLst>
            <c:ext xmlns:c16="http://schemas.microsoft.com/office/drawing/2014/chart" uri="{C3380CC4-5D6E-409C-BE32-E72D297353CC}">
              <c16:uniqueId val="{00000004-8172-4352-ABB7-5E72E2506880}"/>
            </c:ext>
          </c:extLst>
        </c:ser>
        <c:ser>
          <c:idx val="4"/>
          <c:order val="4"/>
          <c:tx>
            <c:strRef>
              <c:f>Blad1!$F$1</c:f>
              <c:strCache>
                <c:ptCount val="1"/>
                <c:pt idx="0">
                  <c:v>Instämmer inte alls</c:v>
                </c:pt>
              </c:strCache>
            </c:strRef>
          </c:tx>
          <c:spPr>
            <a:solidFill>
              <a:schemeClr val="accent5"/>
            </a:solidFill>
            <a:ln>
              <a:noFill/>
            </a:ln>
            <a:effectLst/>
          </c:spPr>
          <c:invertIfNegative val="0"/>
          <c:dLbls>
            <c:dLbl>
              <c:idx val="4"/>
              <c:delete val="1"/>
              <c:extLst>
                <c:ext xmlns:c15="http://schemas.microsoft.com/office/drawing/2012/chart" uri="{CE6537A1-D6FC-4f65-9D91-7224C49458BB}"/>
                <c:ext xmlns:c16="http://schemas.microsoft.com/office/drawing/2014/chart" uri="{C3380CC4-5D6E-409C-BE32-E72D297353CC}">
                  <c16:uniqueId val="{00000000-856E-4422-869E-716996663FD3}"/>
                </c:ext>
              </c:extLst>
            </c:dLbl>
            <c:dLbl>
              <c:idx val="8"/>
              <c:delete val="1"/>
              <c:extLst>
                <c:ext xmlns:c15="http://schemas.microsoft.com/office/drawing/2012/chart" uri="{CE6537A1-D6FC-4f65-9D91-7224C49458BB}"/>
                <c:ext xmlns:c16="http://schemas.microsoft.com/office/drawing/2014/chart" uri="{C3380CC4-5D6E-409C-BE32-E72D297353CC}">
                  <c16:uniqueId val="{00000001-856E-4422-869E-716996663FD3}"/>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Blad1!$A$2:$A$13</c:f>
              <c:numCache>
                <c:formatCode>General</c:formatCode>
                <c:ptCount val="12"/>
                <c:pt idx="0">
                  <c:v>2021</c:v>
                </c:pt>
                <c:pt idx="1">
                  <c:v>2022</c:v>
                </c:pt>
                <c:pt idx="2">
                  <c:v>2023</c:v>
                </c:pt>
                <c:pt idx="3">
                  <c:v>2024</c:v>
                </c:pt>
                <c:pt idx="4">
                  <c:v>2021</c:v>
                </c:pt>
                <c:pt idx="5">
                  <c:v>2022</c:v>
                </c:pt>
                <c:pt idx="6">
                  <c:v>2023</c:v>
                </c:pt>
                <c:pt idx="7">
                  <c:v>2024</c:v>
                </c:pt>
                <c:pt idx="8">
                  <c:v>2021</c:v>
                </c:pt>
                <c:pt idx="9">
                  <c:v>2022</c:v>
                </c:pt>
                <c:pt idx="10">
                  <c:v>2023</c:v>
                </c:pt>
                <c:pt idx="11">
                  <c:v>2024</c:v>
                </c:pt>
              </c:numCache>
            </c:numRef>
          </c:cat>
          <c:val>
            <c:numRef>
              <c:f>Blad1!$F$2:$F$13</c:f>
              <c:numCache>
                <c:formatCode>General</c:formatCode>
                <c:ptCount val="12"/>
                <c:pt idx="0">
                  <c:v>10</c:v>
                </c:pt>
                <c:pt idx="1">
                  <c:v>11</c:v>
                </c:pt>
                <c:pt idx="2">
                  <c:v>9</c:v>
                </c:pt>
                <c:pt idx="3">
                  <c:v>8</c:v>
                </c:pt>
                <c:pt idx="9">
                  <c:v>1</c:v>
                </c:pt>
                <c:pt idx="10">
                  <c:v>1</c:v>
                </c:pt>
                <c:pt idx="11">
                  <c:v>1</c:v>
                </c:pt>
              </c:numCache>
            </c:numRef>
          </c:val>
          <c:extLst>
            <c:ext xmlns:c16="http://schemas.microsoft.com/office/drawing/2014/chart" uri="{C3380CC4-5D6E-409C-BE32-E72D297353CC}">
              <c16:uniqueId val="{00000005-8172-4352-ABB7-5E72E2506880}"/>
            </c:ext>
          </c:extLst>
        </c:ser>
        <c:dLbls>
          <c:dLblPos val="ctr"/>
          <c:showLegendKey val="0"/>
          <c:showVal val="1"/>
          <c:showCatName val="0"/>
          <c:showSerName val="0"/>
          <c:showPercent val="0"/>
          <c:showBubbleSize val="0"/>
        </c:dLbls>
        <c:gapWidth val="150"/>
        <c:overlap val="100"/>
        <c:axId val="991357640"/>
        <c:axId val="991364200"/>
      </c:barChart>
      <c:catAx>
        <c:axId val="99135764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t" anchorCtr="0"/>
          <a:lstStyle/>
          <a:p>
            <a:pPr>
              <a:defRPr sz="1000" b="0" i="0" u="none" strike="noStrike" kern="1200" baseline="0">
                <a:solidFill>
                  <a:schemeClr val="tx1">
                    <a:lumMod val="65000"/>
                    <a:lumOff val="35000"/>
                  </a:schemeClr>
                </a:solidFill>
                <a:latin typeface="+mn-lt"/>
                <a:ea typeface="+mn-ea"/>
                <a:cs typeface="+mn-cs"/>
              </a:defRPr>
            </a:pPr>
            <a:endParaRPr lang="sv-SE"/>
          </a:p>
        </c:txPr>
        <c:crossAx val="991364200"/>
        <c:crosses val="autoZero"/>
        <c:auto val="1"/>
        <c:lblAlgn val="l"/>
        <c:lblOffset val="100"/>
        <c:noMultiLvlLbl val="0"/>
      </c:catAx>
      <c:valAx>
        <c:axId val="9913642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991357640"/>
        <c:crosses val="autoZero"/>
        <c:crossBetween val="between"/>
      </c:valAx>
      <c:spPr>
        <a:noFill/>
        <a:ln>
          <a:noFill/>
        </a:ln>
        <a:effectLst/>
      </c:spPr>
    </c:plotArea>
    <c:legend>
      <c:legendPos val="b"/>
      <c:layout>
        <c:manualLayout>
          <c:xMode val="edge"/>
          <c:yMode val="edge"/>
          <c:x val="0.22052123157741141"/>
          <c:y val="0.9214337852199499"/>
          <c:w val="0.63308565591711663"/>
          <c:h val="5.5655813615768671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sv-SE"/>
    </a:p>
  </c:txPr>
  <c:externalData r:id="rId3">
    <c:autoUpdate val="0"/>
  </c:externalData>
  <c:userShapes r:id="rId4"/>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sv-SE" dirty="0"/>
              <a:t>Hur väl stämmer följande påstående angående din e-legitimation? </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sv-SE"/>
        </a:p>
      </c:txPr>
    </c:title>
    <c:autoTitleDeleted val="0"/>
    <c:plotArea>
      <c:layout>
        <c:manualLayout>
          <c:layoutTarget val="inner"/>
          <c:xMode val="edge"/>
          <c:yMode val="edge"/>
          <c:x val="0.50386128861045254"/>
          <c:y val="0.15190885704170187"/>
          <c:w val="0.45060927087893382"/>
          <c:h val="0.68341952169125664"/>
        </c:manualLayout>
      </c:layout>
      <c:barChart>
        <c:barDir val="bar"/>
        <c:grouping val="percentStacked"/>
        <c:varyColors val="0"/>
        <c:ser>
          <c:idx val="0"/>
          <c:order val="0"/>
          <c:tx>
            <c:strRef>
              <c:f>Blad1!$B$1</c:f>
              <c:strCache>
                <c:ptCount val="1"/>
                <c:pt idx="0">
                  <c:v>Instämmer helt</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Blad1!$A$2:$A$5</c:f>
              <c:numCache>
                <c:formatCode>General</c:formatCode>
                <c:ptCount val="4"/>
                <c:pt idx="0">
                  <c:v>2021</c:v>
                </c:pt>
                <c:pt idx="1">
                  <c:v>2022</c:v>
                </c:pt>
                <c:pt idx="2">
                  <c:v>2023</c:v>
                </c:pt>
                <c:pt idx="3">
                  <c:v>2024</c:v>
                </c:pt>
              </c:numCache>
            </c:numRef>
          </c:cat>
          <c:val>
            <c:numRef>
              <c:f>Blad1!$B$2:$B$5</c:f>
              <c:numCache>
                <c:formatCode>General</c:formatCode>
                <c:ptCount val="4"/>
                <c:pt idx="0">
                  <c:v>3</c:v>
                </c:pt>
                <c:pt idx="1">
                  <c:v>4</c:v>
                </c:pt>
                <c:pt idx="2">
                  <c:v>5</c:v>
                </c:pt>
                <c:pt idx="3">
                  <c:v>4</c:v>
                </c:pt>
              </c:numCache>
            </c:numRef>
          </c:val>
          <c:extLst>
            <c:ext xmlns:c16="http://schemas.microsoft.com/office/drawing/2014/chart" uri="{C3380CC4-5D6E-409C-BE32-E72D297353CC}">
              <c16:uniqueId val="{00000000-8172-4352-ABB7-5E72E2506880}"/>
            </c:ext>
          </c:extLst>
        </c:ser>
        <c:ser>
          <c:idx val="1"/>
          <c:order val="1"/>
          <c:tx>
            <c:strRef>
              <c:f>Blad1!$C$1</c:f>
              <c:strCache>
                <c:ptCount val="1"/>
                <c:pt idx="0">
                  <c:v>Instämmer</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Blad1!$A$2:$A$5</c:f>
              <c:numCache>
                <c:formatCode>General</c:formatCode>
                <c:ptCount val="4"/>
                <c:pt idx="0">
                  <c:v>2021</c:v>
                </c:pt>
                <c:pt idx="1">
                  <c:v>2022</c:v>
                </c:pt>
                <c:pt idx="2">
                  <c:v>2023</c:v>
                </c:pt>
                <c:pt idx="3">
                  <c:v>2024</c:v>
                </c:pt>
              </c:numCache>
            </c:numRef>
          </c:cat>
          <c:val>
            <c:numRef>
              <c:f>Blad1!$C$2:$C$5</c:f>
              <c:numCache>
                <c:formatCode>General</c:formatCode>
                <c:ptCount val="4"/>
                <c:pt idx="0">
                  <c:v>14</c:v>
                </c:pt>
                <c:pt idx="1">
                  <c:v>16</c:v>
                </c:pt>
                <c:pt idx="2">
                  <c:v>18</c:v>
                </c:pt>
                <c:pt idx="3">
                  <c:v>22</c:v>
                </c:pt>
              </c:numCache>
            </c:numRef>
          </c:val>
          <c:extLst>
            <c:ext xmlns:c16="http://schemas.microsoft.com/office/drawing/2014/chart" uri="{C3380CC4-5D6E-409C-BE32-E72D297353CC}">
              <c16:uniqueId val="{00000001-8172-4352-ABB7-5E72E2506880}"/>
            </c:ext>
          </c:extLst>
        </c:ser>
        <c:ser>
          <c:idx val="2"/>
          <c:order val="2"/>
          <c:tx>
            <c:strRef>
              <c:f>Blad1!$D$1</c:f>
              <c:strCache>
                <c:ptCount val="1"/>
                <c:pt idx="0">
                  <c:v>Varken eller</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Blad1!$A$2:$A$5</c:f>
              <c:numCache>
                <c:formatCode>General</c:formatCode>
                <c:ptCount val="4"/>
                <c:pt idx="0">
                  <c:v>2021</c:v>
                </c:pt>
                <c:pt idx="1">
                  <c:v>2022</c:v>
                </c:pt>
                <c:pt idx="2">
                  <c:v>2023</c:v>
                </c:pt>
                <c:pt idx="3">
                  <c:v>2024</c:v>
                </c:pt>
              </c:numCache>
            </c:numRef>
          </c:cat>
          <c:val>
            <c:numRef>
              <c:f>Blad1!$D$2:$D$5</c:f>
              <c:numCache>
                <c:formatCode>General</c:formatCode>
                <c:ptCount val="4"/>
                <c:pt idx="0">
                  <c:v>47</c:v>
                </c:pt>
                <c:pt idx="1">
                  <c:v>49</c:v>
                </c:pt>
                <c:pt idx="2">
                  <c:v>47</c:v>
                </c:pt>
                <c:pt idx="3">
                  <c:v>46</c:v>
                </c:pt>
              </c:numCache>
            </c:numRef>
          </c:val>
          <c:extLst>
            <c:ext xmlns:c16="http://schemas.microsoft.com/office/drawing/2014/chart" uri="{C3380CC4-5D6E-409C-BE32-E72D297353CC}">
              <c16:uniqueId val="{00000002-8172-4352-ABB7-5E72E2506880}"/>
            </c:ext>
          </c:extLst>
        </c:ser>
        <c:ser>
          <c:idx val="3"/>
          <c:order val="3"/>
          <c:tx>
            <c:strRef>
              <c:f>Blad1!$E$1</c:f>
              <c:strCache>
                <c:ptCount val="1"/>
                <c:pt idx="0">
                  <c:v>Instämmer inte</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Blad1!$A$2:$A$5</c:f>
              <c:numCache>
                <c:formatCode>General</c:formatCode>
                <c:ptCount val="4"/>
                <c:pt idx="0">
                  <c:v>2021</c:v>
                </c:pt>
                <c:pt idx="1">
                  <c:v>2022</c:v>
                </c:pt>
                <c:pt idx="2">
                  <c:v>2023</c:v>
                </c:pt>
                <c:pt idx="3">
                  <c:v>2024</c:v>
                </c:pt>
              </c:numCache>
            </c:numRef>
          </c:cat>
          <c:val>
            <c:numRef>
              <c:f>Blad1!$E$2:$E$5</c:f>
              <c:numCache>
                <c:formatCode>General</c:formatCode>
                <c:ptCount val="4"/>
                <c:pt idx="0">
                  <c:v>29</c:v>
                </c:pt>
                <c:pt idx="1">
                  <c:v>26</c:v>
                </c:pt>
                <c:pt idx="2">
                  <c:v>24</c:v>
                </c:pt>
                <c:pt idx="3">
                  <c:v>22</c:v>
                </c:pt>
              </c:numCache>
            </c:numRef>
          </c:val>
          <c:extLst>
            <c:ext xmlns:c16="http://schemas.microsoft.com/office/drawing/2014/chart" uri="{C3380CC4-5D6E-409C-BE32-E72D297353CC}">
              <c16:uniqueId val="{00000004-8172-4352-ABB7-5E72E2506880}"/>
            </c:ext>
          </c:extLst>
        </c:ser>
        <c:ser>
          <c:idx val="4"/>
          <c:order val="4"/>
          <c:tx>
            <c:strRef>
              <c:f>Blad1!$F$1</c:f>
              <c:strCache>
                <c:ptCount val="1"/>
                <c:pt idx="0">
                  <c:v>Instämmer inte alls</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Blad1!$A$2:$A$5</c:f>
              <c:numCache>
                <c:formatCode>General</c:formatCode>
                <c:ptCount val="4"/>
                <c:pt idx="0">
                  <c:v>2021</c:v>
                </c:pt>
                <c:pt idx="1">
                  <c:v>2022</c:v>
                </c:pt>
                <c:pt idx="2">
                  <c:v>2023</c:v>
                </c:pt>
                <c:pt idx="3">
                  <c:v>2024</c:v>
                </c:pt>
              </c:numCache>
            </c:numRef>
          </c:cat>
          <c:val>
            <c:numRef>
              <c:f>Blad1!$F$2:$F$5</c:f>
              <c:numCache>
                <c:formatCode>General</c:formatCode>
                <c:ptCount val="4"/>
                <c:pt idx="0">
                  <c:v>6</c:v>
                </c:pt>
                <c:pt idx="1">
                  <c:v>5</c:v>
                </c:pt>
                <c:pt idx="2">
                  <c:v>6</c:v>
                </c:pt>
                <c:pt idx="3">
                  <c:v>7</c:v>
                </c:pt>
              </c:numCache>
            </c:numRef>
          </c:val>
          <c:extLst>
            <c:ext xmlns:c16="http://schemas.microsoft.com/office/drawing/2014/chart" uri="{C3380CC4-5D6E-409C-BE32-E72D297353CC}">
              <c16:uniqueId val="{00000005-8172-4352-ABB7-5E72E2506880}"/>
            </c:ext>
          </c:extLst>
        </c:ser>
        <c:dLbls>
          <c:dLblPos val="ctr"/>
          <c:showLegendKey val="0"/>
          <c:showVal val="1"/>
          <c:showCatName val="0"/>
          <c:showSerName val="0"/>
          <c:showPercent val="0"/>
          <c:showBubbleSize val="0"/>
        </c:dLbls>
        <c:gapWidth val="150"/>
        <c:overlap val="100"/>
        <c:axId val="991357640"/>
        <c:axId val="991364200"/>
      </c:barChart>
      <c:catAx>
        <c:axId val="99135764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t" anchorCtr="0"/>
          <a:lstStyle/>
          <a:p>
            <a:pPr algn="just">
              <a:defRPr sz="1000" b="0" i="0" u="none" strike="noStrike" kern="1200" baseline="0">
                <a:solidFill>
                  <a:schemeClr val="tx1">
                    <a:lumMod val="65000"/>
                    <a:lumOff val="35000"/>
                  </a:schemeClr>
                </a:solidFill>
                <a:latin typeface="+mn-lt"/>
                <a:ea typeface="+mn-ea"/>
                <a:cs typeface="+mn-cs"/>
              </a:defRPr>
            </a:pPr>
            <a:endParaRPr lang="sv-SE"/>
          </a:p>
        </c:txPr>
        <c:crossAx val="991364200"/>
        <c:crosses val="autoZero"/>
        <c:auto val="1"/>
        <c:lblAlgn val="ctr"/>
        <c:lblOffset val="100"/>
        <c:noMultiLvlLbl val="0"/>
      </c:catAx>
      <c:valAx>
        <c:axId val="9913642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991357640"/>
        <c:crosses val="autoZero"/>
        <c:crossBetween val="between"/>
      </c:valAx>
      <c:spPr>
        <a:noFill/>
        <a:ln>
          <a:noFill/>
        </a:ln>
        <a:effectLst/>
      </c:spPr>
    </c:plotArea>
    <c:legend>
      <c:legendPos val="b"/>
      <c:layout>
        <c:manualLayout>
          <c:xMode val="edge"/>
          <c:yMode val="edge"/>
          <c:x val="0.17333937049376905"/>
          <c:y val="0.93808560173851474"/>
          <c:w val="0.69975047789407907"/>
          <c:h val="6.1914398261485128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sv-SE"/>
    </a:p>
  </c:txPr>
  <c:externalData r:id="rId3">
    <c:autoUpdate val="0"/>
  </c:externalData>
  <c:userShapes r:id="rId4"/>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sv-SE" sz="1862" b="0" i="0" u="none" strike="noStrike" baseline="0"/>
              <a:t>Hur väl stämmer följande påståenden angående din e-legitimation? </a:t>
            </a:r>
            <a:endParaRPr lang="sv-SE"/>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sv-SE"/>
        </a:p>
      </c:txPr>
    </c:title>
    <c:autoTitleDeleted val="0"/>
    <c:plotArea>
      <c:layout>
        <c:manualLayout>
          <c:layoutTarget val="inner"/>
          <c:xMode val="edge"/>
          <c:yMode val="edge"/>
          <c:x val="0.41859505365243244"/>
          <c:y val="0.16022014087958841"/>
          <c:w val="0.53968184228574334"/>
          <c:h val="0.68341942111824339"/>
        </c:manualLayout>
      </c:layout>
      <c:barChart>
        <c:barDir val="bar"/>
        <c:grouping val="percentStacked"/>
        <c:varyColors val="0"/>
        <c:ser>
          <c:idx val="0"/>
          <c:order val="0"/>
          <c:tx>
            <c:strRef>
              <c:f>Blad1!$B$1</c:f>
              <c:strCache>
                <c:ptCount val="1"/>
                <c:pt idx="0">
                  <c:v>Instämmer helt</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Blad1!$A$2:$A$9</c:f>
              <c:numCache>
                <c:formatCode>General</c:formatCode>
                <c:ptCount val="8"/>
                <c:pt idx="0">
                  <c:v>2021</c:v>
                </c:pt>
                <c:pt idx="1">
                  <c:v>2022</c:v>
                </c:pt>
                <c:pt idx="2">
                  <c:v>2023</c:v>
                </c:pt>
                <c:pt idx="3">
                  <c:v>2024</c:v>
                </c:pt>
                <c:pt idx="4">
                  <c:v>2021</c:v>
                </c:pt>
                <c:pt idx="5">
                  <c:v>2022</c:v>
                </c:pt>
                <c:pt idx="6">
                  <c:v>2023</c:v>
                </c:pt>
                <c:pt idx="7">
                  <c:v>2024</c:v>
                </c:pt>
              </c:numCache>
            </c:numRef>
          </c:cat>
          <c:val>
            <c:numRef>
              <c:f>Blad1!$B$2:$B$9</c:f>
              <c:numCache>
                <c:formatCode>General</c:formatCode>
                <c:ptCount val="8"/>
                <c:pt idx="0">
                  <c:v>1</c:v>
                </c:pt>
                <c:pt idx="1">
                  <c:v>1</c:v>
                </c:pt>
                <c:pt idx="2">
                  <c:v>1</c:v>
                </c:pt>
                <c:pt idx="3">
                  <c:v>1</c:v>
                </c:pt>
                <c:pt idx="4">
                  <c:v>32</c:v>
                </c:pt>
                <c:pt idx="5">
                  <c:v>28</c:v>
                </c:pt>
                <c:pt idx="6">
                  <c:v>30</c:v>
                </c:pt>
                <c:pt idx="7">
                  <c:v>24</c:v>
                </c:pt>
              </c:numCache>
            </c:numRef>
          </c:val>
          <c:extLst>
            <c:ext xmlns:c16="http://schemas.microsoft.com/office/drawing/2014/chart" uri="{C3380CC4-5D6E-409C-BE32-E72D297353CC}">
              <c16:uniqueId val="{00000000-8172-4352-ABB7-5E72E2506880}"/>
            </c:ext>
          </c:extLst>
        </c:ser>
        <c:ser>
          <c:idx val="1"/>
          <c:order val="1"/>
          <c:tx>
            <c:strRef>
              <c:f>Blad1!$C$1</c:f>
              <c:strCache>
                <c:ptCount val="1"/>
                <c:pt idx="0">
                  <c:v>Instämmer</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Blad1!$A$2:$A$9</c:f>
              <c:numCache>
                <c:formatCode>General</c:formatCode>
                <c:ptCount val="8"/>
                <c:pt idx="0">
                  <c:v>2021</c:v>
                </c:pt>
                <c:pt idx="1">
                  <c:v>2022</c:v>
                </c:pt>
                <c:pt idx="2">
                  <c:v>2023</c:v>
                </c:pt>
                <c:pt idx="3">
                  <c:v>2024</c:v>
                </c:pt>
                <c:pt idx="4">
                  <c:v>2021</c:v>
                </c:pt>
                <c:pt idx="5">
                  <c:v>2022</c:v>
                </c:pt>
                <c:pt idx="6">
                  <c:v>2023</c:v>
                </c:pt>
                <c:pt idx="7">
                  <c:v>2024</c:v>
                </c:pt>
              </c:numCache>
            </c:numRef>
          </c:cat>
          <c:val>
            <c:numRef>
              <c:f>Blad1!$C$2:$C$9</c:f>
              <c:numCache>
                <c:formatCode>General</c:formatCode>
                <c:ptCount val="8"/>
                <c:pt idx="0">
                  <c:v>2</c:v>
                </c:pt>
                <c:pt idx="1">
                  <c:v>3</c:v>
                </c:pt>
                <c:pt idx="2">
                  <c:v>3</c:v>
                </c:pt>
                <c:pt idx="3">
                  <c:v>3</c:v>
                </c:pt>
                <c:pt idx="4">
                  <c:v>53</c:v>
                </c:pt>
                <c:pt idx="5">
                  <c:v>56</c:v>
                </c:pt>
                <c:pt idx="6">
                  <c:v>52</c:v>
                </c:pt>
                <c:pt idx="7">
                  <c:v>56</c:v>
                </c:pt>
              </c:numCache>
            </c:numRef>
          </c:val>
          <c:extLst>
            <c:ext xmlns:c16="http://schemas.microsoft.com/office/drawing/2014/chart" uri="{C3380CC4-5D6E-409C-BE32-E72D297353CC}">
              <c16:uniqueId val="{00000001-8172-4352-ABB7-5E72E2506880}"/>
            </c:ext>
          </c:extLst>
        </c:ser>
        <c:ser>
          <c:idx val="2"/>
          <c:order val="2"/>
          <c:tx>
            <c:strRef>
              <c:f>Blad1!$D$1</c:f>
              <c:strCache>
                <c:ptCount val="1"/>
                <c:pt idx="0">
                  <c:v>Varken eller</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Blad1!$A$2:$A$9</c:f>
              <c:numCache>
                <c:formatCode>General</c:formatCode>
                <c:ptCount val="8"/>
                <c:pt idx="0">
                  <c:v>2021</c:v>
                </c:pt>
                <c:pt idx="1">
                  <c:v>2022</c:v>
                </c:pt>
                <c:pt idx="2">
                  <c:v>2023</c:v>
                </c:pt>
                <c:pt idx="3">
                  <c:v>2024</c:v>
                </c:pt>
                <c:pt idx="4">
                  <c:v>2021</c:v>
                </c:pt>
                <c:pt idx="5">
                  <c:v>2022</c:v>
                </c:pt>
                <c:pt idx="6">
                  <c:v>2023</c:v>
                </c:pt>
                <c:pt idx="7">
                  <c:v>2024</c:v>
                </c:pt>
              </c:numCache>
            </c:numRef>
          </c:cat>
          <c:val>
            <c:numRef>
              <c:f>Blad1!$D$2:$D$9</c:f>
              <c:numCache>
                <c:formatCode>General</c:formatCode>
                <c:ptCount val="8"/>
                <c:pt idx="0">
                  <c:v>7</c:v>
                </c:pt>
                <c:pt idx="1">
                  <c:v>8</c:v>
                </c:pt>
                <c:pt idx="2">
                  <c:v>6</c:v>
                </c:pt>
                <c:pt idx="3">
                  <c:v>9</c:v>
                </c:pt>
                <c:pt idx="4">
                  <c:v>10</c:v>
                </c:pt>
                <c:pt idx="5">
                  <c:v>11</c:v>
                </c:pt>
                <c:pt idx="6">
                  <c:v>11</c:v>
                </c:pt>
                <c:pt idx="7">
                  <c:v>13</c:v>
                </c:pt>
              </c:numCache>
            </c:numRef>
          </c:val>
          <c:extLst>
            <c:ext xmlns:c16="http://schemas.microsoft.com/office/drawing/2014/chart" uri="{C3380CC4-5D6E-409C-BE32-E72D297353CC}">
              <c16:uniqueId val="{00000002-8172-4352-ABB7-5E72E2506880}"/>
            </c:ext>
          </c:extLst>
        </c:ser>
        <c:ser>
          <c:idx val="3"/>
          <c:order val="3"/>
          <c:tx>
            <c:strRef>
              <c:f>Blad1!$E$1</c:f>
              <c:strCache>
                <c:ptCount val="1"/>
                <c:pt idx="0">
                  <c:v>Instämmer inte</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Blad1!$A$2:$A$9</c:f>
              <c:numCache>
                <c:formatCode>General</c:formatCode>
                <c:ptCount val="8"/>
                <c:pt idx="0">
                  <c:v>2021</c:v>
                </c:pt>
                <c:pt idx="1">
                  <c:v>2022</c:v>
                </c:pt>
                <c:pt idx="2">
                  <c:v>2023</c:v>
                </c:pt>
                <c:pt idx="3">
                  <c:v>2024</c:v>
                </c:pt>
                <c:pt idx="4">
                  <c:v>2021</c:v>
                </c:pt>
                <c:pt idx="5">
                  <c:v>2022</c:v>
                </c:pt>
                <c:pt idx="6">
                  <c:v>2023</c:v>
                </c:pt>
                <c:pt idx="7">
                  <c:v>2024</c:v>
                </c:pt>
              </c:numCache>
            </c:numRef>
          </c:cat>
          <c:val>
            <c:numRef>
              <c:f>Blad1!$E$2:$E$9</c:f>
              <c:numCache>
                <c:formatCode>General</c:formatCode>
                <c:ptCount val="8"/>
                <c:pt idx="0">
                  <c:v>23</c:v>
                </c:pt>
                <c:pt idx="1">
                  <c:v>19</c:v>
                </c:pt>
                <c:pt idx="2">
                  <c:v>20</c:v>
                </c:pt>
                <c:pt idx="3">
                  <c:v>18</c:v>
                </c:pt>
                <c:pt idx="4">
                  <c:v>3</c:v>
                </c:pt>
                <c:pt idx="5">
                  <c:v>2</c:v>
                </c:pt>
                <c:pt idx="6">
                  <c:v>4</c:v>
                </c:pt>
                <c:pt idx="7">
                  <c:v>4</c:v>
                </c:pt>
              </c:numCache>
            </c:numRef>
          </c:val>
          <c:extLst>
            <c:ext xmlns:c16="http://schemas.microsoft.com/office/drawing/2014/chart" uri="{C3380CC4-5D6E-409C-BE32-E72D297353CC}">
              <c16:uniqueId val="{00000004-8172-4352-ABB7-5E72E2506880}"/>
            </c:ext>
          </c:extLst>
        </c:ser>
        <c:ser>
          <c:idx val="4"/>
          <c:order val="4"/>
          <c:tx>
            <c:strRef>
              <c:f>Blad1!$F$1</c:f>
              <c:strCache>
                <c:ptCount val="1"/>
                <c:pt idx="0">
                  <c:v>Instämmer inte alls</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Blad1!$A$2:$A$9</c:f>
              <c:numCache>
                <c:formatCode>General</c:formatCode>
                <c:ptCount val="8"/>
                <c:pt idx="0">
                  <c:v>2021</c:v>
                </c:pt>
                <c:pt idx="1">
                  <c:v>2022</c:v>
                </c:pt>
                <c:pt idx="2">
                  <c:v>2023</c:v>
                </c:pt>
                <c:pt idx="3">
                  <c:v>2024</c:v>
                </c:pt>
                <c:pt idx="4">
                  <c:v>2021</c:v>
                </c:pt>
                <c:pt idx="5">
                  <c:v>2022</c:v>
                </c:pt>
                <c:pt idx="6">
                  <c:v>2023</c:v>
                </c:pt>
                <c:pt idx="7">
                  <c:v>2024</c:v>
                </c:pt>
              </c:numCache>
            </c:numRef>
          </c:cat>
          <c:val>
            <c:numRef>
              <c:f>Blad1!$F$2:$F$9</c:f>
              <c:numCache>
                <c:formatCode>General</c:formatCode>
                <c:ptCount val="8"/>
                <c:pt idx="0">
                  <c:v>67</c:v>
                </c:pt>
                <c:pt idx="1">
                  <c:v>69</c:v>
                </c:pt>
                <c:pt idx="2">
                  <c:v>70</c:v>
                </c:pt>
                <c:pt idx="3">
                  <c:v>69</c:v>
                </c:pt>
                <c:pt idx="4">
                  <c:v>2</c:v>
                </c:pt>
                <c:pt idx="5">
                  <c:v>3</c:v>
                </c:pt>
                <c:pt idx="6">
                  <c:v>4</c:v>
                </c:pt>
                <c:pt idx="7">
                  <c:v>3</c:v>
                </c:pt>
              </c:numCache>
            </c:numRef>
          </c:val>
          <c:extLst>
            <c:ext xmlns:c16="http://schemas.microsoft.com/office/drawing/2014/chart" uri="{C3380CC4-5D6E-409C-BE32-E72D297353CC}">
              <c16:uniqueId val="{00000005-8172-4352-ABB7-5E72E2506880}"/>
            </c:ext>
          </c:extLst>
        </c:ser>
        <c:dLbls>
          <c:dLblPos val="ctr"/>
          <c:showLegendKey val="0"/>
          <c:showVal val="1"/>
          <c:showCatName val="0"/>
          <c:showSerName val="0"/>
          <c:showPercent val="0"/>
          <c:showBubbleSize val="0"/>
        </c:dLbls>
        <c:gapWidth val="150"/>
        <c:overlap val="100"/>
        <c:axId val="991357640"/>
        <c:axId val="991364200"/>
      </c:barChart>
      <c:catAx>
        <c:axId val="99135764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991364200"/>
        <c:crosses val="autoZero"/>
        <c:auto val="1"/>
        <c:lblAlgn val="ctr"/>
        <c:lblOffset val="100"/>
        <c:noMultiLvlLbl val="0"/>
      </c:catAx>
      <c:valAx>
        <c:axId val="9913642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99135764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sv-SE"/>
    </a:p>
  </c:txPr>
  <c:externalData r:id="rId3">
    <c:autoUpdate val="0"/>
  </c:externalData>
  <c:userShapes r:id="rId4"/>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sv-SE"/>
              <a:t>Hur väl stämmer följande påståenden angående din e-legitimation? </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sv-SE"/>
        </a:p>
      </c:txPr>
    </c:title>
    <c:autoTitleDeleted val="0"/>
    <c:plotArea>
      <c:layout>
        <c:manualLayout>
          <c:layoutTarget val="inner"/>
          <c:xMode val="edge"/>
          <c:yMode val="edge"/>
          <c:x val="0.47678093521109571"/>
          <c:y val="0.16022014087958841"/>
          <c:w val="0.48149602244771078"/>
          <c:h val="0.68341942111824339"/>
        </c:manualLayout>
      </c:layout>
      <c:barChart>
        <c:barDir val="bar"/>
        <c:grouping val="percentStacked"/>
        <c:varyColors val="0"/>
        <c:ser>
          <c:idx val="0"/>
          <c:order val="0"/>
          <c:tx>
            <c:strRef>
              <c:f>Blad1!$B$1</c:f>
              <c:strCache>
                <c:ptCount val="1"/>
                <c:pt idx="0">
                  <c:v>Instämmer helt</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Blad1!$A$2:$A$9</c:f>
              <c:numCache>
                <c:formatCode>General</c:formatCode>
                <c:ptCount val="8"/>
                <c:pt idx="0">
                  <c:v>2021</c:v>
                </c:pt>
                <c:pt idx="1">
                  <c:v>2022</c:v>
                </c:pt>
                <c:pt idx="2">
                  <c:v>2023</c:v>
                </c:pt>
                <c:pt idx="3">
                  <c:v>2024</c:v>
                </c:pt>
                <c:pt idx="4">
                  <c:v>2021</c:v>
                </c:pt>
                <c:pt idx="5">
                  <c:v>2022</c:v>
                </c:pt>
                <c:pt idx="6">
                  <c:v>2023</c:v>
                </c:pt>
                <c:pt idx="7">
                  <c:v>2024</c:v>
                </c:pt>
              </c:numCache>
            </c:numRef>
          </c:cat>
          <c:val>
            <c:numRef>
              <c:f>Blad1!$B$2:$B$9</c:f>
              <c:numCache>
                <c:formatCode>General</c:formatCode>
                <c:ptCount val="8"/>
                <c:pt idx="0">
                  <c:v>4</c:v>
                </c:pt>
                <c:pt idx="1">
                  <c:v>2</c:v>
                </c:pt>
                <c:pt idx="2">
                  <c:v>1</c:v>
                </c:pt>
                <c:pt idx="3">
                  <c:v>2</c:v>
                </c:pt>
                <c:pt idx="4">
                  <c:v>36</c:v>
                </c:pt>
                <c:pt idx="5">
                  <c:v>31</c:v>
                </c:pt>
                <c:pt idx="6">
                  <c:v>30</c:v>
                </c:pt>
                <c:pt idx="7">
                  <c:v>32</c:v>
                </c:pt>
              </c:numCache>
            </c:numRef>
          </c:val>
          <c:extLst>
            <c:ext xmlns:c16="http://schemas.microsoft.com/office/drawing/2014/chart" uri="{C3380CC4-5D6E-409C-BE32-E72D297353CC}">
              <c16:uniqueId val="{00000000-8172-4352-ABB7-5E72E2506880}"/>
            </c:ext>
          </c:extLst>
        </c:ser>
        <c:ser>
          <c:idx val="1"/>
          <c:order val="1"/>
          <c:tx>
            <c:strRef>
              <c:f>Blad1!$C$1</c:f>
              <c:strCache>
                <c:ptCount val="1"/>
                <c:pt idx="0">
                  <c:v>Instämmer</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Blad1!$A$2:$A$9</c:f>
              <c:numCache>
                <c:formatCode>General</c:formatCode>
                <c:ptCount val="8"/>
                <c:pt idx="0">
                  <c:v>2021</c:v>
                </c:pt>
                <c:pt idx="1">
                  <c:v>2022</c:v>
                </c:pt>
                <c:pt idx="2">
                  <c:v>2023</c:v>
                </c:pt>
                <c:pt idx="3">
                  <c:v>2024</c:v>
                </c:pt>
                <c:pt idx="4">
                  <c:v>2021</c:v>
                </c:pt>
                <c:pt idx="5">
                  <c:v>2022</c:v>
                </c:pt>
                <c:pt idx="6">
                  <c:v>2023</c:v>
                </c:pt>
                <c:pt idx="7">
                  <c:v>2024</c:v>
                </c:pt>
              </c:numCache>
            </c:numRef>
          </c:cat>
          <c:val>
            <c:numRef>
              <c:f>Blad1!$C$2:$C$9</c:f>
              <c:numCache>
                <c:formatCode>General</c:formatCode>
                <c:ptCount val="8"/>
                <c:pt idx="0">
                  <c:v>7</c:v>
                </c:pt>
                <c:pt idx="1">
                  <c:v>3</c:v>
                </c:pt>
                <c:pt idx="2">
                  <c:v>2</c:v>
                </c:pt>
                <c:pt idx="3">
                  <c:v>3</c:v>
                </c:pt>
                <c:pt idx="4">
                  <c:v>43</c:v>
                </c:pt>
                <c:pt idx="5">
                  <c:v>47</c:v>
                </c:pt>
                <c:pt idx="6">
                  <c:v>49</c:v>
                </c:pt>
                <c:pt idx="7">
                  <c:v>51</c:v>
                </c:pt>
              </c:numCache>
            </c:numRef>
          </c:val>
          <c:extLst>
            <c:ext xmlns:c16="http://schemas.microsoft.com/office/drawing/2014/chart" uri="{C3380CC4-5D6E-409C-BE32-E72D297353CC}">
              <c16:uniqueId val="{00000001-8172-4352-ABB7-5E72E2506880}"/>
            </c:ext>
          </c:extLst>
        </c:ser>
        <c:ser>
          <c:idx val="2"/>
          <c:order val="2"/>
          <c:tx>
            <c:strRef>
              <c:f>Blad1!$D$1</c:f>
              <c:strCache>
                <c:ptCount val="1"/>
                <c:pt idx="0">
                  <c:v>Varken eller</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Blad1!$A$2:$A$9</c:f>
              <c:numCache>
                <c:formatCode>General</c:formatCode>
                <c:ptCount val="8"/>
                <c:pt idx="0">
                  <c:v>2021</c:v>
                </c:pt>
                <c:pt idx="1">
                  <c:v>2022</c:v>
                </c:pt>
                <c:pt idx="2">
                  <c:v>2023</c:v>
                </c:pt>
                <c:pt idx="3">
                  <c:v>2024</c:v>
                </c:pt>
                <c:pt idx="4">
                  <c:v>2021</c:v>
                </c:pt>
                <c:pt idx="5">
                  <c:v>2022</c:v>
                </c:pt>
                <c:pt idx="6">
                  <c:v>2023</c:v>
                </c:pt>
                <c:pt idx="7">
                  <c:v>2024</c:v>
                </c:pt>
              </c:numCache>
            </c:numRef>
          </c:cat>
          <c:val>
            <c:numRef>
              <c:f>Blad1!$D$2:$D$9</c:f>
              <c:numCache>
                <c:formatCode>General</c:formatCode>
                <c:ptCount val="8"/>
                <c:pt idx="0">
                  <c:v>8</c:v>
                </c:pt>
                <c:pt idx="1">
                  <c:v>5</c:v>
                </c:pt>
                <c:pt idx="2">
                  <c:v>5</c:v>
                </c:pt>
                <c:pt idx="3">
                  <c:v>5</c:v>
                </c:pt>
                <c:pt idx="4">
                  <c:v>7</c:v>
                </c:pt>
                <c:pt idx="5">
                  <c:v>9</c:v>
                </c:pt>
                <c:pt idx="6">
                  <c:v>7</c:v>
                </c:pt>
                <c:pt idx="7">
                  <c:v>8</c:v>
                </c:pt>
              </c:numCache>
            </c:numRef>
          </c:val>
          <c:extLst>
            <c:ext xmlns:c16="http://schemas.microsoft.com/office/drawing/2014/chart" uri="{C3380CC4-5D6E-409C-BE32-E72D297353CC}">
              <c16:uniqueId val="{00000002-8172-4352-ABB7-5E72E2506880}"/>
            </c:ext>
          </c:extLst>
        </c:ser>
        <c:ser>
          <c:idx val="3"/>
          <c:order val="3"/>
          <c:tx>
            <c:strRef>
              <c:f>Blad1!$E$1</c:f>
              <c:strCache>
                <c:ptCount val="1"/>
                <c:pt idx="0">
                  <c:v>Instämmer inte</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Blad1!$A$2:$A$9</c:f>
              <c:numCache>
                <c:formatCode>General</c:formatCode>
                <c:ptCount val="8"/>
                <c:pt idx="0">
                  <c:v>2021</c:v>
                </c:pt>
                <c:pt idx="1">
                  <c:v>2022</c:v>
                </c:pt>
                <c:pt idx="2">
                  <c:v>2023</c:v>
                </c:pt>
                <c:pt idx="3">
                  <c:v>2024</c:v>
                </c:pt>
                <c:pt idx="4">
                  <c:v>2021</c:v>
                </c:pt>
                <c:pt idx="5">
                  <c:v>2022</c:v>
                </c:pt>
                <c:pt idx="6">
                  <c:v>2023</c:v>
                </c:pt>
                <c:pt idx="7">
                  <c:v>2024</c:v>
                </c:pt>
              </c:numCache>
            </c:numRef>
          </c:cat>
          <c:val>
            <c:numRef>
              <c:f>Blad1!$E$2:$E$9</c:f>
              <c:numCache>
                <c:formatCode>General</c:formatCode>
                <c:ptCount val="8"/>
                <c:pt idx="0">
                  <c:v>24</c:v>
                </c:pt>
                <c:pt idx="1">
                  <c:v>18</c:v>
                </c:pt>
                <c:pt idx="2">
                  <c:v>20</c:v>
                </c:pt>
                <c:pt idx="3">
                  <c:v>17</c:v>
                </c:pt>
                <c:pt idx="4">
                  <c:v>6</c:v>
                </c:pt>
                <c:pt idx="5">
                  <c:v>6</c:v>
                </c:pt>
                <c:pt idx="6">
                  <c:v>5</c:v>
                </c:pt>
                <c:pt idx="7">
                  <c:v>4</c:v>
                </c:pt>
              </c:numCache>
            </c:numRef>
          </c:val>
          <c:extLst>
            <c:ext xmlns:c16="http://schemas.microsoft.com/office/drawing/2014/chart" uri="{C3380CC4-5D6E-409C-BE32-E72D297353CC}">
              <c16:uniqueId val="{00000004-8172-4352-ABB7-5E72E2506880}"/>
            </c:ext>
          </c:extLst>
        </c:ser>
        <c:ser>
          <c:idx val="4"/>
          <c:order val="4"/>
          <c:tx>
            <c:strRef>
              <c:f>Blad1!$F$1</c:f>
              <c:strCache>
                <c:ptCount val="1"/>
                <c:pt idx="0">
                  <c:v>Instämmer inte alls</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Blad1!$A$2:$A$9</c:f>
              <c:numCache>
                <c:formatCode>General</c:formatCode>
                <c:ptCount val="8"/>
                <c:pt idx="0">
                  <c:v>2021</c:v>
                </c:pt>
                <c:pt idx="1">
                  <c:v>2022</c:v>
                </c:pt>
                <c:pt idx="2">
                  <c:v>2023</c:v>
                </c:pt>
                <c:pt idx="3">
                  <c:v>2024</c:v>
                </c:pt>
                <c:pt idx="4">
                  <c:v>2021</c:v>
                </c:pt>
                <c:pt idx="5">
                  <c:v>2022</c:v>
                </c:pt>
                <c:pt idx="6">
                  <c:v>2023</c:v>
                </c:pt>
                <c:pt idx="7">
                  <c:v>2024</c:v>
                </c:pt>
              </c:numCache>
            </c:numRef>
          </c:cat>
          <c:val>
            <c:numRef>
              <c:f>Blad1!$F$2:$F$9</c:f>
              <c:numCache>
                <c:formatCode>General</c:formatCode>
                <c:ptCount val="8"/>
                <c:pt idx="0">
                  <c:v>59</c:v>
                </c:pt>
                <c:pt idx="1">
                  <c:v>73</c:v>
                </c:pt>
                <c:pt idx="2">
                  <c:v>72</c:v>
                </c:pt>
                <c:pt idx="3">
                  <c:v>73</c:v>
                </c:pt>
                <c:pt idx="4">
                  <c:v>8</c:v>
                </c:pt>
                <c:pt idx="5">
                  <c:v>8</c:v>
                </c:pt>
                <c:pt idx="6">
                  <c:v>9</c:v>
                </c:pt>
                <c:pt idx="7">
                  <c:v>5</c:v>
                </c:pt>
              </c:numCache>
            </c:numRef>
          </c:val>
          <c:extLst>
            <c:ext xmlns:c16="http://schemas.microsoft.com/office/drawing/2014/chart" uri="{C3380CC4-5D6E-409C-BE32-E72D297353CC}">
              <c16:uniqueId val="{00000005-8172-4352-ABB7-5E72E2506880}"/>
            </c:ext>
          </c:extLst>
        </c:ser>
        <c:dLbls>
          <c:dLblPos val="ctr"/>
          <c:showLegendKey val="0"/>
          <c:showVal val="1"/>
          <c:showCatName val="0"/>
          <c:showSerName val="0"/>
          <c:showPercent val="0"/>
          <c:showBubbleSize val="0"/>
        </c:dLbls>
        <c:gapWidth val="150"/>
        <c:overlap val="100"/>
        <c:axId val="991357640"/>
        <c:axId val="991364200"/>
      </c:barChart>
      <c:catAx>
        <c:axId val="99135764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991364200"/>
        <c:crosses val="autoZero"/>
        <c:auto val="1"/>
        <c:lblAlgn val="ctr"/>
        <c:lblOffset val="100"/>
        <c:noMultiLvlLbl val="0"/>
      </c:catAx>
      <c:valAx>
        <c:axId val="9913642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99135764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sv-SE"/>
    </a:p>
  </c:txPr>
  <c:externalData r:id="rId3">
    <c:autoUpdate val="0"/>
  </c:externalData>
  <c:userShapes r:id="rId4"/>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sv-SE"/>
              <a:t>Händer</a:t>
            </a:r>
            <a:r>
              <a:rPr lang="sv-SE" baseline="0"/>
              <a:t> det att du låter andra använda din mobiltelefon, </a:t>
            </a:r>
            <a:br>
              <a:rPr lang="sv-SE" baseline="0"/>
            </a:br>
            <a:r>
              <a:rPr lang="sv-SE" baseline="0"/>
              <a:t>dator eller läsplatta utan att du själv har uppsikt?*</a:t>
            </a:r>
            <a:endParaRPr lang="sv-SE"/>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sv-SE"/>
        </a:p>
      </c:txPr>
    </c:title>
    <c:autoTitleDeleted val="0"/>
    <c:plotArea>
      <c:layout/>
      <c:barChart>
        <c:barDir val="col"/>
        <c:grouping val="clustered"/>
        <c:varyColors val="0"/>
        <c:ser>
          <c:idx val="0"/>
          <c:order val="0"/>
          <c:tx>
            <c:strRef>
              <c:f>Blad1!$B$1</c:f>
              <c:strCache>
                <c:ptCount val="1"/>
                <c:pt idx="0">
                  <c:v>Ja, mina barn eller andra anhöriga</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Blad1!$A$2:$A$7</c:f>
              <c:numCache>
                <c:formatCode>General</c:formatCode>
                <c:ptCount val="6"/>
                <c:pt idx="0">
                  <c:v>2024</c:v>
                </c:pt>
                <c:pt idx="1">
                  <c:v>2023</c:v>
                </c:pt>
                <c:pt idx="2">
                  <c:v>2022</c:v>
                </c:pt>
                <c:pt idx="3">
                  <c:v>2021</c:v>
                </c:pt>
                <c:pt idx="4">
                  <c:v>2020</c:v>
                </c:pt>
                <c:pt idx="5">
                  <c:v>2019</c:v>
                </c:pt>
              </c:numCache>
            </c:numRef>
          </c:cat>
          <c:val>
            <c:numRef>
              <c:f>Blad1!$B$2:$B$7</c:f>
              <c:numCache>
                <c:formatCode>General</c:formatCode>
                <c:ptCount val="6"/>
                <c:pt idx="0">
                  <c:v>33</c:v>
                </c:pt>
                <c:pt idx="1">
                  <c:v>38</c:v>
                </c:pt>
                <c:pt idx="2">
                  <c:v>39</c:v>
                </c:pt>
                <c:pt idx="3">
                  <c:v>41</c:v>
                </c:pt>
                <c:pt idx="4">
                  <c:v>35</c:v>
                </c:pt>
                <c:pt idx="5">
                  <c:v>40</c:v>
                </c:pt>
              </c:numCache>
            </c:numRef>
          </c:val>
          <c:extLst>
            <c:ext xmlns:c16="http://schemas.microsoft.com/office/drawing/2014/chart" uri="{C3380CC4-5D6E-409C-BE32-E72D297353CC}">
              <c16:uniqueId val="{00000000-5800-4E9A-84F4-98402D0BC4C7}"/>
            </c:ext>
          </c:extLst>
        </c:ser>
        <c:ser>
          <c:idx val="1"/>
          <c:order val="1"/>
          <c:tx>
            <c:strRef>
              <c:f>Blad1!$C$1</c:f>
              <c:strCache>
                <c:ptCount val="1"/>
                <c:pt idx="0">
                  <c:v>Ja, mina vänner eller kollegor</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Blad1!$A$2:$A$7</c:f>
              <c:numCache>
                <c:formatCode>General</c:formatCode>
                <c:ptCount val="6"/>
                <c:pt idx="0">
                  <c:v>2024</c:v>
                </c:pt>
                <c:pt idx="1">
                  <c:v>2023</c:v>
                </c:pt>
                <c:pt idx="2">
                  <c:v>2022</c:v>
                </c:pt>
                <c:pt idx="3">
                  <c:v>2021</c:v>
                </c:pt>
                <c:pt idx="4">
                  <c:v>2020</c:v>
                </c:pt>
                <c:pt idx="5">
                  <c:v>2019</c:v>
                </c:pt>
              </c:numCache>
            </c:numRef>
          </c:cat>
          <c:val>
            <c:numRef>
              <c:f>Blad1!$C$2:$C$7</c:f>
              <c:numCache>
                <c:formatCode>General</c:formatCode>
                <c:ptCount val="6"/>
                <c:pt idx="0">
                  <c:v>9</c:v>
                </c:pt>
                <c:pt idx="1">
                  <c:v>9</c:v>
                </c:pt>
                <c:pt idx="2">
                  <c:v>9</c:v>
                </c:pt>
                <c:pt idx="3">
                  <c:v>8</c:v>
                </c:pt>
                <c:pt idx="4">
                  <c:v>8</c:v>
                </c:pt>
                <c:pt idx="5">
                  <c:v>9</c:v>
                </c:pt>
              </c:numCache>
            </c:numRef>
          </c:val>
          <c:extLst>
            <c:ext xmlns:c16="http://schemas.microsoft.com/office/drawing/2014/chart" uri="{C3380CC4-5D6E-409C-BE32-E72D297353CC}">
              <c16:uniqueId val="{00000001-5800-4E9A-84F4-98402D0BC4C7}"/>
            </c:ext>
          </c:extLst>
        </c:ser>
        <c:ser>
          <c:idx val="2"/>
          <c:order val="2"/>
          <c:tx>
            <c:strRef>
              <c:f>Blad1!$D$1</c:f>
              <c:strCache>
                <c:ptCount val="1"/>
                <c:pt idx="0">
                  <c:v>Ja, andra än ovan</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Blad1!$A$2:$A$7</c:f>
              <c:numCache>
                <c:formatCode>General</c:formatCode>
                <c:ptCount val="6"/>
                <c:pt idx="0">
                  <c:v>2024</c:v>
                </c:pt>
                <c:pt idx="1">
                  <c:v>2023</c:v>
                </c:pt>
                <c:pt idx="2">
                  <c:v>2022</c:v>
                </c:pt>
                <c:pt idx="3">
                  <c:v>2021</c:v>
                </c:pt>
                <c:pt idx="4">
                  <c:v>2020</c:v>
                </c:pt>
                <c:pt idx="5">
                  <c:v>2019</c:v>
                </c:pt>
              </c:numCache>
            </c:numRef>
          </c:cat>
          <c:val>
            <c:numRef>
              <c:f>Blad1!$D$2:$D$7</c:f>
              <c:numCache>
                <c:formatCode>General</c:formatCode>
                <c:ptCount val="6"/>
                <c:pt idx="0">
                  <c:v>2</c:v>
                </c:pt>
                <c:pt idx="1">
                  <c:v>2</c:v>
                </c:pt>
                <c:pt idx="2">
                  <c:v>2</c:v>
                </c:pt>
                <c:pt idx="3">
                  <c:v>1</c:v>
                </c:pt>
                <c:pt idx="4">
                  <c:v>1</c:v>
                </c:pt>
                <c:pt idx="5">
                  <c:v>1</c:v>
                </c:pt>
              </c:numCache>
            </c:numRef>
          </c:val>
          <c:extLst>
            <c:ext xmlns:c16="http://schemas.microsoft.com/office/drawing/2014/chart" uri="{C3380CC4-5D6E-409C-BE32-E72D297353CC}">
              <c16:uniqueId val="{00000002-5800-4E9A-84F4-98402D0BC4C7}"/>
            </c:ext>
          </c:extLst>
        </c:ser>
        <c:ser>
          <c:idx val="3"/>
          <c:order val="3"/>
          <c:tx>
            <c:strRef>
              <c:f>Blad1!$E$1</c:f>
              <c:strCache>
                <c:ptCount val="1"/>
                <c:pt idx="0">
                  <c:v>Nej</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Blad1!$A$2:$A$7</c:f>
              <c:numCache>
                <c:formatCode>General</c:formatCode>
                <c:ptCount val="6"/>
                <c:pt idx="0">
                  <c:v>2024</c:v>
                </c:pt>
                <c:pt idx="1">
                  <c:v>2023</c:v>
                </c:pt>
                <c:pt idx="2">
                  <c:v>2022</c:v>
                </c:pt>
                <c:pt idx="3">
                  <c:v>2021</c:v>
                </c:pt>
                <c:pt idx="4">
                  <c:v>2020</c:v>
                </c:pt>
                <c:pt idx="5">
                  <c:v>2019</c:v>
                </c:pt>
              </c:numCache>
            </c:numRef>
          </c:cat>
          <c:val>
            <c:numRef>
              <c:f>Blad1!$E$2:$E$7</c:f>
              <c:numCache>
                <c:formatCode>General</c:formatCode>
                <c:ptCount val="6"/>
                <c:pt idx="0">
                  <c:v>60</c:v>
                </c:pt>
                <c:pt idx="1">
                  <c:v>54</c:v>
                </c:pt>
                <c:pt idx="2">
                  <c:v>55</c:v>
                </c:pt>
                <c:pt idx="3">
                  <c:v>54</c:v>
                </c:pt>
                <c:pt idx="4">
                  <c:v>56</c:v>
                </c:pt>
                <c:pt idx="5">
                  <c:v>55</c:v>
                </c:pt>
              </c:numCache>
            </c:numRef>
          </c:val>
          <c:extLst>
            <c:ext xmlns:c16="http://schemas.microsoft.com/office/drawing/2014/chart" uri="{C3380CC4-5D6E-409C-BE32-E72D297353CC}">
              <c16:uniqueId val="{00000004-5800-4E9A-84F4-98402D0BC4C7}"/>
            </c:ext>
          </c:extLst>
        </c:ser>
        <c:ser>
          <c:idx val="4"/>
          <c:order val="4"/>
          <c:tx>
            <c:strRef>
              <c:f>Blad1!$F$1</c:f>
              <c:strCache>
                <c:ptCount val="1"/>
                <c:pt idx="0">
                  <c:v>Vet ej</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Blad1!$A$2:$A$7</c:f>
              <c:numCache>
                <c:formatCode>General</c:formatCode>
                <c:ptCount val="6"/>
                <c:pt idx="0">
                  <c:v>2024</c:v>
                </c:pt>
                <c:pt idx="1">
                  <c:v>2023</c:v>
                </c:pt>
                <c:pt idx="2">
                  <c:v>2022</c:v>
                </c:pt>
                <c:pt idx="3">
                  <c:v>2021</c:v>
                </c:pt>
                <c:pt idx="4">
                  <c:v>2020</c:v>
                </c:pt>
                <c:pt idx="5">
                  <c:v>2019</c:v>
                </c:pt>
              </c:numCache>
            </c:numRef>
          </c:cat>
          <c:val>
            <c:numRef>
              <c:f>Blad1!$F$2:$F$7</c:f>
              <c:numCache>
                <c:formatCode>General</c:formatCode>
                <c:ptCount val="6"/>
                <c:pt idx="0">
                  <c:v>1</c:v>
                </c:pt>
                <c:pt idx="1">
                  <c:v>1</c:v>
                </c:pt>
                <c:pt idx="2">
                  <c:v>0</c:v>
                </c:pt>
                <c:pt idx="3">
                  <c:v>1</c:v>
                </c:pt>
                <c:pt idx="4">
                  <c:v>1</c:v>
                </c:pt>
                <c:pt idx="5">
                  <c:v>0</c:v>
                </c:pt>
              </c:numCache>
            </c:numRef>
          </c:val>
          <c:extLst>
            <c:ext xmlns:c16="http://schemas.microsoft.com/office/drawing/2014/chart" uri="{C3380CC4-5D6E-409C-BE32-E72D297353CC}">
              <c16:uniqueId val="{00000005-5800-4E9A-84F4-98402D0BC4C7}"/>
            </c:ext>
          </c:extLst>
        </c:ser>
        <c:dLbls>
          <c:dLblPos val="outEnd"/>
          <c:showLegendKey val="0"/>
          <c:showVal val="1"/>
          <c:showCatName val="0"/>
          <c:showSerName val="0"/>
          <c:showPercent val="0"/>
          <c:showBubbleSize val="0"/>
        </c:dLbls>
        <c:gapWidth val="219"/>
        <c:overlap val="-27"/>
        <c:axId val="1556020912"/>
        <c:axId val="1556009680"/>
      </c:barChart>
      <c:catAx>
        <c:axId val="15560209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1556009680"/>
        <c:crosses val="autoZero"/>
        <c:auto val="1"/>
        <c:lblAlgn val="ctr"/>
        <c:lblOffset val="100"/>
        <c:noMultiLvlLbl val="0"/>
      </c:catAx>
      <c:valAx>
        <c:axId val="155600968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15560209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sv-SE"/>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sv-SE"/>
              <a:t>När det kommer ett mejl eller sms från vänner som innehåller en länk – vad stämmer bäst in på hur du agerar? </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sv-SE"/>
        </a:p>
      </c:txPr>
    </c:title>
    <c:autoTitleDeleted val="0"/>
    <c:plotArea>
      <c:layout/>
      <c:barChart>
        <c:barDir val="col"/>
        <c:grouping val="clustered"/>
        <c:varyColors val="0"/>
        <c:ser>
          <c:idx val="0"/>
          <c:order val="0"/>
          <c:tx>
            <c:strRef>
              <c:f>Blad1!$B$1</c:f>
              <c:strCache>
                <c:ptCount val="1"/>
                <c:pt idx="0">
                  <c:v>2024</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Blad1!$A$2:$A$6</c:f>
              <c:strCache>
                <c:ptCount val="5"/>
                <c:pt idx="0">
                  <c:v>Jag tvekar alltid och klickar först efter att jag försäkrat mig om att länken verkar pålitlig.</c:v>
                </c:pt>
                <c:pt idx="1">
                  <c:v>Jag tvekar men klickar oftast ändå. </c:v>
                </c:pt>
                <c:pt idx="2">
                  <c:v>Jag klickar aldrig på länkar i mejl och sms.</c:v>
                </c:pt>
                <c:pt idx="3">
                  <c:v>Jag klickar direkt.</c:v>
                </c:pt>
                <c:pt idx="4">
                  <c:v>Vet ej</c:v>
                </c:pt>
              </c:strCache>
            </c:strRef>
          </c:cat>
          <c:val>
            <c:numRef>
              <c:f>Blad1!$B$2:$B$6</c:f>
              <c:numCache>
                <c:formatCode>General</c:formatCode>
                <c:ptCount val="5"/>
                <c:pt idx="0">
                  <c:v>65</c:v>
                </c:pt>
                <c:pt idx="1">
                  <c:v>11</c:v>
                </c:pt>
                <c:pt idx="2">
                  <c:v>16</c:v>
                </c:pt>
                <c:pt idx="3">
                  <c:v>5</c:v>
                </c:pt>
                <c:pt idx="4">
                  <c:v>3</c:v>
                </c:pt>
              </c:numCache>
            </c:numRef>
          </c:val>
          <c:extLst>
            <c:ext xmlns:c16="http://schemas.microsoft.com/office/drawing/2014/chart" uri="{C3380CC4-5D6E-409C-BE32-E72D297353CC}">
              <c16:uniqueId val="{00000000-909E-4D4A-87F7-9A2D44691402}"/>
            </c:ext>
          </c:extLst>
        </c:ser>
        <c:ser>
          <c:idx val="1"/>
          <c:order val="1"/>
          <c:tx>
            <c:strRef>
              <c:f>Blad1!$C$1</c:f>
              <c:strCache>
                <c:ptCount val="1"/>
                <c:pt idx="0">
                  <c:v>2023</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Blad1!$A$2:$A$6</c:f>
              <c:strCache>
                <c:ptCount val="5"/>
                <c:pt idx="0">
                  <c:v>Jag tvekar alltid och klickar först efter att jag försäkrat mig om att länken verkar pålitlig.</c:v>
                </c:pt>
                <c:pt idx="1">
                  <c:v>Jag tvekar men klickar oftast ändå. </c:v>
                </c:pt>
                <c:pt idx="2">
                  <c:v>Jag klickar aldrig på länkar i mejl och sms.</c:v>
                </c:pt>
                <c:pt idx="3">
                  <c:v>Jag klickar direkt.</c:v>
                </c:pt>
                <c:pt idx="4">
                  <c:v>Vet ej</c:v>
                </c:pt>
              </c:strCache>
            </c:strRef>
          </c:cat>
          <c:val>
            <c:numRef>
              <c:f>Blad1!$C$2:$C$6</c:f>
              <c:numCache>
                <c:formatCode>General</c:formatCode>
                <c:ptCount val="5"/>
                <c:pt idx="0">
                  <c:v>63</c:v>
                </c:pt>
                <c:pt idx="1">
                  <c:v>11</c:v>
                </c:pt>
                <c:pt idx="2">
                  <c:v>20</c:v>
                </c:pt>
                <c:pt idx="3">
                  <c:v>5</c:v>
                </c:pt>
                <c:pt idx="4">
                  <c:v>2</c:v>
                </c:pt>
              </c:numCache>
            </c:numRef>
          </c:val>
          <c:extLst>
            <c:ext xmlns:c16="http://schemas.microsoft.com/office/drawing/2014/chart" uri="{C3380CC4-5D6E-409C-BE32-E72D297353CC}">
              <c16:uniqueId val="{00000001-909E-4D4A-87F7-9A2D44691402}"/>
            </c:ext>
          </c:extLst>
        </c:ser>
        <c:ser>
          <c:idx val="2"/>
          <c:order val="2"/>
          <c:tx>
            <c:strRef>
              <c:f>Blad1!$D$1</c:f>
              <c:strCache>
                <c:ptCount val="1"/>
                <c:pt idx="0">
                  <c:v>2022</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Blad1!$A$2:$A$6</c:f>
              <c:strCache>
                <c:ptCount val="5"/>
                <c:pt idx="0">
                  <c:v>Jag tvekar alltid och klickar först efter att jag försäkrat mig om att länken verkar pålitlig.</c:v>
                </c:pt>
                <c:pt idx="1">
                  <c:v>Jag tvekar men klickar oftast ändå. </c:v>
                </c:pt>
                <c:pt idx="2">
                  <c:v>Jag klickar aldrig på länkar i mejl och sms.</c:v>
                </c:pt>
                <c:pt idx="3">
                  <c:v>Jag klickar direkt.</c:v>
                </c:pt>
                <c:pt idx="4">
                  <c:v>Vet ej</c:v>
                </c:pt>
              </c:strCache>
            </c:strRef>
          </c:cat>
          <c:val>
            <c:numRef>
              <c:f>Blad1!$D$2:$D$6</c:f>
              <c:numCache>
                <c:formatCode>General</c:formatCode>
                <c:ptCount val="5"/>
                <c:pt idx="0">
                  <c:v>66</c:v>
                </c:pt>
                <c:pt idx="1">
                  <c:v>12</c:v>
                </c:pt>
                <c:pt idx="2">
                  <c:v>16</c:v>
                </c:pt>
                <c:pt idx="3">
                  <c:v>4</c:v>
                </c:pt>
                <c:pt idx="4">
                  <c:v>2</c:v>
                </c:pt>
              </c:numCache>
            </c:numRef>
          </c:val>
          <c:extLst>
            <c:ext xmlns:c16="http://schemas.microsoft.com/office/drawing/2014/chart" uri="{C3380CC4-5D6E-409C-BE32-E72D297353CC}">
              <c16:uniqueId val="{00000002-909E-4D4A-87F7-9A2D44691402}"/>
            </c:ext>
          </c:extLst>
        </c:ser>
        <c:ser>
          <c:idx val="3"/>
          <c:order val="3"/>
          <c:tx>
            <c:strRef>
              <c:f>Blad1!$E$1</c:f>
              <c:strCache>
                <c:ptCount val="1"/>
                <c:pt idx="0">
                  <c:v>2021</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Blad1!$A$2:$A$6</c:f>
              <c:strCache>
                <c:ptCount val="5"/>
                <c:pt idx="0">
                  <c:v>Jag tvekar alltid och klickar först efter att jag försäkrat mig om att länken verkar pålitlig.</c:v>
                </c:pt>
                <c:pt idx="1">
                  <c:v>Jag tvekar men klickar oftast ändå. </c:v>
                </c:pt>
                <c:pt idx="2">
                  <c:v>Jag klickar aldrig på länkar i mejl och sms.</c:v>
                </c:pt>
                <c:pt idx="3">
                  <c:v>Jag klickar direkt.</c:v>
                </c:pt>
                <c:pt idx="4">
                  <c:v>Vet ej</c:v>
                </c:pt>
              </c:strCache>
            </c:strRef>
          </c:cat>
          <c:val>
            <c:numRef>
              <c:f>Blad1!$E$2:$E$6</c:f>
              <c:numCache>
                <c:formatCode>General</c:formatCode>
                <c:ptCount val="5"/>
                <c:pt idx="0">
                  <c:v>66</c:v>
                </c:pt>
                <c:pt idx="1">
                  <c:v>13</c:v>
                </c:pt>
                <c:pt idx="2">
                  <c:v>13</c:v>
                </c:pt>
                <c:pt idx="3">
                  <c:v>5</c:v>
                </c:pt>
                <c:pt idx="4">
                  <c:v>3</c:v>
                </c:pt>
              </c:numCache>
            </c:numRef>
          </c:val>
          <c:extLst>
            <c:ext xmlns:c16="http://schemas.microsoft.com/office/drawing/2014/chart" uri="{C3380CC4-5D6E-409C-BE32-E72D297353CC}">
              <c16:uniqueId val="{00000000-F23F-4D6E-A257-EC0A5489D6AD}"/>
            </c:ext>
          </c:extLst>
        </c:ser>
        <c:ser>
          <c:idx val="4"/>
          <c:order val="4"/>
          <c:tx>
            <c:strRef>
              <c:f>Blad1!$F$1</c:f>
              <c:strCache>
                <c:ptCount val="1"/>
                <c:pt idx="0">
                  <c:v>2020</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Blad1!$A$2:$A$6</c:f>
              <c:strCache>
                <c:ptCount val="5"/>
                <c:pt idx="0">
                  <c:v>Jag tvekar alltid och klickar först efter att jag försäkrat mig om att länken verkar pålitlig.</c:v>
                </c:pt>
                <c:pt idx="1">
                  <c:v>Jag tvekar men klickar oftast ändå. </c:v>
                </c:pt>
                <c:pt idx="2">
                  <c:v>Jag klickar aldrig på länkar i mejl och sms.</c:v>
                </c:pt>
                <c:pt idx="3">
                  <c:v>Jag klickar direkt.</c:v>
                </c:pt>
                <c:pt idx="4">
                  <c:v>Vet ej</c:v>
                </c:pt>
              </c:strCache>
            </c:strRef>
          </c:cat>
          <c:val>
            <c:numRef>
              <c:f>Blad1!$F$2:$F$6</c:f>
              <c:numCache>
                <c:formatCode>General</c:formatCode>
                <c:ptCount val="5"/>
                <c:pt idx="0">
                  <c:v>62</c:v>
                </c:pt>
                <c:pt idx="1">
                  <c:v>19</c:v>
                </c:pt>
                <c:pt idx="2">
                  <c:v>13</c:v>
                </c:pt>
                <c:pt idx="3">
                  <c:v>4</c:v>
                </c:pt>
                <c:pt idx="4">
                  <c:v>3</c:v>
                </c:pt>
              </c:numCache>
            </c:numRef>
          </c:val>
          <c:extLst>
            <c:ext xmlns:c16="http://schemas.microsoft.com/office/drawing/2014/chart" uri="{C3380CC4-5D6E-409C-BE32-E72D297353CC}">
              <c16:uniqueId val="{00000000-A813-4243-8128-A004EBC6F8E7}"/>
            </c:ext>
          </c:extLst>
        </c:ser>
        <c:ser>
          <c:idx val="5"/>
          <c:order val="5"/>
          <c:tx>
            <c:strRef>
              <c:f>Blad1!$G$1</c:f>
              <c:strCache>
                <c:ptCount val="1"/>
                <c:pt idx="0">
                  <c:v>2019</c:v>
                </c:pt>
              </c:strCache>
            </c:strRef>
          </c:tx>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Blad1!$A$2:$A$6</c:f>
              <c:strCache>
                <c:ptCount val="5"/>
                <c:pt idx="0">
                  <c:v>Jag tvekar alltid och klickar först efter att jag försäkrat mig om att länken verkar pålitlig.</c:v>
                </c:pt>
                <c:pt idx="1">
                  <c:v>Jag tvekar men klickar oftast ändå. </c:v>
                </c:pt>
                <c:pt idx="2">
                  <c:v>Jag klickar aldrig på länkar i mejl och sms.</c:v>
                </c:pt>
                <c:pt idx="3">
                  <c:v>Jag klickar direkt.</c:v>
                </c:pt>
                <c:pt idx="4">
                  <c:v>Vet ej</c:v>
                </c:pt>
              </c:strCache>
            </c:strRef>
          </c:cat>
          <c:val>
            <c:numRef>
              <c:f>Blad1!$G$2:$G$6</c:f>
              <c:numCache>
                <c:formatCode>General</c:formatCode>
                <c:ptCount val="5"/>
                <c:pt idx="0">
                  <c:v>65</c:v>
                </c:pt>
                <c:pt idx="1">
                  <c:v>16</c:v>
                </c:pt>
                <c:pt idx="2">
                  <c:v>12</c:v>
                </c:pt>
                <c:pt idx="3">
                  <c:v>6</c:v>
                </c:pt>
                <c:pt idx="4">
                  <c:v>1</c:v>
                </c:pt>
              </c:numCache>
            </c:numRef>
          </c:val>
          <c:extLst>
            <c:ext xmlns:c16="http://schemas.microsoft.com/office/drawing/2014/chart" uri="{C3380CC4-5D6E-409C-BE32-E72D297353CC}">
              <c16:uniqueId val="{00000000-C4EB-407C-9340-84A925A11BA6}"/>
            </c:ext>
          </c:extLst>
        </c:ser>
        <c:dLbls>
          <c:dLblPos val="outEnd"/>
          <c:showLegendKey val="0"/>
          <c:showVal val="1"/>
          <c:showCatName val="0"/>
          <c:showSerName val="0"/>
          <c:showPercent val="0"/>
          <c:showBubbleSize val="0"/>
        </c:dLbls>
        <c:gapWidth val="219"/>
        <c:overlap val="-27"/>
        <c:axId val="2050031999"/>
        <c:axId val="2050043231"/>
      </c:barChart>
      <c:catAx>
        <c:axId val="2050031999"/>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2050043231"/>
        <c:crosses val="autoZero"/>
        <c:auto val="1"/>
        <c:lblAlgn val="ctr"/>
        <c:lblOffset val="100"/>
        <c:noMultiLvlLbl val="0"/>
      </c:catAx>
      <c:valAx>
        <c:axId val="2050043231"/>
        <c:scaling>
          <c:orientation val="minMax"/>
          <c:max val="8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2050031999"/>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sv-SE"/>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srgbClr val="000000">
                    <a:lumMod val="65000"/>
                    <a:lumOff val="35000"/>
                  </a:srgbClr>
                </a:solidFill>
                <a:latin typeface="+mn-lt"/>
                <a:ea typeface="+mn-ea"/>
                <a:cs typeface="+mn-cs"/>
              </a:defRPr>
            </a:pPr>
            <a:r>
              <a:rPr lang="sv-SE">
                <a:effectLst/>
              </a:rPr>
              <a:t>När det kommer ett mejl eller sms från ett företag du känner till, din bank eller en myndighet som innehåller en länk </a:t>
            </a:r>
            <a:br>
              <a:rPr lang="sv-SE">
                <a:effectLst/>
              </a:rPr>
            </a:br>
            <a:r>
              <a:rPr lang="sv-SE">
                <a:effectLst/>
              </a:rPr>
              <a:t>– vad stämmer bäst in på hur du agerar?</a:t>
            </a:r>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srgbClr val="000000">
                  <a:lumMod val="65000"/>
                  <a:lumOff val="35000"/>
                </a:srgbClr>
              </a:solidFill>
              <a:latin typeface="+mn-lt"/>
              <a:ea typeface="+mn-ea"/>
              <a:cs typeface="+mn-cs"/>
            </a:defRPr>
          </a:pPr>
          <a:endParaRPr lang="sv-SE"/>
        </a:p>
      </c:txPr>
    </c:title>
    <c:autoTitleDeleted val="0"/>
    <c:plotArea>
      <c:layout/>
      <c:barChart>
        <c:barDir val="col"/>
        <c:grouping val="clustered"/>
        <c:varyColors val="0"/>
        <c:ser>
          <c:idx val="0"/>
          <c:order val="0"/>
          <c:tx>
            <c:strRef>
              <c:f>Blad1!$B$1</c:f>
              <c:strCache>
                <c:ptCount val="1"/>
                <c:pt idx="0">
                  <c:v>2024</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Blad1!$A$2:$A$6</c:f>
              <c:strCache>
                <c:ptCount val="5"/>
                <c:pt idx="0">
                  <c:v>Jag tvekar alltid och klickar först efter att jag försäkrat mig om att länken verkar pålitlig.</c:v>
                </c:pt>
                <c:pt idx="1">
                  <c:v>Jag tvekar men klickar oftast ändå.</c:v>
                </c:pt>
                <c:pt idx="2">
                  <c:v>Jag klickar aldrig på länkar i mejl eller sms.</c:v>
                </c:pt>
                <c:pt idx="3">
                  <c:v>Jag klickar direkt.</c:v>
                </c:pt>
                <c:pt idx="4">
                  <c:v>Vet ej</c:v>
                </c:pt>
              </c:strCache>
            </c:strRef>
          </c:cat>
          <c:val>
            <c:numRef>
              <c:f>Blad1!$B$2:$B$6</c:f>
              <c:numCache>
                <c:formatCode>General</c:formatCode>
                <c:ptCount val="5"/>
                <c:pt idx="0">
                  <c:v>62</c:v>
                </c:pt>
                <c:pt idx="1">
                  <c:v>9</c:v>
                </c:pt>
                <c:pt idx="2">
                  <c:v>23</c:v>
                </c:pt>
                <c:pt idx="3">
                  <c:v>4</c:v>
                </c:pt>
                <c:pt idx="4">
                  <c:v>3</c:v>
                </c:pt>
              </c:numCache>
            </c:numRef>
          </c:val>
          <c:extLst>
            <c:ext xmlns:c16="http://schemas.microsoft.com/office/drawing/2014/chart" uri="{C3380CC4-5D6E-409C-BE32-E72D297353CC}">
              <c16:uniqueId val="{00000000-736B-4C00-9B94-14F9CEFD4509}"/>
            </c:ext>
          </c:extLst>
        </c:ser>
        <c:ser>
          <c:idx val="1"/>
          <c:order val="1"/>
          <c:tx>
            <c:strRef>
              <c:f>Blad1!$C$1</c:f>
              <c:strCache>
                <c:ptCount val="1"/>
                <c:pt idx="0">
                  <c:v>2023</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Blad1!$A$2:$A$6</c:f>
              <c:strCache>
                <c:ptCount val="5"/>
                <c:pt idx="0">
                  <c:v>Jag tvekar alltid och klickar först efter att jag försäkrat mig om att länken verkar pålitlig.</c:v>
                </c:pt>
                <c:pt idx="1">
                  <c:v>Jag tvekar men klickar oftast ändå.</c:v>
                </c:pt>
                <c:pt idx="2">
                  <c:v>Jag klickar aldrig på länkar i mejl eller sms.</c:v>
                </c:pt>
                <c:pt idx="3">
                  <c:v>Jag klickar direkt.</c:v>
                </c:pt>
                <c:pt idx="4">
                  <c:v>Vet ej</c:v>
                </c:pt>
              </c:strCache>
            </c:strRef>
          </c:cat>
          <c:val>
            <c:numRef>
              <c:f>Blad1!$C$2:$C$6</c:f>
              <c:numCache>
                <c:formatCode>General</c:formatCode>
                <c:ptCount val="5"/>
                <c:pt idx="0">
                  <c:v>62</c:v>
                </c:pt>
                <c:pt idx="1">
                  <c:v>9</c:v>
                </c:pt>
                <c:pt idx="2">
                  <c:v>26</c:v>
                </c:pt>
                <c:pt idx="3">
                  <c:v>2</c:v>
                </c:pt>
                <c:pt idx="4">
                  <c:v>2</c:v>
                </c:pt>
              </c:numCache>
            </c:numRef>
          </c:val>
          <c:extLst>
            <c:ext xmlns:c16="http://schemas.microsoft.com/office/drawing/2014/chart" uri="{C3380CC4-5D6E-409C-BE32-E72D297353CC}">
              <c16:uniqueId val="{00000001-736B-4C00-9B94-14F9CEFD4509}"/>
            </c:ext>
          </c:extLst>
        </c:ser>
        <c:ser>
          <c:idx val="2"/>
          <c:order val="2"/>
          <c:tx>
            <c:strRef>
              <c:f>Blad1!$D$1</c:f>
              <c:strCache>
                <c:ptCount val="1"/>
                <c:pt idx="0">
                  <c:v>2022</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Blad1!$A$2:$A$6</c:f>
              <c:strCache>
                <c:ptCount val="5"/>
                <c:pt idx="0">
                  <c:v>Jag tvekar alltid och klickar först efter att jag försäkrat mig om att länken verkar pålitlig.</c:v>
                </c:pt>
                <c:pt idx="1">
                  <c:v>Jag tvekar men klickar oftast ändå.</c:v>
                </c:pt>
                <c:pt idx="2">
                  <c:v>Jag klickar aldrig på länkar i mejl eller sms.</c:v>
                </c:pt>
                <c:pt idx="3">
                  <c:v>Jag klickar direkt.</c:v>
                </c:pt>
                <c:pt idx="4">
                  <c:v>Vet ej</c:v>
                </c:pt>
              </c:strCache>
            </c:strRef>
          </c:cat>
          <c:val>
            <c:numRef>
              <c:f>Blad1!$D$2:$D$6</c:f>
              <c:numCache>
                <c:formatCode>General</c:formatCode>
                <c:ptCount val="5"/>
                <c:pt idx="0">
                  <c:v>63</c:v>
                </c:pt>
                <c:pt idx="1">
                  <c:v>12</c:v>
                </c:pt>
                <c:pt idx="2">
                  <c:v>20</c:v>
                </c:pt>
                <c:pt idx="3">
                  <c:v>3</c:v>
                </c:pt>
                <c:pt idx="4">
                  <c:v>2</c:v>
                </c:pt>
              </c:numCache>
            </c:numRef>
          </c:val>
          <c:extLst>
            <c:ext xmlns:c16="http://schemas.microsoft.com/office/drawing/2014/chart" uri="{C3380CC4-5D6E-409C-BE32-E72D297353CC}">
              <c16:uniqueId val="{00000002-736B-4C00-9B94-14F9CEFD4509}"/>
            </c:ext>
          </c:extLst>
        </c:ser>
        <c:ser>
          <c:idx val="3"/>
          <c:order val="3"/>
          <c:tx>
            <c:strRef>
              <c:f>Blad1!$E$1</c:f>
              <c:strCache>
                <c:ptCount val="1"/>
                <c:pt idx="0">
                  <c:v>2021</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Blad1!$A$2:$A$6</c:f>
              <c:strCache>
                <c:ptCount val="5"/>
                <c:pt idx="0">
                  <c:v>Jag tvekar alltid och klickar först efter att jag försäkrat mig om att länken verkar pålitlig.</c:v>
                </c:pt>
                <c:pt idx="1">
                  <c:v>Jag tvekar men klickar oftast ändå.</c:v>
                </c:pt>
                <c:pt idx="2">
                  <c:v>Jag klickar aldrig på länkar i mejl eller sms.</c:v>
                </c:pt>
                <c:pt idx="3">
                  <c:v>Jag klickar direkt.</c:v>
                </c:pt>
                <c:pt idx="4">
                  <c:v>Vet ej</c:v>
                </c:pt>
              </c:strCache>
            </c:strRef>
          </c:cat>
          <c:val>
            <c:numRef>
              <c:f>Blad1!$E$2:$E$6</c:f>
              <c:numCache>
                <c:formatCode>General</c:formatCode>
                <c:ptCount val="5"/>
                <c:pt idx="0">
                  <c:v>65</c:v>
                </c:pt>
                <c:pt idx="1">
                  <c:v>11</c:v>
                </c:pt>
                <c:pt idx="2">
                  <c:v>18</c:v>
                </c:pt>
                <c:pt idx="3">
                  <c:v>3</c:v>
                </c:pt>
                <c:pt idx="4">
                  <c:v>3</c:v>
                </c:pt>
              </c:numCache>
            </c:numRef>
          </c:val>
          <c:extLst>
            <c:ext xmlns:c16="http://schemas.microsoft.com/office/drawing/2014/chart" uri="{C3380CC4-5D6E-409C-BE32-E72D297353CC}">
              <c16:uniqueId val="{00000000-B1FA-4FA9-9F1E-66415BB24B1E}"/>
            </c:ext>
          </c:extLst>
        </c:ser>
        <c:ser>
          <c:idx val="4"/>
          <c:order val="4"/>
          <c:tx>
            <c:strRef>
              <c:f>Blad1!$F$1</c:f>
              <c:strCache>
                <c:ptCount val="1"/>
                <c:pt idx="0">
                  <c:v>2020</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Blad1!$A$2:$A$6</c:f>
              <c:strCache>
                <c:ptCount val="5"/>
                <c:pt idx="0">
                  <c:v>Jag tvekar alltid och klickar först efter att jag försäkrat mig om att länken verkar pålitlig.</c:v>
                </c:pt>
                <c:pt idx="1">
                  <c:v>Jag tvekar men klickar oftast ändå.</c:v>
                </c:pt>
                <c:pt idx="2">
                  <c:v>Jag klickar aldrig på länkar i mejl eller sms.</c:v>
                </c:pt>
                <c:pt idx="3">
                  <c:v>Jag klickar direkt.</c:v>
                </c:pt>
                <c:pt idx="4">
                  <c:v>Vet ej</c:v>
                </c:pt>
              </c:strCache>
            </c:strRef>
          </c:cat>
          <c:val>
            <c:numRef>
              <c:f>Blad1!$F$2:$F$6</c:f>
              <c:numCache>
                <c:formatCode>General</c:formatCode>
                <c:ptCount val="5"/>
                <c:pt idx="0">
                  <c:v>61</c:v>
                </c:pt>
                <c:pt idx="1">
                  <c:v>17</c:v>
                </c:pt>
                <c:pt idx="2">
                  <c:v>16</c:v>
                </c:pt>
                <c:pt idx="3">
                  <c:v>3</c:v>
                </c:pt>
                <c:pt idx="4">
                  <c:v>3</c:v>
                </c:pt>
              </c:numCache>
            </c:numRef>
          </c:val>
          <c:extLst>
            <c:ext xmlns:c16="http://schemas.microsoft.com/office/drawing/2014/chart" uri="{C3380CC4-5D6E-409C-BE32-E72D297353CC}">
              <c16:uniqueId val="{00000000-5389-4676-9570-8555E7B29B88}"/>
            </c:ext>
          </c:extLst>
        </c:ser>
        <c:ser>
          <c:idx val="5"/>
          <c:order val="5"/>
          <c:tx>
            <c:strRef>
              <c:f>Blad1!$G$1</c:f>
              <c:strCache>
                <c:ptCount val="1"/>
                <c:pt idx="0">
                  <c:v>2019</c:v>
                </c:pt>
              </c:strCache>
            </c:strRef>
          </c:tx>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Blad1!$A$2:$A$6</c:f>
              <c:strCache>
                <c:ptCount val="5"/>
                <c:pt idx="0">
                  <c:v>Jag tvekar alltid och klickar först efter att jag försäkrat mig om att länken verkar pålitlig.</c:v>
                </c:pt>
                <c:pt idx="1">
                  <c:v>Jag tvekar men klickar oftast ändå.</c:v>
                </c:pt>
                <c:pt idx="2">
                  <c:v>Jag klickar aldrig på länkar i mejl eller sms.</c:v>
                </c:pt>
                <c:pt idx="3">
                  <c:v>Jag klickar direkt.</c:v>
                </c:pt>
                <c:pt idx="4">
                  <c:v>Vet ej</c:v>
                </c:pt>
              </c:strCache>
            </c:strRef>
          </c:cat>
          <c:val>
            <c:numRef>
              <c:f>Blad1!$G$2:$G$6</c:f>
              <c:numCache>
                <c:formatCode>General</c:formatCode>
                <c:ptCount val="5"/>
                <c:pt idx="0">
                  <c:v>63</c:v>
                </c:pt>
                <c:pt idx="1">
                  <c:v>18</c:v>
                </c:pt>
                <c:pt idx="2">
                  <c:v>14</c:v>
                </c:pt>
                <c:pt idx="3">
                  <c:v>4</c:v>
                </c:pt>
                <c:pt idx="4">
                  <c:v>1</c:v>
                </c:pt>
              </c:numCache>
            </c:numRef>
          </c:val>
          <c:extLst>
            <c:ext xmlns:c16="http://schemas.microsoft.com/office/drawing/2014/chart" uri="{C3380CC4-5D6E-409C-BE32-E72D297353CC}">
              <c16:uniqueId val="{00000000-D20F-4B41-86B5-E05AFEE64E91}"/>
            </c:ext>
          </c:extLst>
        </c:ser>
        <c:dLbls>
          <c:dLblPos val="outEnd"/>
          <c:showLegendKey val="0"/>
          <c:showVal val="1"/>
          <c:showCatName val="0"/>
          <c:showSerName val="0"/>
          <c:showPercent val="0"/>
          <c:showBubbleSize val="0"/>
        </c:dLbls>
        <c:gapWidth val="219"/>
        <c:overlap val="-27"/>
        <c:axId val="2042262815"/>
        <c:axId val="2042255327"/>
      </c:barChart>
      <c:catAx>
        <c:axId val="204226281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2042255327"/>
        <c:crosses val="autoZero"/>
        <c:auto val="1"/>
        <c:lblAlgn val="ctr"/>
        <c:lblOffset val="100"/>
        <c:noMultiLvlLbl val="0"/>
      </c:catAx>
      <c:valAx>
        <c:axId val="2042255327"/>
        <c:scaling>
          <c:orientation val="minMax"/>
          <c:max val="8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204226281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sv-SE"/>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srgbClr val="000000">
                    <a:lumMod val="65000"/>
                    <a:lumOff val="35000"/>
                  </a:srgbClr>
                </a:solidFill>
                <a:latin typeface="+mn-lt"/>
                <a:ea typeface="+mn-ea"/>
                <a:cs typeface="+mn-cs"/>
              </a:defRPr>
            </a:pPr>
            <a:r>
              <a:rPr lang="sv-SE" sz="1862" b="0" i="0" u="none" strike="noStrike" kern="1200" spc="0" baseline="0">
                <a:solidFill>
                  <a:srgbClr val="000000">
                    <a:lumMod val="65000"/>
                    <a:lumOff val="35000"/>
                  </a:srgbClr>
                </a:solidFill>
                <a:effectLst/>
              </a:rPr>
              <a:t>Tillåter du att dina kortuppgifter sparas hos webbutiker när </a:t>
            </a:r>
            <a:br>
              <a:rPr lang="sv-SE" sz="1862" b="0" i="0" u="none" strike="noStrike" kern="1200" spc="0" baseline="0">
                <a:solidFill>
                  <a:srgbClr val="000000">
                    <a:lumMod val="65000"/>
                    <a:lumOff val="35000"/>
                  </a:srgbClr>
                </a:solidFill>
                <a:effectLst/>
              </a:rPr>
            </a:br>
            <a:r>
              <a:rPr lang="sv-SE" sz="1862" b="0" i="0" u="none" strike="noStrike" kern="1200" spc="0" baseline="0">
                <a:solidFill>
                  <a:srgbClr val="000000">
                    <a:lumMod val="65000"/>
                    <a:lumOff val="35000"/>
                  </a:srgbClr>
                </a:solidFill>
                <a:effectLst/>
              </a:rPr>
              <a:t>du handlar på nätet?</a:t>
            </a:r>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srgbClr val="000000">
                  <a:lumMod val="65000"/>
                  <a:lumOff val="35000"/>
                </a:srgbClr>
              </a:solidFill>
              <a:latin typeface="+mn-lt"/>
              <a:ea typeface="+mn-ea"/>
              <a:cs typeface="+mn-cs"/>
            </a:defRPr>
          </a:pPr>
          <a:endParaRPr lang="sv-SE"/>
        </a:p>
      </c:txPr>
    </c:title>
    <c:autoTitleDeleted val="0"/>
    <c:plotArea>
      <c:layout/>
      <c:barChart>
        <c:barDir val="col"/>
        <c:grouping val="clustered"/>
        <c:varyColors val="0"/>
        <c:ser>
          <c:idx val="0"/>
          <c:order val="0"/>
          <c:tx>
            <c:strRef>
              <c:f>Blad1!$B$1</c:f>
              <c:strCache>
                <c:ptCount val="1"/>
                <c:pt idx="0">
                  <c:v>2024</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Blad1!$A$2:$A$7</c:f>
              <c:strCache>
                <c:ptCount val="6"/>
                <c:pt idx="0">
                  <c:v>Aldrig</c:v>
                </c:pt>
                <c:pt idx="1">
                  <c:v>Sällan</c:v>
                </c:pt>
                <c:pt idx="2">
                  <c:v>Ibland</c:v>
                </c:pt>
                <c:pt idx="3">
                  <c:v>Oftast/Alltid</c:v>
                </c:pt>
                <c:pt idx="4">
                  <c:v>Jag handlar inte på nätet</c:v>
                </c:pt>
                <c:pt idx="5">
                  <c:v>Vet ej</c:v>
                </c:pt>
              </c:strCache>
            </c:strRef>
          </c:cat>
          <c:val>
            <c:numRef>
              <c:f>Blad1!$B$2:$B$7</c:f>
              <c:numCache>
                <c:formatCode>General</c:formatCode>
                <c:ptCount val="6"/>
                <c:pt idx="0">
                  <c:v>34</c:v>
                </c:pt>
                <c:pt idx="1">
                  <c:v>30</c:v>
                </c:pt>
                <c:pt idx="2">
                  <c:v>26</c:v>
                </c:pt>
                <c:pt idx="3">
                  <c:v>6</c:v>
                </c:pt>
                <c:pt idx="4">
                  <c:v>2</c:v>
                </c:pt>
                <c:pt idx="5">
                  <c:v>3</c:v>
                </c:pt>
              </c:numCache>
            </c:numRef>
          </c:val>
          <c:extLst>
            <c:ext xmlns:c16="http://schemas.microsoft.com/office/drawing/2014/chart" uri="{C3380CC4-5D6E-409C-BE32-E72D297353CC}">
              <c16:uniqueId val="{00000000-736B-4C00-9B94-14F9CEFD4509}"/>
            </c:ext>
          </c:extLst>
        </c:ser>
        <c:ser>
          <c:idx val="1"/>
          <c:order val="1"/>
          <c:tx>
            <c:strRef>
              <c:f>Blad1!$C$1</c:f>
              <c:strCache>
                <c:ptCount val="1"/>
                <c:pt idx="0">
                  <c:v>2023</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Blad1!$A$2:$A$7</c:f>
              <c:strCache>
                <c:ptCount val="6"/>
                <c:pt idx="0">
                  <c:v>Aldrig</c:v>
                </c:pt>
                <c:pt idx="1">
                  <c:v>Sällan</c:v>
                </c:pt>
                <c:pt idx="2">
                  <c:v>Ibland</c:v>
                </c:pt>
                <c:pt idx="3">
                  <c:v>Oftast/Alltid</c:v>
                </c:pt>
                <c:pt idx="4">
                  <c:v>Jag handlar inte på nätet</c:v>
                </c:pt>
                <c:pt idx="5">
                  <c:v>Vet ej</c:v>
                </c:pt>
              </c:strCache>
            </c:strRef>
          </c:cat>
          <c:val>
            <c:numRef>
              <c:f>Blad1!$C$2:$C$7</c:f>
              <c:numCache>
                <c:formatCode>General</c:formatCode>
                <c:ptCount val="6"/>
                <c:pt idx="0">
                  <c:v>34</c:v>
                </c:pt>
                <c:pt idx="1">
                  <c:v>28</c:v>
                </c:pt>
                <c:pt idx="2">
                  <c:v>27</c:v>
                </c:pt>
                <c:pt idx="3">
                  <c:v>7</c:v>
                </c:pt>
                <c:pt idx="4">
                  <c:v>2</c:v>
                </c:pt>
                <c:pt idx="5">
                  <c:v>2</c:v>
                </c:pt>
              </c:numCache>
            </c:numRef>
          </c:val>
          <c:extLst>
            <c:ext xmlns:c16="http://schemas.microsoft.com/office/drawing/2014/chart" uri="{C3380CC4-5D6E-409C-BE32-E72D297353CC}">
              <c16:uniqueId val="{00000001-736B-4C00-9B94-14F9CEFD4509}"/>
            </c:ext>
          </c:extLst>
        </c:ser>
        <c:ser>
          <c:idx val="2"/>
          <c:order val="2"/>
          <c:tx>
            <c:strRef>
              <c:f>Blad1!$D$1</c:f>
              <c:strCache>
                <c:ptCount val="1"/>
                <c:pt idx="0">
                  <c:v>2022</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Blad1!$A$2:$A$7</c:f>
              <c:strCache>
                <c:ptCount val="6"/>
                <c:pt idx="0">
                  <c:v>Aldrig</c:v>
                </c:pt>
                <c:pt idx="1">
                  <c:v>Sällan</c:v>
                </c:pt>
                <c:pt idx="2">
                  <c:v>Ibland</c:v>
                </c:pt>
                <c:pt idx="3">
                  <c:v>Oftast/Alltid</c:v>
                </c:pt>
                <c:pt idx="4">
                  <c:v>Jag handlar inte på nätet</c:v>
                </c:pt>
                <c:pt idx="5">
                  <c:v>Vet ej</c:v>
                </c:pt>
              </c:strCache>
            </c:strRef>
          </c:cat>
          <c:val>
            <c:numRef>
              <c:f>Blad1!$D$2:$D$7</c:f>
              <c:numCache>
                <c:formatCode>General</c:formatCode>
                <c:ptCount val="6"/>
                <c:pt idx="0">
                  <c:v>36</c:v>
                </c:pt>
                <c:pt idx="1">
                  <c:v>26</c:v>
                </c:pt>
                <c:pt idx="2">
                  <c:v>28</c:v>
                </c:pt>
                <c:pt idx="3">
                  <c:v>7</c:v>
                </c:pt>
                <c:pt idx="4">
                  <c:v>2</c:v>
                </c:pt>
                <c:pt idx="5">
                  <c:v>2</c:v>
                </c:pt>
              </c:numCache>
            </c:numRef>
          </c:val>
          <c:extLst>
            <c:ext xmlns:c16="http://schemas.microsoft.com/office/drawing/2014/chart" uri="{C3380CC4-5D6E-409C-BE32-E72D297353CC}">
              <c16:uniqueId val="{00000002-736B-4C00-9B94-14F9CEFD4509}"/>
            </c:ext>
          </c:extLst>
        </c:ser>
        <c:ser>
          <c:idx val="3"/>
          <c:order val="3"/>
          <c:tx>
            <c:strRef>
              <c:f>Blad1!$E$1</c:f>
              <c:strCache>
                <c:ptCount val="1"/>
                <c:pt idx="0">
                  <c:v>2021</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Blad1!$A$2:$A$7</c:f>
              <c:strCache>
                <c:ptCount val="6"/>
                <c:pt idx="0">
                  <c:v>Aldrig</c:v>
                </c:pt>
                <c:pt idx="1">
                  <c:v>Sällan</c:v>
                </c:pt>
                <c:pt idx="2">
                  <c:v>Ibland</c:v>
                </c:pt>
                <c:pt idx="3">
                  <c:v>Oftast/Alltid</c:v>
                </c:pt>
                <c:pt idx="4">
                  <c:v>Jag handlar inte på nätet</c:v>
                </c:pt>
                <c:pt idx="5">
                  <c:v>Vet ej</c:v>
                </c:pt>
              </c:strCache>
            </c:strRef>
          </c:cat>
          <c:val>
            <c:numRef>
              <c:f>Blad1!$E$2:$E$7</c:f>
              <c:numCache>
                <c:formatCode>General</c:formatCode>
                <c:ptCount val="6"/>
                <c:pt idx="0">
                  <c:v>39</c:v>
                </c:pt>
                <c:pt idx="1">
                  <c:v>26</c:v>
                </c:pt>
                <c:pt idx="2">
                  <c:v>23</c:v>
                </c:pt>
                <c:pt idx="3">
                  <c:v>7</c:v>
                </c:pt>
                <c:pt idx="4">
                  <c:v>3</c:v>
                </c:pt>
                <c:pt idx="5">
                  <c:v>2</c:v>
                </c:pt>
              </c:numCache>
            </c:numRef>
          </c:val>
          <c:extLst>
            <c:ext xmlns:c16="http://schemas.microsoft.com/office/drawing/2014/chart" uri="{C3380CC4-5D6E-409C-BE32-E72D297353CC}">
              <c16:uniqueId val="{00000000-B1FA-4FA9-9F1E-66415BB24B1E}"/>
            </c:ext>
          </c:extLst>
        </c:ser>
        <c:ser>
          <c:idx val="4"/>
          <c:order val="4"/>
          <c:tx>
            <c:strRef>
              <c:f>Blad1!$F$1</c:f>
              <c:strCache>
                <c:ptCount val="1"/>
                <c:pt idx="0">
                  <c:v>2020</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Blad1!$A$2:$A$7</c:f>
              <c:strCache>
                <c:ptCount val="6"/>
                <c:pt idx="0">
                  <c:v>Aldrig</c:v>
                </c:pt>
                <c:pt idx="1">
                  <c:v>Sällan</c:v>
                </c:pt>
                <c:pt idx="2">
                  <c:v>Ibland</c:v>
                </c:pt>
                <c:pt idx="3">
                  <c:v>Oftast/Alltid</c:v>
                </c:pt>
                <c:pt idx="4">
                  <c:v>Jag handlar inte på nätet</c:v>
                </c:pt>
                <c:pt idx="5">
                  <c:v>Vet ej</c:v>
                </c:pt>
              </c:strCache>
            </c:strRef>
          </c:cat>
          <c:val>
            <c:numRef>
              <c:f>Blad1!$F$2:$F$7</c:f>
              <c:numCache>
                <c:formatCode>General</c:formatCode>
                <c:ptCount val="6"/>
                <c:pt idx="0">
                  <c:v>53</c:v>
                </c:pt>
                <c:pt idx="1">
                  <c:v>22</c:v>
                </c:pt>
                <c:pt idx="2">
                  <c:v>17</c:v>
                </c:pt>
                <c:pt idx="3">
                  <c:v>4</c:v>
                </c:pt>
                <c:pt idx="4">
                  <c:v>2</c:v>
                </c:pt>
                <c:pt idx="5">
                  <c:v>2</c:v>
                </c:pt>
              </c:numCache>
            </c:numRef>
          </c:val>
          <c:extLst>
            <c:ext xmlns:c16="http://schemas.microsoft.com/office/drawing/2014/chart" uri="{C3380CC4-5D6E-409C-BE32-E72D297353CC}">
              <c16:uniqueId val="{00000000-5389-4676-9570-8555E7B29B88}"/>
            </c:ext>
          </c:extLst>
        </c:ser>
        <c:ser>
          <c:idx val="5"/>
          <c:order val="5"/>
          <c:tx>
            <c:strRef>
              <c:f>Blad1!$G$1</c:f>
              <c:strCache>
                <c:ptCount val="1"/>
                <c:pt idx="0">
                  <c:v>2019</c:v>
                </c:pt>
              </c:strCache>
            </c:strRef>
          </c:tx>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Blad1!$A$2:$A$7</c:f>
              <c:strCache>
                <c:ptCount val="6"/>
                <c:pt idx="0">
                  <c:v>Aldrig</c:v>
                </c:pt>
                <c:pt idx="1">
                  <c:v>Sällan</c:v>
                </c:pt>
                <c:pt idx="2">
                  <c:v>Ibland</c:v>
                </c:pt>
                <c:pt idx="3">
                  <c:v>Oftast/Alltid</c:v>
                </c:pt>
                <c:pt idx="4">
                  <c:v>Jag handlar inte på nätet</c:v>
                </c:pt>
                <c:pt idx="5">
                  <c:v>Vet ej</c:v>
                </c:pt>
              </c:strCache>
            </c:strRef>
          </c:cat>
          <c:val>
            <c:numRef>
              <c:f>Blad1!$G$2:$G$7</c:f>
              <c:numCache>
                <c:formatCode>General</c:formatCode>
                <c:ptCount val="6"/>
                <c:pt idx="0">
                  <c:v>50</c:v>
                </c:pt>
                <c:pt idx="1">
                  <c:v>21</c:v>
                </c:pt>
                <c:pt idx="2">
                  <c:v>19</c:v>
                </c:pt>
                <c:pt idx="3">
                  <c:v>2</c:v>
                </c:pt>
                <c:pt idx="4">
                  <c:v>6</c:v>
                </c:pt>
                <c:pt idx="5">
                  <c:v>2</c:v>
                </c:pt>
              </c:numCache>
            </c:numRef>
          </c:val>
          <c:extLst>
            <c:ext xmlns:c16="http://schemas.microsoft.com/office/drawing/2014/chart" uri="{C3380CC4-5D6E-409C-BE32-E72D297353CC}">
              <c16:uniqueId val="{00000000-3AD7-4F07-9152-7C371CCE1EE9}"/>
            </c:ext>
          </c:extLst>
        </c:ser>
        <c:dLbls>
          <c:dLblPos val="outEnd"/>
          <c:showLegendKey val="0"/>
          <c:showVal val="1"/>
          <c:showCatName val="0"/>
          <c:showSerName val="0"/>
          <c:showPercent val="0"/>
          <c:showBubbleSize val="0"/>
        </c:dLbls>
        <c:gapWidth val="219"/>
        <c:overlap val="-27"/>
        <c:axId val="2042262815"/>
        <c:axId val="2042255327"/>
      </c:barChart>
      <c:catAx>
        <c:axId val="204226281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2042255327"/>
        <c:crosses val="autoZero"/>
        <c:auto val="1"/>
        <c:lblAlgn val="ctr"/>
        <c:lblOffset val="100"/>
        <c:noMultiLvlLbl val="0"/>
      </c:catAx>
      <c:valAx>
        <c:axId val="2042255327"/>
        <c:scaling>
          <c:orientation val="minMax"/>
          <c:max val="8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204226281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sv-SE"/>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srgbClr val="000000">
                    <a:lumMod val="65000"/>
                    <a:lumOff val="35000"/>
                  </a:srgbClr>
                </a:solidFill>
                <a:latin typeface="+mn-lt"/>
                <a:ea typeface="+mn-ea"/>
                <a:cs typeface="+mn-cs"/>
              </a:defRPr>
            </a:pPr>
            <a:r>
              <a:rPr lang="sv-SE" sz="1862" b="0" i="0" u="none" strike="noStrike" kern="1200" spc="0" baseline="0">
                <a:solidFill>
                  <a:srgbClr val="000000">
                    <a:lumMod val="65000"/>
                    <a:lumOff val="35000"/>
                  </a:srgbClr>
                </a:solidFill>
                <a:effectLst/>
              </a:rPr>
              <a:t>Har du ökat din digitala närvaro under det senaste året?*</a:t>
            </a:r>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srgbClr val="000000">
                  <a:lumMod val="65000"/>
                  <a:lumOff val="35000"/>
                </a:srgbClr>
              </a:solidFill>
              <a:latin typeface="+mn-lt"/>
              <a:ea typeface="+mn-ea"/>
              <a:cs typeface="+mn-cs"/>
            </a:defRPr>
          </a:pPr>
          <a:endParaRPr lang="sv-SE"/>
        </a:p>
      </c:txPr>
    </c:title>
    <c:autoTitleDeleted val="0"/>
    <c:plotArea>
      <c:layout/>
      <c:barChart>
        <c:barDir val="col"/>
        <c:grouping val="clustered"/>
        <c:varyColors val="0"/>
        <c:ser>
          <c:idx val="0"/>
          <c:order val="0"/>
          <c:tx>
            <c:strRef>
              <c:f>Blad1!$B$1</c:f>
              <c:strCache>
                <c:ptCount val="1"/>
                <c:pt idx="0">
                  <c:v>2024</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Blad1!$A$2:$A$7</c:f>
              <c:strCache>
                <c:ptCount val="6"/>
                <c:pt idx="0">
                  <c:v>Nej, det är ingen större skillnad </c:v>
                </c:pt>
                <c:pt idx="1">
                  <c:v>Lägger mer tid på att surfa på nätet</c:v>
                </c:pt>
                <c:pt idx="2">
                  <c:v>Har oftare videosamtal med familj och vänner</c:v>
                </c:pt>
                <c:pt idx="3">
                  <c:v>Har oftare videosamtal med jobbet</c:v>
                </c:pt>
                <c:pt idx="4">
                  <c:v>Handlar oftare online</c:v>
                </c:pt>
                <c:pt idx="5">
                  <c:v>Vet ej</c:v>
                </c:pt>
              </c:strCache>
            </c:strRef>
          </c:cat>
          <c:val>
            <c:numRef>
              <c:f>Blad1!$B$2:$B$7</c:f>
              <c:numCache>
                <c:formatCode>General</c:formatCode>
                <c:ptCount val="6"/>
                <c:pt idx="0">
                  <c:v>61</c:v>
                </c:pt>
                <c:pt idx="1">
                  <c:v>19</c:v>
                </c:pt>
                <c:pt idx="2">
                  <c:v>12</c:v>
                </c:pt>
                <c:pt idx="3">
                  <c:v>11</c:v>
                </c:pt>
                <c:pt idx="4">
                  <c:v>22</c:v>
                </c:pt>
                <c:pt idx="5">
                  <c:v>3</c:v>
                </c:pt>
              </c:numCache>
            </c:numRef>
          </c:val>
          <c:extLst>
            <c:ext xmlns:c16="http://schemas.microsoft.com/office/drawing/2014/chart" uri="{C3380CC4-5D6E-409C-BE32-E72D297353CC}">
              <c16:uniqueId val="{00000000-736B-4C00-9B94-14F9CEFD4509}"/>
            </c:ext>
          </c:extLst>
        </c:ser>
        <c:ser>
          <c:idx val="1"/>
          <c:order val="1"/>
          <c:tx>
            <c:strRef>
              <c:f>Blad1!$C$1</c:f>
              <c:strCache>
                <c:ptCount val="1"/>
                <c:pt idx="0">
                  <c:v>2023</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Blad1!$A$2:$A$7</c:f>
              <c:strCache>
                <c:ptCount val="6"/>
                <c:pt idx="0">
                  <c:v>Nej, det är ingen större skillnad </c:v>
                </c:pt>
                <c:pt idx="1">
                  <c:v>Lägger mer tid på att surfa på nätet</c:v>
                </c:pt>
                <c:pt idx="2">
                  <c:v>Har oftare videosamtal med familj och vänner</c:v>
                </c:pt>
                <c:pt idx="3">
                  <c:v>Har oftare videosamtal med jobbet</c:v>
                </c:pt>
                <c:pt idx="4">
                  <c:v>Handlar oftare online</c:v>
                </c:pt>
                <c:pt idx="5">
                  <c:v>Vet ej</c:v>
                </c:pt>
              </c:strCache>
            </c:strRef>
          </c:cat>
          <c:val>
            <c:numRef>
              <c:f>Blad1!$C$2:$C$7</c:f>
              <c:numCache>
                <c:formatCode>General</c:formatCode>
                <c:ptCount val="6"/>
                <c:pt idx="0">
                  <c:v>54</c:v>
                </c:pt>
                <c:pt idx="1">
                  <c:v>24</c:v>
                </c:pt>
                <c:pt idx="2">
                  <c:v>12</c:v>
                </c:pt>
                <c:pt idx="3">
                  <c:v>15</c:v>
                </c:pt>
                <c:pt idx="4">
                  <c:v>28</c:v>
                </c:pt>
                <c:pt idx="5">
                  <c:v>2</c:v>
                </c:pt>
              </c:numCache>
            </c:numRef>
          </c:val>
          <c:extLst>
            <c:ext xmlns:c16="http://schemas.microsoft.com/office/drawing/2014/chart" uri="{C3380CC4-5D6E-409C-BE32-E72D297353CC}">
              <c16:uniqueId val="{00000001-736B-4C00-9B94-14F9CEFD4509}"/>
            </c:ext>
          </c:extLst>
        </c:ser>
        <c:ser>
          <c:idx val="2"/>
          <c:order val="2"/>
          <c:tx>
            <c:strRef>
              <c:f>Blad1!$D$1</c:f>
              <c:strCache>
                <c:ptCount val="1"/>
                <c:pt idx="0">
                  <c:v>2022</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Blad1!$A$2:$A$7</c:f>
              <c:strCache>
                <c:ptCount val="6"/>
                <c:pt idx="0">
                  <c:v>Nej, det är ingen större skillnad </c:v>
                </c:pt>
                <c:pt idx="1">
                  <c:v>Lägger mer tid på att surfa på nätet</c:v>
                </c:pt>
                <c:pt idx="2">
                  <c:v>Har oftare videosamtal med familj och vänner</c:v>
                </c:pt>
                <c:pt idx="3">
                  <c:v>Har oftare videosamtal med jobbet</c:v>
                </c:pt>
                <c:pt idx="4">
                  <c:v>Handlar oftare online</c:v>
                </c:pt>
                <c:pt idx="5">
                  <c:v>Vet ej</c:v>
                </c:pt>
              </c:strCache>
            </c:strRef>
          </c:cat>
          <c:val>
            <c:numRef>
              <c:f>Blad1!$D$2:$D$7</c:f>
              <c:numCache>
                <c:formatCode>General</c:formatCode>
                <c:ptCount val="6"/>
                <c:pt idx="0">
                  <c:v>43</c:v>
                </c:pt>
                <c:pt idx="1">
                  <c:v>27</c:v>
                </c:pt>
                <c:pt idx="2">
                  <c:v>16</c:v>
                </c:pt>
                <c:pt idx="3">
                  <c:v>24</c:v>
                </c:pt>
                <c:pt idx="4">
                  <c:v>38</c:v>
                </c:pt>
                <c:pt idx="5">
                  <c:v>3</c:v>
                </c:pt>
              </c:numCache>
            </c:numRef>
          </c:val>
          <c:extLst>
            <c:ext xmlns:c16="http://schemas.microsoft.com/office/drawing/2014/chart" uri="{C3380CC4-5D6E-409C-BE32-E72D297353CC}">
              <c16:uniqueId val="{00000002-736B-4C00-9B94-14F9CEFD4509}"/>
            </c:ext>
          </c:extLst>
        </c:ser>
        <c:ser>
          <c:idx val="3"/>
          <c:order val="3"/>
          <c:tx>
            <c:strRef>
              <c:f>Blad1!$E$1</c:f>
              <c:strCache>
                <c:ptCount val="1"/>
                <c:pt idx="0">
                  <c:v>2021</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Blad1!$A$2:$A$7</c:f>
              <c:strCache>
                <c:ptCount val="6"/>
                <c:pt idx="0">
                  <c:v>Nej, det är ingen större skillnad </c:v>
                </c:pt>
                <c:pt idx="1">
                  <c:v>Lägger mer tid på att surfa på nätet</c:v>
                </c:pt>
                <c:pt idx="2">
                  <c:v>Har oftare videosamtal med familj och vänner</c:v>
                </c:pt>
                <c:pt idx="3">
                  <c:v>Har oftare videosamtal med jobbet</c:v>
                </c:pt>
                <c:pt idx="4">
                  <c:v>Handlar oftare online</c:v>
                </c:pt>
                <c:pt idx="5">
                  <c:v>Vet ej</c:v>
                </c:pt>
              </c:strCache>
            </c:strRef>
          </c:cat>
          <c:val>
            <c:numRef>
              <c:f>Blad1!$E$2:$E$7</c:f>
              <c:numCache>
                <c:formatCode>General</c:formatCode>
                <c:ptCount val="6"/>
                <c:pt idx="0">
                  <c:v>36</c:v>
                </c:pt>
                <c:pt idx="1">
                  <c:v>29</c:v>
                </c:pt>
                <c:pt idx="2">
                  <c:v>21</c:v>
                </c:pt>
                <c:pt idx="3">
                  <c:v>36</c:v>
                </c:pt>
                <c:pt idx="4">
                  <c:v>37</c:v>
                </c:pt>
                <c:pt idx="5">
                  <c:v>2</c:v>
                </c:pt>
              </c:numCache>
            </c:numRef>
          </c:val>
          <c:extLst>
            <c:ext xmlns:c16="http://schemas.microsoft.com/office/drawing/2014/chart" uri="{C3380CC4-5D6E-409C-BE32-E72D297353CC}">
              <c16:uniqueId val="{00000000-B1FA-4FA9-9F1E-66415BB24B1E}"/>
            </c:ext>
          </c:extLst>
        </c:ser>
        <c:ser>
          <c:idx val="4"/>
          <c:order val="4"/>
          <c:tx>
            <c:strRef>
              <c:f>Blad1!$F$1</c:f>
              <c:strCache>
                <c:ptCount val="1"/>
                <c:pt idx="0">
                  <c:v>2020</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Blad1!$A$2:$A$7</c:f>
              <c:strCache>
                <c:ptCount val="6"/>
                <c:pt idx="0">
                  <c:v>Nej, det är ingen större skillnad </c:v>
                </c:pt>
                <c:pt idx="1">
                  <c:v>Lägger mer tid på att surfa på nätet</c:v>
                </c:pt>
                <c:pt idx="2">
                  <c:v>Har oftare videosamtal med familj och vänner</c:v>
                </c:pt>
                <c:pt idx="3">
                  <c:v>Har oftare videosamtal med jobbet</c:v>
                </c:pt>
                <c:pt idx="4">
                  <c:v>Handlar oftare online</c:v>
                </c:pt>
                <c:pt idx="5">
                  <c:v>Vet ej</c:v>
                </c:pt>
              </c:strCache>
            </c:strRef>
          </c:cat>
          <c:val>
            <c:numRef>
              <c:f>Blad1!$F$2:$F$7</c:f>
              <c:numCache>
                <c:formatCode>General</c:formatCode>
                <c:ptCount val="6"/>
                <c:pt idx="0">
                  <c:v>51</c:v>
                </c:pt>
                <c:pt idx="1">
                  <c:v>20</c:v>
                </c:pt>
                <c:pt idx="2">
                  <c:v>14</c:v>
                </c:pt>
                <c:pt idx="3">
                  <c:v>25</c:v>
                </c:pt>
                <c:pt idx="4">
                  <c:v>21</c:v>
                </c:pt>
                <c:pt idx="5">
                  <c:v>2</c:v>
                </c:pt>
              </c:numCache>
            </c:numRef>
          </c:val>
          <c:extLst>
            <c:ext xmlns:c16="http://schemas.microsoft.com/office/drawing/2014/chart" uri="{C3380CC4-5D6E-409C-BE32-E72D297353CC}">
              <c16:uniqueId val="{00000000-0C63-45A3-BA48-BDA69CFFADDB}"/>
            </c:ext>
          </c:extLst>
        </c:ser>
        <c:dLbls>
          <c:dLblPos val="outEnd"/>
          <c:showLegendKey val="0"/>
          <c:showVal val="1"/>
          <c:showCatName val="0"/>
          <c:showSerName val="0"/>
          <c:showPercent val="0"/>
          <c:showBubbleSize val="0"/>
        </c:dLbls>
        <c:gapWidth val="219"/>
        <c:overlap val="-27"/>
        <c:axId val="2042262815"/>
        <c:axId val="2042255327"/>
      </c:barChart>
      <c:catAx>
        <c:axId val="204226281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2042255327"/>
        <c:crosses val="autoZero"/>
        <c:auto val="1"/>
        <c:lblAlgn val="ctr"/>
        <c:lblOffset val="100"/>
        <c:noMultiLvlLbl val="0"/>
      </c:catAx>
      <c:valAx>
        <c:axId val="2042255327"/>
        <c:scaling>
          <c:orientation val="minMax"/>
          <c:max val="8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2042262815"/>
        <c:crosses val="autoZero"/>
        <c:crossBetween val="between"/>
      </c:valAx>
      <c:spPr>
        <a:noFill/>
        <a:ln>
          <a:noFill/>
        </a:ln>
        <a:effectLst/>
      </c:spPr>
    </c:plotArea>
    <c:legend>
      <c:legendPos val="b"/>
      <c:layout>
        <c:manualLayout>
          <c:xMode val="edge"/>
          <c:yMode val="edge"/>
          <c:x val="0.34448720064925242"/>
          <c:y val="0.94818945971482005"/>
          <c:w val="0.37708393512978172"/>
          <c:h val="5.1810540285179951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sv-SE"/>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sv-SE" sz="1862" b="0" i="0" u="none" strike="noStrike" baseline="0"/>
              <a:t>I vilken utsträckning oroar du dig för att du ska bli utsatt för </a:t>
            </a:r>
            <a:br>
              <a:rPr lang="sv-SE" sz="1862" b="0" i="0" u="none" strike="noStrike" baseline="0"/>
            </a:br>
            <a:r>
              <a:rPr lang="sv-SE" sz="1862" b="0" i="0" u="none" strike="noStrike" baseline="0"/>
              <a:t>IT-relaterad brottslighet?</a:t>
            </a:r>
            <a:endParaRPr lang="sv-SE"/>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sv-SE"/>
        </a:p>
      </c:txPr>
    </c:title>
    <c:autoTitleDeleted val="0"/>
    <c:plotArea>
      <c:layout/>
      <c:barChart>
        <c:barDir val="col"/>
        <c:grouping val="clustered"/>
        <c:varyColors val="0"/>
        <c:ser>
          <c:idx val="0"/>
          <c:order val="0"/>
          <c:tx>
            <c:strRef>
              <c:f>Blad1!$B$1</c:f>
              <c:strCache>
                <c:ptCount val="1"/>
                <c:pt idx="0">
                  <c:v>2024</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Blad1!$A$2:$A$7</c:f>
              <c:strCache>
                <c:ptCount val="6"/>
                <c:pt idx="0">
                  <c:v>I mycket stor utsträckning</c:v>
                </c:pt>
                <c:pt idx="1">
                  <c:v>I ganska stor utsträckning</c:v>
                </c:pt>
                <c:pt idx="2">
                  <c:v>Varken stor eller liten utsträckning</c:v>
                </c:pt>
                <c:pt idx="3">
                  <c:v>I ganska liten utsträckning</c:v>
                </c:pt>
                <c:pt idx="4">
                  <c:v>I mycket liten utsträckning</c:v>
                </c:pt>
                <c:pt idx="5">
                  <c:v>Vet ej</c:v>
                </c:pt>
              </c:strCache>
            </c:strRef>
          </c:cat>
          <c:val>
            <c:numRef>
              <c:f>Blad1!$B$2:$B$7</c:f>
              <c:numCache>
                <c:formatCode>General</c:formatCode>
                <c:ptCount val="6"/>
                <c:pt idx="0">
                  <c:v>5</c:v>
                </c:pt>
                <c:pt idx="1">
                  <c:v>27</c:v>
                </c:pt>
                <c:pt idx="2">
                  <c:v>36</c:v>
                </c:pt>
                <c:pt idx="3">
                  <c:v>22</c:v>
                </c:pt>
                <c:pt idx="4">
                  <c:v>10</c:v>
                </c:pt>
              </c:numCache>
            </c:numRef>
          </c:val>
          <c:extLst>
            <c:ext xmlns:c16="http://schemas.microsoft.com/office/drawing/2014/chart" uri="{C3380CC4-5D6E-409C-BE32-E72D297353CC}">
              <c16:uniqueId val="{00000000-41CD-44F0-B619-E924D7E9D01E}"/>
            </c:ext>
          </c:extLst>
        </c:ser>
        <c:ser>
          <c:idx val="1"/>
          <c:order val="1"/>
          <c:tx>
            <c:strRef>
              <c:f>Blad1!$C$1</c:f>
              <c:strCache>
                <c:ptCount val="1"/>
                <c:pt idx="0">
                  <c:v>2023</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Blad1!$A$2:$A$7</c:f>
              <c:strCache>
                <c:ptCount val="6"/>
                <c:pt idx="0">
                  <c:v>I mycket stor utsträckning</c:v>
                </c:pt>
                <c:pt idx="1">
                  <c:v>I ganska stor utsträckning</c:v>
                </c:pt>
                <c:pt idx="2">
                  <c:v>Varken stor eller liten utsträckning</c:v>
                </c:pt>
                <c:pt idx="3">
                  <c:v>I ganska liten utsträckning</c:v>
                </c:pt>
                <c:pt idx="4">
                  <c:v>I mycket liten utsträckning</c:v>
                </c:pt>
                <c:pt idx="5">
                  <c:v>Vet ej</c:v>
                </c:pt>
              </c:strCache>
            </c:strRef>
          </c:cat>
          <c:val>
            <c:numRef>
              <c:f>Blad1!$C$2:$C$7</c:f>
              <c:numCache>
                <c:formatCode>General</c:formatCode>
                <c:ptCount val="6"/>
                <c:pt idx="0">
                  <c:v>4</c:v>
                </c:pt>
                <c:pt idx="1">
                  <c:v>29</c:v>
                </c:pt>
                <c:pt idx="2">
                  <c:v>34</c:v>
                </c:pt>
                <c:pt idx="3">
                  <c:v>21</c:v>
                </c:pt>
                <c:pt idx="4">
                  <c:v>11</c:v>
                </c:pt>
                <c:pt idx="5">
                  <c:v>1</c:v>
                </c:pt>
              </c:numCache>
            </c:numRef>
          </c:val>
          <c:extLst>
            <c:ext xmlns:c16="http://schemas.microsoft.com/office/drawing/2014/chart" uri="{C3380CC4-5D6E-409C-BE32-E72D297353CC}">
              <c16:uniqueId val="{00000001-41CD-44F0-B619-E924D7E9D01E}"/>
            </c:ext>
          </c:extLst>
        </c:ser>
        <c:ser>
          <c:idx val="2"/>
          <c:order val="2"/>
          <c:tx>
            <c:strRef>
              <c:f>Blad1!$D$1</c:f>
              <c:strCache>
                <c:ptCount val="1"/>
                <c:pt idx="0">
                  <c:v>2022</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Blad1!$A$2:$A$7</c:f>
              <c:strCache>
                <c:ptCount val="6"/>
                <c:pt idx="0">
                  <c:v>I mycket stor utsträckning</c:v>
                </c:pt>
                <c:pt idx="1">
                  <c:v>I ganska stor utsträckning</c:v>
                </c:pt>
                <c:pt idx="2">
                  <c:v>Varken stor eller liten utsträckning</c:v>
                </c:pt>
                <c:pt idx="3">
                  <c:v>I ganska liten utsträckning</c:v>
                </c:pt>
                <c:pt idx="4">
                  <c:v>I mycket liten utsträckning</c:v>
                </c:pt>
                <c:pt idx="5">
                  <c:v>Vet ej</c:v>
                </c:pt>
              </c:strCache>
            </c:strRef>
          </c:cat>
          <c:val>
            <c:numRef>
              <c:f>Blad1!$D$2:$D$7</c:f>
              <c:numCache>
                <c:formatCode>General</c:formatCode>
                <c:ptCount val="6"/>
                <c:pt idx="0">
                  <c:v>5</c:v>
                </c:pt>
                <c:pt idx="1">
                  <c:v>25</c:v>
                </c:pt>
                <c:pt idx="2">
                  <c:v>32</c:v>
                </c:pt>
                <c:pt idx="3">
                  <c:v>26</c:v>
                </c:pt>
                <c:pt idx="4">
                  <c:v>12</c:v>
                </c:pt>
                <c:pt idx="5">
                  <c:v>1</c:v>
                </c:pt>
              </c:numCache>
            </c:numRef>
          </c:val>
          <c:extLst>
            <c:ext xmlns:c16="http://schemas.microsoft.com/office/drawing/2014/chart" uri="{C3380CC4-5D6E-409C-BE32-E72D297353CC}">
              <c16:uniqueId val="{00000002-41CD-44F0-B619-E924D7E9D01E}"/>
            </c:ext>
          </c:extLst>
        </c:ser>
        <c:ser>
          <c:idx val="3"/>
          <c:order val="3"/>
          <c:tx>
            <c:strRef>
              <c:f>Blad1!$E$1</c:f>
              <c:strCache>
                <c:ptCount val="1"/>
                <c:pt idx="0">
                  <c:v>2021</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Blad1!$A$2:$A$7</c:f>
              <c:strCache>
                <c:ptCount val="6"/>
                <c:pt idx="0">
                  <c:v>I mycket stor utsträckning</c:v>
                </c:pt>
                <c:pt idx="1">
                  <c:v>I ganska stor utsträckning</c:v>
                </c:pt>
                <c:pt idx="2">
                  <c:v>Varken stor eller liten utsträckning</c:v>
                </c:pt>
                <c:pt idx="3">
                  <c:v>I ganska liten utsträckning</c:v>
                </c:pt>
                <c:pt idx="4">
                  <c:v>I mycket liten utsträckning</c:v>
                </c:pt>
                <c:pt idx="5">
                  <c:v>Vet ej</c:v>
                </c:pt>
              </c:strCache>
            </c:strRef>
          </c:cat>
          <c:val>
            <c:numRef>
              <c:f>Blad1!$E$2:$E$7</c:f>
              <c:numCache>
                <c:formatCode>General</c:formatCode>
                <c:ptCount val="6"/>
                <c:pt idx="0">
                  <c:v>4</c:v>
                </c:pt>
                <c:pt idx="1">
                  <c:v>23</c:v>
                </c:pt>
                <c:pt idx="2">
                  <c:v>34</c:v>
                </c:pt>
                <c:pt idx="3">
                  <c:v>26</c:v>
                </c:pt>
                <c:pt idx="4">
                  <c:v>12</c:v>
                </c:pt>
                <c:pt idx="5">
                  <c:v>1</c:v>
                </c:pt>
              </c:numCache>
            </c:numRef>
          </c:val>
          <c:extLst>
            <c:ext xmlns:c16="http://schemas.microsoft.com/office/drawing/2014/chart" uri="{C3380CC4-5D6E-409C-BE32-E72D297353CC}">
              <c16:uniqueId val="{00000000-892E-4E35-AC5C-E1A84614B619}"/>
            </c:ext>
          </c:extLst>
        </c:ser>
        <c:ser>
          <c:idx val="4"/>
          <c:order val="4"/>
          <c:tx>
            <c:strRef>
              <c:f>Blad1!$F$1</c:f>
              <c:strCache>
                <c:ptCount val="1"/>
                <c:pt idx="0">
                  <c:v>2020</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Blad1!$A$2:$A$7</c:f>
              <c:strCache>
                <c:ptCount val="6"/>
                <c:pt idx="0">
                  <c:v>I mycket stor utsträckning</c:v>
                </c:pt>
                <c:pt idx="1">
                  <c:v>I ganska stor utsträckning</c:v>
                </c:pt>
                <c:pt idx="2">
                  <c:v>Varken stor eller liten utsträckning</c:v>
                </c:pt>
                <c:pt idx="3">
                  <c:v>I ganska liten utsträckning</c:v>
                </c:pt>
                <c:pt idx="4">
                  <c:v>I mycket liten utsträckning</c:v>
                </c:pt>
                <c:pt idx="5">
                  <c:v>Vet ej</c:v>
                </c:pt>
              </c:strCache>
            </c:strRef>
          </c:cat>
          <c:val>
            <c:numRef>
              <c:f>Blad1!$F$2:$F$7</c:f>
              <c:numCache>
                <c:formatCode>General</c:formatCode>
                <c:ptCount val="6"/>
                <c:pt idx="0">
                  <c:v>3</c:v>
                </c:pt>
                <c:pt idx="1">
                  <c:v>23</c:v>
                </c:pt>
                <c:pt idx="2">
                  <c:v>34</c:v>
                </c:pt>
                <c:pt idx="3">
                  <c:v>27</c:v>
                </c:pt>
                <c:pt idx="4">
                  <c:v>13</c:v>
                </c:pt>
                <c:pt idx="5">
                  <c:v>0</c:v>
                </c:pt>
              </c:numCache>
            </c:numRef>
          </c:val>
          <c:extLst>
            <c:ext xmlns:c16="http://schemas.microsoft.com/office/drawing/2014/chart" uri="{C3380CC4-5D6E-409C-BE32-E72D297353CC}">
              <c16:uniqueId val="{00000000-BD2C-4370-8D38-0A91A0694498}"/>
            </c:ext>
          </c:extLst>
        </c:ser>
        <c:ser>
          <c:idx val="5"/>
          <c:order val="5"/>
          <c:tx>
            <c:strRef>
              <c:f>Blad1!$G$1</c:f>
              <c:strCache>
                <c:ptCount val="1"/>
                <c:pt idx="0">
                  <c:v>2019</c:v>
                </c:pt>
              </c:strCache>
            </c:strRef>
          </c:tx>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Blad1!$A$2:$A$7</c:f>
              <c:strCache>
                <c:ptCount val="6"/>
                <c:pt idx="0">
                  <c:v>I mycket stor utsträckning</c:v>
                </c:pt>
                <c:pt idx="1">
                  <c:v>I ganska stor utsträckning</c:v>
                </c:pt>
                <c:pt idx="2">
                  <c:v>Varken stor eller liten utsträckning</c:v>
                </c:pt>
                <c:pt idx="3">
                  <c:v>I ganska liten utsträckning</c:v>
                </c:pt>
                <c:pt idx="4">
                  <c:v>I mycket liten utsträckning</c:v>
                </c:pt>
                <c:pt idx="5">
                  <c:v>Vet ej</c:v>
                </c:pt>
              </c:strCache>
            </c:strRef>
          </c:cat>
          <c:val>
            <c:numRef>
              <c:f>Blad1!$G$2:$G$7</c:f>
              <c:numCache>
                <c:formatCode>General</c:formatCode>
                <c:ptCount val="6"/>
                <c:pt idx="0">
                  <c:v>3</c:v>
                </c:pt>
                <c:pt idx="1">
                  <c:v>26</c:v>
                </c:pt>
                <c:pt idx="2">
                  <c:v>34</c:v>
                </c:pt>
                <c:pt idx="3">
                  <c:v>28</c:v>
                </c:pt>
                <c:pt idx="4">
                  <c:v>12</c:v>
                </c:pt>
                <c:pt idx="5">
                  <c:v>0</c:v>
                </c:pt>
              </c:numCache>
            </c:numRef>
          </c:val>
          <c:extLst>
            <c:ext xmlns:c16="http://schemas.microsoft.com/office/drawing/2014/chart" uri="{C3380CC4-5D6E-409C-BE32-E72D297353CC}">
              <c16:uniqueId val="{00000000-7178-4A20-9A46-8014E576EF4E}"/>
            </c:ext>
          </c:extLst>
        </c:ser>
        <c:dLbls>
          <c:dLblPos val="outEnd"/>
          <c:showLegendKey val="0"/>
          <c:showVal val="1"/>
          <c:showCatName val="0"/>
          <c:showSerName val="0"/>
          <c:showPercent val="0"/>
          <c:showBubbleSize val="0"/>
        </c:dLbls>
        <c:gapWidth val="219"/>
        <c:overlap val="-27"/>
        <c:axId val="984336256"/>
        <c:axId val="984336584"/>
      </c:barChart>
      <c:catAx>
        <c:axId val="9843362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984336584"/>
        <c:crosses val="autoZero"/>
        <c:auto val="1"/>
        <c:lblAlgn val="ctr"/>
        <c:lblOffset val="100"/>
        <c:noMultiLvlLbl val="0"/>
      </c:catAx>
      <c:valAx>
        <c:axId val="98433658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98433625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sv-SE"/>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sv-SE"/>
              <a:t>Min oro för att utsättas för IT-relaterad brottlighet har ökat under det senaste året *</a:t>
            </a:r>
          </a:p>
        </c:rich>
      </c:tx>
      <c:layout>
        <c:manualLayout>
          <c:xMode val="edge"/>
          <c:yMode val="edge"/>
          <c:x val="0.11812839897838119"/>
          <c:y val="2.0430497469973604E-2"/>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sv-SE"/>
        </a:p>
      </c:txPr>
    </c:title>
    <c:autoTitleDeleted val="0"/>
    <c:plotArea>
      <c:layout>
        <c:manualLayout>
          <c:layoutTarget val="inner"/>
          <c:xMode val="edge"/>
          <c:yMode val="edge"/>
          <c:x val="7.022276785100208E-2"/>
          <c:y val="0.18159793608310823"/>
          <c:w val="0.70676559217753043"/>
          <c:h val="0.54001252028686342"/>
        </c:manualLayout>
      </c:layout>
      <c:barChart>
        <c:barDir val="bar"/>
        <c:grouping val="stacked"/>
        <c:varyColors val="0"/>
        <c:ser>
          <c:idx val="0"/>
          <c:order val="0"/>
          <c:tx>
            <c:strRef>
              <c:f>Blad1!$B$1</c:f>
              <c:strCache>
                <c:ptCount val="1"/>
                <c:pt idx="0">
                  <c:v>Instämmer helt</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Blad1!$A$2:$A$6</c:f>
              <c:numCache>
                <c:formatCode>General</c:formatCode>
                <c:ptCount val="5"/>
                <c:pt idx="0">
                  <c:v>2020</c:v>
                </c:pt>
                <c:pt idx="1">
                  <c:v>2021</c:v>
                </c:pt>
                <c:pt idx="2">
                  <c:v>2022</c:v>
                </c:pt>
                <c:pt idx="3">
                  <c:v>2023</c:v>
                </c:pt>
                <c:pt idx="4">
                  <c:v>2024</c:v>
                </c:pt>
              </c:numCache>
            </c:numRef>
          </c:cat>
          <c:val>
            <c:numRef>
              <c:f>Blad1!$B$2:$B$6</c:f>
              <c:numCache>
                <c:formatCode>General</c:formatCode>
                <c:ptCount val="5"/>
                <c:pt idx="0">
                  <c:v>1</c:v>
                </c:pt>
                <c:pt idx="1">
                  <c:v>3</c:v>
                </c:pt>
                <c:pt idx="2">
                  <c:v>10</c:v>
                </c:pt>
                <c:pt idx="3">
                  <c:v>11</c:v>
                </c:pt>
                <c:pt idx="4">
                  <c:v>12</c:v>
                </c:pt>
              </c:numCache>
            </c:numRef>
          </c:val>
          <c:extLst>
            <c:ext xmlns:c16="http://schemas.microsoft.com/office/drawing/2014/chart" uri="{C3380CC4-5D6E-409C-BE32-E72D297353CC}">
              <c16:uniqueId val="{00000000-7D29-43EB-9A29-EDCA5A2F61FC}"/>
            </c:ext>
          </c:extLst>
        </c:ser>
        <c:ser>
          <c:idx val="1"/>
          <c:order val="1"/>
          <c:tx>
            <c:strRef>
              <c:f>Blad1!$C$1</c:f>
              <c:strCache>
                <c:ptCount val="1"/>
                <c:pt idx="0">
                  <c:v>Instämmer</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Blad1!$A$2:$A$6</c:f>
              <c:numCache>
                <c:formatCode>General</c:formatCode>
                <c:ptCount val="5"/>
                <c:pt idx="0">
                  <c:v>2020</c:v>
                </c:pt>
                <c:pt idx="1">
                  <c:v>2021</c:v>
                </c:pt>
                <c:pt idx="2">
                  <c:v>2022</c:v>
                </c:pt>
                <c:pt idx="3">
                  <c:v>2023</c:v>
                </c:pt>
                <c:pt idx="4">
                  <c:v>2024</c:v>
                </c:pt>
              </c:numCache>
            </c:numRef>
          </c:cat>
          <c:val>
            <c:numRef>
              <c:f>Blad1!$C$2:$C$6</c:f>
              <c:numCache>
                <c:formatCode>General</c:formatCode>
                <c:ptCount val="5"/>
                <c:pt idx="0">
                  <c:v>6</c:v>
                </c:pt>
                <c:pt idx="1">
                  <c:v>12</c:v>
                </c:pt>
                <c:pt idx="2">
                  <c:v>33</c:v>
                </c:pt>
                <c:pt idx="3">
                  <c:v>37</c:v>
                </c:pt>
                <c:pt idx="4">
                  <c:v>37</c:v>
                </c:pt>
              </c:numCache>
            </c:numRef>
          </c:val>
          <c:extLst>
            <c:ext xmlns:c16="http://schemas.microsoft.com/office/drawing/2014/chart" uri="{C3380CC4-5D6E-409C-BE32-E72D297353CC}">
              <c16:uniqueId val="{00000001-7D29-43EB-9A29-EDCA5A2F61FC}"/>
            </c:ext>
          </c:extLst>
        </c:ser>
        <c:ser>
          <c:idx val="2"/>
          <c:order val="2"/>
          <c:tx>
            <c:strRef>
              <c:f>Blad1!$D$1</c:f>
              <c:strCache>
                <c:ptCount val="1"/>
                <c:pt idx="0">
                  <c:v>Varken eller</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Blad1!$A$2:$A$6</c:f>
              <c:numCache>
                <c:formatCode>General</c:formatCode>
                <c:ptCount val="5"/>
                <c:pt idx="0">
                  <c:v>2020</c:v>
                </c:pt>
                <c:pt idx="1">
                  <c:v>2021</c:v>
                </c:pt>
                <c:pt idx="2">
                  <c:v>2022</c:v>
                </c:pt>
                <c:pt idx="3">
                  <c:v>2023</c:v>
                </c:pt>
                <c:pt idx="4">
                  <c:v>2024</c:v>
                </c:pt>
              </c:numCache>
            </c:numRef>
          </c:cat>
          <c:val>
            <c:numRef>
              <c:f>Blad1!$D$2:$D$6</c:f>
              <c:numCache>
                <c:formatCode>General</c:formatCode>
                <c:ptCount val="5"/>
                <c:pt idx="0">
                  <c:v>27</c:v>
                </c:pt>
                <c:pt idx="1">
                  <c:v>38</c:v>
                </c:pt>
                <c:pt idx="2">
                  <c:v>36</c:v>
                </c:pt>
                <c:pt idx="3">
                  <c:v>35</c:v>
                </c:pt>
                <c:pt idx="4">
                  <c:v>37</c:v>
                </c:pt>
              </c:numCache>
            </c:numRef>
          </c:val>
          <c:extLst>
            <c:ext xmlns:c16="http://schemas.microsoft.com/office/drawing/2014/chart" uri="{C3380CC4-5D6E-409C-BE32-E72D297353CC}">
              <c16:uniqueId val="{00000002-7D29-43EB-9A29-EDCA5A2F61FC}"/>
            </c:ext>
          </c:extLst>
        </c:ser>
        <c:ser>
          <c:idx val="3"/>
          <c:order val="3"/>
          <c:tx>
            <c:strRef>
              <c:f>Blad1!$E$1</c:f>
              <c:strCache>
                <c:ptCount val="1"/>
                <c:pt idx="0">
                  <c:v>Instämmer inte</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Blad1!$A$2:$A$6</c:f>
              <c:numCache>
                <c:formatCode>General</c:formatCode>
                <c:ptCount val="5"/>
                <c:pt idx="0">
                  <c:v>2020</c:v>
                </c:pt>
                <c:pt idx="1">
                  <c:v>2021</c:v>
                </c:pt>
                <c:pt idx="2">
                  <c:v>2022</c:v>
                </c:pt>
                <c:pt idx="3">
                  <c:v>2023</c:v>
                </c:pt>
                <c:pt idx="4">
                  <c:v>2024</c:v>
                </c:pt>
              </c:numCache>
            </c:numRef>
          </c:cat>
          <c:val>
            <c:numRef>
              <c:f>Blad1!$E$2:$E$6</c:f>
              <c:numCache>
                <c:formatCode>General</c:formatCode>
                <c:ptCount val="5"/>
                <c:pt idx="0">
                  <c:v>35</c:v>
                </c:pt>
                <c:pt idx="1">
                  <c:v>24</c:v>
                </c:pt>
                <c:pt idx="2">
                  <c:v>14</c:v>
                </c:pt>
                <c:pt idx="3">
                  <c:v>11</c:v>
                </c:pt>
                <c:pt idx="4">
                  <c:v>11</c:v>
                </c:pt>
              </c:numCache>
            </c:numRef>
          </c:val>
          <c:extLst>
            <c:ext xmlns:c16="http://schemas.microsoft.com/office/drawing/2014/chart" uri="{C3380CC4-5D6E-409C-BE32-E72D297353CC}">
              <c16:uniqueId val="{00000004-7D29-43EB-9A29-EDCA5A2F61FC}"/>
            </c:ext>
          </c:extLst>
        </c:ser>
        <c:ser>
          <c:idx val="4"/>
          <c:order val="4"/>
          <c:tx>
            <c:strRef>
              <c:f>Blad1!$F$1</c:f>
              <c:strCache>
                <c:ptCount val="1"/>
                <c:pt idx="0">
                  <c:v>Instämmer inte alls</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Blad1!$A$2:$A$6</c:f>
              <c:numCache>
                <c:formatCode>General</c:formatCode>
                <c:ptCount val="5"/>
                <c:pt idx="0">
                  <c:v>2020</c:v>
                </c:pt>
                <c:pt idx="1">
                  <c:v>2021</c:v>
                </c:pt>
                <c:pt idx="2">
                  <c:v>2022</c:v>
                </c:pt>
                <c:pt idx="3">
                  <c:v>2023</c:v>
                </c:pt>
                <c:pt idx="4">
                  <c:v>2024</c:v>
                </c:pt>
              </c:numCache>
            </c:numRef>
          </c:cat>
          <c:val>
            <c:numRef>
              <c:f>Blad1!$F$2:$F$6</c:f>
              <c:numCache>
                <c:formatCode>General</c:formatCode>
                <c:ptCount val="5"/>
                <c:pt idx="0">
                  <c:v>31</c:v>
                </c:pt>
                <c:pt idx="1">
                  <c:v>23</c:v>
                </c:pt>
                <c:pt idx="2">
                  <c:v>8</c:v>
                </c:pt>
                <c:pt idx="3">
                  <c:v>6</c:v>
                </c:pt>
                <c:pt idx="4">
                  <c:v>4</c:v>
                </c:pt>
              </c:numCache>
            </c:numRef>
          </c:val>
          <c:extLst>
            <c:ext xmlns:c16="http://schemas.microsoft.com/office/drawing/2014/chart" uri="{C3380CC4-5D6E-409C-BE32-E72D297353CC}">
              <c16:uniqueId val="{00000005-7D29-43EB-9A29-EDCA5A2F61FC}"/>
            </c:ext>
          </c:extLst>
        </c:ser>
        <c:dLbls>
          <c:dLblPos val="ctr"/>
          <c:showLegendKey val="0"/>
          <c:showVal val="1"/>
          <c:showCatName val="0"/>
          <c:showSerName val="0"/>
          <c:showPercent val="0"/>
          <c:showBubbleSize val="0"/>
        </c:dLbls>
        <c:gapWidth val="150"/>
        <c:overlap val="100"/>
        <c:axId val="259521455"/>
        <c:axId val="259517295"/>
      </c:barChart>
      <c:catAx>
        <c:axId val="259521455"/>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259517295"/>
        <c:crosses val="autoZero"/>
        <c:auto val="1"/>
        <c:lblAlgn val="ctr"/>
        <c:lblOffset val="100"/>
        <c:noMultiLvlLbl val="0"/>
      </c:catAx>
      <c:valAx>
        <c:axId val="259517295"/>
        <c:scaling>
          <c:orientation val="minMax"/>
          <c:max val="100"/>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259521455"/>
        <c:crosses val="autoZero"/>
        <c:crossBetween val="between"/>
      </c:valAx>
      <c:spPr>
        <a:noFill/>
        <a:ln>
          <a:noFill/>
        </a:ln>
        <a:effectLst/>
      </c:spPr>
    </c:plotArea>
    <c:legend>
      <c:legendPos val="r"/>
      <c:layout>
        <c:manualLayout>
          <c:xMode val="edge"/>
          <c:yMode val="edge"/>
          <c:x val="3.2250640114916095E-2"/>
          <c:y val="0.81562567651605089"/>
          <c:w val="0.82425161084943188"/>
          <c:h val="0.1230828310740282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sv-SE"/>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srgbClr val="000000">
                    <a:lumMod val="65000"/>
                    <a:lumOff val="35000"/>
                  </a:srgbClr>
                </a:solidFill>
                <a:latin typeface="+mn-lt"/>
                <a:ea typeface="+mn-ea"/>
                <a:cs typeface="+mn-cs"/>
              </a:defRPr>
            </a:pPr>
            <a:r>
              <a:rPr lang="sv-SE" sz="1800" b="0" i="0" baseline="0">
                <a:effectLst/>
              </a:rPr>
              <a:t>Skyddar du din mobiltelefon med </a:t>
            </a:r>
            <a:r>
              <a:rPr lang="sv-SE" sz="1800" b="0" i="0" baseline="0" err="1">
                <a:effectLst/>
              </a:rPr>
              <a:t>skärmlås</a:t>
            </a:r>
            <a:r>
              <a:rPr lang="sv-SE" sz="1800" b="0" i="0" baseline="0">
                <a:effectLst/>
              </a:rPr>
              <a:t> till exempel med sifferkod, fingeravtryck, grafiskt lösenord eller ansiktsigenkänning?</a:t>
            </a:r>
            <a:endParaRPr lang="sv-SE">
              <a:effectLst/>
            </a:endParaRPr>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srgbClr val="000000">
                  <a:lumMod val="65000"/>
                  <a:lumOff val="35000"/>
                </a:srgbClr>
              </a:solidFill>
              <a:latin typeface="+mn-lt"/>
              <a:ea typeface="+mn-ea"/>
              <a:cs typeface="+mn-cs"/>
            </a:defRPr>
          </a:pPr>
          <a:endParaRPr lang="sv-SE"/>
        </a:p>
      </c:txPr>
    </c:title>
    <c:autoTitleDeleted val="0"/>
    <c:plotArea>
      <c:layout/>
      <c:barChart>
        <c:barDir val="col"/>
        <c:grouping val="clustered"/>
        <c:varyColors val="0"/>
        <c:ser>
          <c:idx val="0"/>
          <c:order val="0"/>
          <c:tx>
            <c:strRef>
              <c:f>Blad1!$B$1</c:f>
              <c:strCache>
                <c:ptCount val="1"/>
                <c:pt idx="0">
                  <c:v>2024</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Blad1!$A$2:$A$3</c:f>
              <c:strCache>
                <c:ptCount val="2"/>
                <c:pt idx="0">
                  <c:v>Ja</c:v>
                </c:pt>
                <c:pt idx="1">
                  <c:v>Nej</c:v>
                </c:pt>
              </c:strCache>
            </c:strRef>
          </c:cat>
          <c:val>
            <c:numRef>
              <c:f>Blad1!$B$2:$B$3</c:f>
              <c:numCache>
                <c:formatCode>General</c:formatCode>
                <c:ptCount val="2"/>
                <c:pt idx="0">
                  <c:v>95</c:v>
                </c:pt>
                <c:pt idx="1">
                  <c:v>5</c:v>
                </c:pt>
              </c:numCache>
            </c:numRef>
          </c:val>
          <c:extLst>
            <c:ext xmlns:c16="http://schemas.microsoft.com/office/drawing/2014/chart" uri="{C3380CC4-5D6E-409C-BE32-E72D297353CC}">
              <c16:uniqueId val="{00000000-7C9E-4066-A39C-18C8A6197DC4}"/>
            </c:ext>
          </c:extLst>
        </c:ser>
        <c:ser>
          <c:idx val="1"/>
          <c:order val="1"/>
          <c:tx>
            <c:strRef>
              <c:f>Blad1!$C$1</c:f>
              <c:strCache>
                <c:ptCount val="1"/>
                <c:pt idx="0">
                  <c:v>2023</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Blad1!$A$2:$A$3</c:f>
              <c:strCache>
                <c:ptCount val="2"/>
                <c:pt idx="0">
                  <c:v>Ja</c:v>
                </c:pt>
                <c:pt idx="1">
                  <c:v>Nej</c:v>
                </c:pt>
              </c:strCache>
            </c:strRef>
          </c:cat>
          <c:val>
            <c:numRef>
              <c:f>Blad1!$C$2:$C$3</c:f>
              <c:numCache>
                <c:formatCode>General</c:formatCode>
                <c:ptCount val="2"/>
                <c:pt idx="0">
                  <c:v>93</c:v>
                </c:pt>
                <c:pt idx="1">
                  <c:v>7</c:v>
                </c:pt>
              </c:numCache>
            </c:numRef>
          </c:val>
          <c:extLst>
            <c:ext xmlns:c16="http://schemas.microsoft.com/office/drawing/2014/chart" uri="{C3380CC4-5D6E-409C-BE32-E72D297353CC}">
              <c16:uniqueId val="{00000001-7C9E-4066-A39C-18C8A6197DC4}"/>
            </c:ext>
          </c:extLst>
        </c:ser>
        <c:ser>
          <c:idx val="2"/>
          <c:order val="2"/>
          <c:tx>
            <c:strRef>
              <c:f>Blad1!$D$1</c:f>
              <c:strCache>
                <c:ptCount val="1"/>
                <c:pt idx="0">
                  <c:v>2022</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Blad1!$A$2:$A$3</c:f>
              <c:strCache>
                <c:ptCount val="2"/>
                <c:pt idx="0">
                  <c:v>Ja</c:v>
                </c:pt>
                <c:pt idx="1">
                  <c:v>Nej</c:v>
                </c:pt>
              </c:strCache>
            </c:strRef>
          </c:cat>
          <c:val>
            <c:numRef>
              <c:f>Blad1!$D$2:$D$3</c:f>
              <c:numCache>
                <c:formatCode>General</c:formatCode>
                <c:ptCount val="2"/>
                <c:pt idx="0">
                  <c:v>94</c:v>
                </c:pt>
                <c:pt idx="1">
                  <c:v>6</c:v>
                </c:pt>
              </c:numCache>
            </c:numRef>
          </c:val>
          <c:extLst>
            <c:ext xmlns:c16="http://schemas.microsoft.com/office/drawing/2014/chart" uri="{C3380CC4-5D6E-409C-BE32-E72D297353CC}">
              <c16:uniqueId val="{00000002-7C9E-4066-A39C-18C8A6197DC4}"/>
            </c:ext>
          </c:extLst>
        </c:ser>
        <c:ser>
          <c:idx val="3"/>
          <c:order val="3"/>
          <c:tx>
            <c:strRef>
              <c:f>Blad1!$E$1</c:f>
              <c:strCache>
                <c:ptCount val="1"/>
                <c:pt idx="0">
                  <c:v>2021</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Blad1!$A$2:$A$3</c:f>
              <c:strCache>
                <c:ptCount val="2"/>
                <c:pt idx="0">
                  <c:v>Ja</c:v>
                </c:pt>
                <c:pt idx="1">
                  <c:v>Nej</c:v>
                </c:pt>
              </c:strCache>
            </c:strRef>
          </c:cat>
          <c:val>
            <c:numRef>
              <c:f>Blad1!$E$2:$E$3</c:f>
              <c:numCache>
                <c:formatCode>General</c:formatCode>
                <c:ptCount val="2"/>
                <c:pt idx="0">
                  <c:v>90</c:v>
                </c:pt>
                <c:pt idx="1">
                  <c:v>10</c:v>
                </c:pt>
              </c:numCache>
            </c:numRef>
          </c:val>
          <c:extLst>
            <c:ext xmlns:c16="http://schemas.microsoft.com/office/drawing/2014/chart" uri="{C3380CC4-5D6E-409C-BE32-E72D297353CC}">
              <c16:uniqueId val="{00000000-ECCA-4C04-A95D-BD21C29F5A65}"/>
            </c:ext>
          </c:extLst>
        </c:ser>
        <c:ser>
          <c:idx val="4"/>
          <c:order val="4"/>
          <c:tx>
            <c:strRef>
              <c:f>Blad1!$F$1</c:f>
              <c:strCache>
                <c:ptCount val="1"/>
                <c:pt idx="0">
                  <c:v>2020</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Blad1!$A$2:$A$3</c:f>
              <c:strCache>
                <c:ptCount val="2"/>
                <c:pt idx="0">
                  <c:v>Ja</c:v>
                </c:pt>
                <c:pt idx="1">
                  <c:v>Nej</c:v>
                </c:pt>
              </c:strCache>
            </c:strRef>
          </c:cat>
          <c:val>
            <c:numRef>
              <c:f>Blad1!$F$2:$F$3</c:f>
              <c:numCache>
                <c:formatCode>General</c:formatCode>
                <c:ptCount val="2"/>
                <c:pt idx="0">
                  <c:v>88</c:v>
                </c:pt>
                <c:pt idx="1">
                  <c:v>12</c:v>
                </c:pt>
              </c:numCache>
            </c:numRef>
          </c:val>
          <c:extLst>
            <c:ext xmlns:c16="http://schemas.microsoft.com/office/drawing/2014/chart" uri="{C3380CC4-5D6E-409C-BE32-E72D297353CC}">
              <c16:uniqueId val="{00000000-8D1E-42F3-AF85-9E6399EA418C}"/>
            </c:ext>
          </c:extLst>
        </c:ser>
        <c:ser>
          <c:idx val="5"/>
          <c:order val="5"/>
          <c:tx>
            <c:strRef>
              <c:f>Blad1!$G$1</c:f>
              <c:strCache>
                <c:ptCount val="1"/>
                <c:pt idx="0">
                  <c:v>2019</c:v>
                </c:pt>
              </c:strCache>
            </c:strRef>
          </c:tx>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Blad1!$A$2:$A$3</c:f>
              <c:strCache>
                <c:ptCount val="2"/>
                <c:pt idx="0">
                  <c:v>Ja</c:v>
                </c:pt>
                <c:pt idx="1">
                  <c:v>Nej</c:v>
                </c:pt>
              </c:strCache>
            </c:strRef>
          </c:cat>
          <c:val>
            <c:numRef>
              <c:f>Blad1!$G$2:$G$3</c:f>
              <c:numCache>
                <c:formatCode>General</c:formatCode>
                <c:ptCount val="2"/>
                <c:pt idx="0">
                  <c:v>88</c:v>
                </c:pt>
                <c:pt idx="1">
                  <c:v>11</c:v>
                </c:pt>
              </c:numCache>
            </c:numRef>
          </c:val>
          <c:extLst>
            <c:ext xmlns:c16="http://schemas.microsoft.com/office/drawing/2014/chart" uri="{C3380CC4-5D6E-409C-BE32-E72D297353CC}">
              <c16:uniqueId val="{00000000-F9B6-4E86-9331-06BF6C316E3D}"/>
            </c:ext>
          </c:extLst>
        </c:ser>
        <c:dLbls>
          <c:dLblPos val="outEnd"/>
          <c:showLegendKey val="0"/>
          <c:showVal val="1"/>
          <c:showCatName val="0"/>
          <c:showSerName val="0"/>
          <c:showPercent val="0"/>
          <c:showBubbleSize val="0"/>
        </c:dLbls>
        <c:gapWidth val="219"/>
        <c:overlap val="-27"/>
        <c:axId val="641903304"/>
        <c:axId val="641909864"/>
      </c:barChart>
      <c:catAx>
        <c:axId val="64190330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641909864"/>
        <c:crosses val="autoZero"/>
        <c:auto val="1"/>
        <c:lblAlgn val="ctr"/>
        <c:lblOffset val="100"/>
        <c:noMultiLvlLbl val="0"/>
      </c:catAx>
      <c:valAx>
        <c:axId val="64190986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64190330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sv-SE"/>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sv-SE" sz="1862" b="0" i="0" u="none" strike="noStrike" baseline="0"/>
              <a:t>Hur väl stämmer följande påståenden avseende din mobiltelefon?</a:t>
            </a:r>
            <a:endParaRPr lang="sv-SE"/>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sv-SE"/>
        </a:p>
      </c:txPr>
    </c:title>
    <c:autoTitleDeleted val="0"/>
    <c:plotArea>
      <c:layout>
        <c:manualLayout>
          <c:layoutTarget val="inner"/>
          <c:xMode val="edge"/>
          <c:yMode val="edge"/>
          <c:x val="0.47678093521109571"/>
          <c:y val="7.8943163156624988E-2"/>
          <c:w val="0.48149602244771078"/>
          <c:h val="0.76469636827239862"/>
        </c:manualLayout>
      </c:layout>
      <c:barChart>
        <c:barDir val="bar"/>
        <c:grouping val="percentStacked"/>
        <c:varyColors val="0"/>
        <c:ser>
          <c:idx val="0"/>
          <c:order val="0"/>
          <c:tx>
            <c:strRef>
              <c:f>Blad1!$B$1</c:f>
              <c:strCache>
                <c:ptCount val="1"/>
                <c:pt idx="0">
                  <c:v>Instämmer helt</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Blad1!$A$2:$A$20</c:f>
              <c:strCache>
                <c:ptCount val="18"/>
                <c:pt idx="0">
                  <c:v>2019</c:v>
                </c:pt>
                <c:pt idx="1">
                  <c:v>2020</c:v>
                </c:pt>
                <c:pt idx="2">
                  <c:v>2021</c:v>
                </c:pt>
                <c:pt idx="3">
                  <c:v>2022</c:v>
                </c:pt>
                <c:pt idx="4">
                  <c:v>2023</c:v>
                </c:pt>
                <c:pt idx="5">
                  <c:v>Jag reflekterar sällan över om app:ar kan påverka säkerheten 2024</c:v>
                </c:pt>
                <c:pt idx="6">
                  <c:v>2019</c:v>
                </c:pt>
                <c:pt idx="7">
                  <c:v>2020</c:v>
                </c:pt>
                <c:pt idx="8">
                  <c:v>2021</c:v>
                </c:pt>
                <c:pt idx="9">
                  <c:v>2022</c:v>
                </c:pt>
                <c:pt idx="10">
                  <c:v>2023</c:v>
                </c:pt>
                <c:pt idx="11">
                  <c:v>Av säkerhetsskäl tar jag bort app:ar som jag inte längre använder 2024</c:v>
                </c:pt>
                <c:pt idx="12">
                  <c:v>2019</c:v>
                </c:pt>
                <c:pt idx="13">
                  <c:v>2020</c:v>
                </c:pt>
                <c:pt idx="14">
                  <c:v>2021</c:v>
                </c:pt>
                <c:pt idx="15">
                  <c:v>2022</c:v>
                </c:pt>
                <c:pt idx="16">
                  <c:v>2023</c:v>
                </c:pt>
                <c:pt idx="17">
                  <c:v>Av säkerhetsskäl tänker jag efter vilka app:ar jag laddar ner 2024</c:v>
                </c:pt>
              </c:strCache>
            </c:strRef>
          </c:cat>
          <c:val>
            <c:numRef>
              <c:f>Blad1!$B$2:$B$20</c:f>
              <c:numCache>
                <c:formatCode>General</c:formatCode>
                <c:ptCount val="19"/>
                <c:pt idx="0">
                  <c:v>9</c:v>
                </c:pt>
                <c:pt idx="1">
                  <c:v>5</c:v>
                </c:pt>
                <c:pt idx="2">
                  <c:v>5</c:v>
                </c:pt>
                <c:pt idx="3">
                  <c:v>7</c:v>
                </c:pt>
                <c:pt idx="4">
                  <c:v>7</c:v>
                </c:pt>
                <c:pt idx="5">
                  <c:v>6</c:v>
                </c:pt>
                <c:pt idx="6">
                  <c:v>20</c:v>
                </c:pt>
                <c:pt idx="7">
                  <c:v>16</c:v>
                </c:pt>
                <c:pt idx="8">
                  <c:v>13</c:v>
                </c:pt>
                <c:pt idx="9">
                  <c:v>16</c:v>
                </c:pt>
                <c:pt idx="10">
                  <c:v>16</c:v>
                </c:pt>
                <c:pt idx="11">
                  <c:v>15</c:v>
                </c:pt>
                <c:pt idx="12">
                  <c:v>36</c:v>
                </c:pt>
                <c:pt idx="13">
                  <c:v>26</c:v>
                </c:pt>
                <c:pt idx="14">
                  <c:v>27</c:v>
                </c:pt>
                <c:pt idx="15">
                  <c:v>29</c:v>
                </c:pt>
                <c:pt idx="16">
                  <c:v>28</c:v>
                </c:pt>
                <c:pt idx="17">
                  <c:v>27</c:v>
                </c:pt>
              </c:numCache>
            </c:numRef>
          </c:val>
          <c:extLst>
            <c:ext xmlns:c16="http://schemas.microsoft.com/office/drawing/2014/chart" uri="{C3380CC4-5D6E-409C-BE32-E72D297353CC}">
              <c16:uniqueId val="{00000000-8172-4352-ABB7-5E72E2506880}"/>
            </c:ext>
          </c:extLst>
        </c:ser>
        <c:ser>
          <c:idx val="1"/>
          <c:order val="1"/>
          <c:tx>
            <c:strRef>
              <c:f>Blad1!$C$1</c:f>
              <c:strCache>
                <c:ptCount val="1"/>
                <c:pt idx="0">
                  <c:v>Instämmer</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Blad1!$A$2:$A$20</c:f>
              <c:strCache>
                <c:ptCount val="18"/>
                <c:pt idx="0">
                  <c:v>2019</c:v>
                </c:pt>
                <c:pt idx="1">
                  <c:v>2020</c:v>
                </c:pt>
                <c:pt idx="2">
                  <c:v>2021</c:v>
                </c:pt>
                <c:pt idx="3">
                  <c:v>2022</c:v>
                </c:pt>
                <c:pt idx="4">
                  <c:v>2023</c:v>
                </c:pt>
                <c:pt idx="5">
                  <c:v>Jag reflekterar sällan över om app:ar kan påverka säkerheten 2024</c:v>
                </c:pt>
                <c:pt idx="6">
                  <c:v>2019</c:v>
                </c:pt>
                <c:pt idx="7">
                  <c:v>2020</c:v>
                </c:pt>
                <c:pt idx="8">
                  <c:v>2021</c:v>
                </c:pt>
                <c:pt idx="9">
                  <c:v>2022</c:v>
                </c:pt>
                <c:pt idx="10">
                  <c:v>2023</c:v>
                </c:pt>
                <c:pt idx="11">
                  <c:v>Av säkerhetsskäl tar jag bort app:ar som jag inte längre använder 2024</c:v>
                </c:pt>
                <c:pt idx="12">
                  <c:v>2019</c:v>
                </c:pt>
                <c:pt idx="13">
                  <c:v>2020</c:v>
                </c:pt>
                <c:pt idx="14">
                  <c:v>2021</c:v>
                </c:pt>
                <c:pt idx="15">
                  <c:v>2022</c:v>
                </c:pt>
                <c:pt idx="16">
                  <c:v>2023</c:v>
                </c:pt>
                <c:pt idx="17">
                  <c:v>Av säkerhetsskäl tänker jag efter vilka app:ar jag laddar ner 2024</c:v>
                </c:pt>
              </c:strCache>
            </c:strRef>
          </c:cat>
          <c:val>
            <c:numRef>
              <c:f>Blad1!$C$2:$C$20</c:f>
              <c:numCache>
                <c:formatCode>General</c:formatCode>
                <c:ptCount val="19"/>
                <c:pt idx="0">
                  <c:v>17</c:v>
                </c:pt>
                <c:pt idx="1">
                  <c:v>20</c:v>
                </c:pt>
                <c:pt idx="2">
                  <c:v>22</c:v>
                </c:pt>
                <c:pt idx="3">
                  <c:v>21</c:v>
                </c:pt>
                <c:pt idx="4">
                  <c:v>22</c:v>
                </c:pt>
                <c:pt idx="5">
                  <c:v>22</c:v>
                </c:pt>
                <c:pt idx="6">
                  <c:v>19</c:v>
                </c:pt>
                <c:pt idx="7">
                  <c:v>32</c:v>
                </c:pt>
                <c:pt idx="8">
                  <c:v>31</c:v>
                </c:pt>
                <c:pt idx="9">
                  <c:v>33</c:v>
                </c:pt>
                <c:pt idx="10">
                  <c:v>36</c:v>
                </c:pt>
                <c:pt idx="11">
                  <c:v>33</c:v>
                </c:pt>
                <c:pt idx="12">
                  <c:v>29</c:v>
                </c:pt>
                <c:pt idx="13">
                  <c:v>50</c:v>
                </c:pt>
                <c:pt idx="14">
                  <c:v>48</c:v>
                </c:pt>
                <c:pt idx="15">
                  <c:v>46</c:v>
                </c:pt>
                <c:pt idx="16">
                  <c:v>48</c:v>
                </c:pt>
                <c:pt idx="17">
                  <c:v>48</c:v>
                </c:pt>
              </c:numCache>
            </c:numRef>
          </c:val>
          <c:extLst>
            <c:ext xmlns:c16="http://schemas.microsoft.com/office/drawing/2014/chart" uri="{C3380CC4-5D6E-409C-BE32-E72D297353CC}">
              <c16:uniqueId val="{00000001-8172-4352-ABB7-5E72E2506880}"/>
            </c:ext>
          </c:extLst>
        </c:ser>
        <c:ser>
          <c:idx val="2"/>
          <c:order val="2"/>
          <c:tx>
            <c:strRef>
              <c:f>Blad1!$D$1</c:f>
              <c:strCache>
                <c:ptCount val="1"/>
                <c:pt idx="0">
                  <c:v>Varken eller</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Blad1!$A$2:$A$20</c:f>
              <c:strCache>
                <c:ptCount val="18"/>
                <c:pt idx="0">
                  <c:v>2019</c:v>
                </c:pt>
                <c:pt idx="1">
                  <c:v>2020</c:v>
                </c:pt>
                <c:pt idx="2">
                  <c:v>2021</c:v>
                </c:pt>
                <c:pt idx="3">
                  <c:v>2022</c:v>
                </c:pt>
                <c:pt idx="4">
                  <c:v>2023</c:v>
                </c:pt>
                <c:pt idx="5">
                  <c:v>Jag reflekterar sällan över om app:ar kan påverka säkerheten 2024</c:v>
                </c:pt>
                <c:pt idx="6">
                  <c:v>2019</c:v>
                </c:pt>
                <c:pt idx="7">
                  <c:v>2020</c:v>
                </c:pt>
                <c:pt idx="8">
                  <c:v>2021</c:v>
                </c:pt>
                <c:pt idx="9">
                  <c:v>2022</c:v>
                </c:pt>
                <c:pt idx="10">
                  <c:v>2023</c:v>
                </c:pt>
                <c:pt idx="11">
                  <c:v>Av säkerhetsskäl tar jag bort app:ar som jag inte längre använder 2024</c:v>
                </c:pt>
                <c:pt idx="12">
                  <c:v>2019</c:v>
                </c:pt>
                <c:pt idx="13">
                  <c:v>2020</c:v>
                </c:pt>
                <c:pt idx="14">
                  <c:v>2021</c:v>
                </c:pt>
                <c:pt idx="15">
                  <c:v>2022</c:v>
                </c:pt>
                <c:pt idx="16">
                  <c:v>2023</c:v>
                </c:pt>
                <c:pt idx="17">
                  <c:v>Av säkerhetsskäl tänker jag efter vilka app:ar jag laddar ner 2024</c:v>
                </c:pt>
              </c:strCache>
            </c:strRef>
          </c:cat>
          <c:val>
            <c:numRef>
              <c:f>Blad1!$D$2:$D$20</c:f>
              <c:numCache>
                <c:formatCode>General</c:formatCode>
                <c:ptCount val="19"/>
                <c:pt idx="0">
                  <c:v>30</c:v>
                </c:pt>
                <c:pt idx="1">
                  <c:v>25</c:v>
                </c:pt>
                <c:pt idx="2">
                  <c:v>26</c:v>
                </c:pt>
                <c:pt idx="3">
                  <c:v>27</c:v>
                </c:pt>
                <c:pt idx="4">
                  <c:v>28</c:v>
                </c:pt>
                <c:pt idx="5">
                  <c:v>32</c:v>
                </c:pt>
                <c:pt idx="6">
                  <c:v>25</c:v>
                </c:pt>
                <c:pt idx="7">
                  <c:v>29</c:v>
                </c:pt>
                <c:pt idx="8">
                  <c:v>31</c:v>
                </c:pt>
                <c:pt idx="9">
                  <c:v>29</c:v>
                </c:pt>
                <c:pt idx="10">
                  <c:v>27</c:v>
                </c:pt>
                <c:pt idx="11">
                  <c:v>30</c:v>
                </c:pt>
                <c:pt idx="12">
                  <c:v>21</c:v>
                </c:pt>
                <c:pt idx="13">
                  <c:v>16</c:v>
                </c:pt>
                <c:pt idx="14">
                  <c:v>18</c:v>
                </c:pt>
                <c:pt idx="15">
                  <c:v>18</c:v>
                </c:pt>
                <c:pt idx="16">
                  <c:v>17</c:v>
                </c:pt>
                <c:pt idx="17">
                  <c:v>18</c:v>
                </c:pt>
              </c:numCache>
            </c:numRef>
          </c:val>
          <c:extLst>
            <c:ext xmlns:c16="http://schemas.microsoft.com/office/drawing/2014/chart" uri="{C3380CC4-5D6E-409C-BE32-E72D297353CC}">
              <c16:uniqueId val="{00000002-8172-4352-ABB7-5E72E2506880}"/>
            </c:ext>
          </c:extLst>
        </c:ser>
        <c:ser>
          <c:idx val="3"/>
          <c:order val="3"/>
          <c:tx>
            <c:strRef>
              <c:f>Blad1!$E$1</c:f>
              <c:strCache>
                <c:ptCount val="1"/>
                <c:pt idx="0">
                  <c:v>Instämmer inte</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Blad1!$A$2:$A$20</c:f>
              <c:strCache>
                <c:ptCount val="18"/>
                <c:pt idx="0">
                  <c:v>2019</c:v>
                </c:pt>
                <c:pt idx="1">
                  <c:v>2020</c:v>
                </c:pt>
                <c:pt idx="2">
                  <c:v>2021</c:v>
                </c:pt>
                <c:pt idx="3">
                  <c:v>2022</c:v>
                </c:pt>
                <c:pt idx="4">
                  <c:v>2023</c:v>
                </c:pt>
                <c:pt idx="5">
                  <c:v>Jag reflekterar sällan över om app:ar kan påverka säkerheten 2024</c:v>
                </c:pt>
                <c:pt idx="6">
                  <c:v>2019</c:v>
                </c:pt>
                <c:pt idx="7">
                  <c:v>2020</c:v>
                </c:pt>
                <c:pt idx="8">
                  <c:v>2021</c:v>
                </c:pt>
                <c:pt idx="9">
                  <c:v>2022</c:v>
                </c:pt>
                <c:pt idx="10">
                  <c:v>2023</c:v>
                </c:pt>
                <c:pt idx="11">
                  <c:v>Av säkerhetsskäl tar jag bort app:ar som jag inte längre använder 2024</c:v>
                </c:pt>
                <c:pt idx="12">
                  <c:v>2019</c:v>
                </c:pt>
                <c:pt idx="13">
                  <c:v>2020</c:v>
                </c:pt>
                <c:pt idx="14">
                  <c:v>2021</c:v>
                </c:pt>
                <c:pt idx="15">
                  <c:v>2022</c:v>
                </c:pt>
                <c:pt idx="16">
                  <c:v>2023</c:v>
                </c:pt>
                <c:pt idx="17">
                  <c:v>Av säkerhetsskäl tänker jag efter vilka app:ar jag laddar ner 2024</c:v>
                </c:pt>
              </c:strCache>
            </c:strRef>
          </c:cat>
          <c:val>
            <c:numRef>
              <c:f>Blad1!$E$2:$E$20</c:f>
              <c:numCache>
                <c:formatCode>General</c:formatCode>
                <c:ptCount val="19"/>
                <c:pt idx="0">
                  <c:v>25</c:v>
                </c:pt>
                <c:pt idx="1">
                  <c:v>33</c:v>
                </c:pt>
                <c:pt idx="2">
                  <c:v>33</c:v>
                </c:pt>
                <c:pt idx="3">
                  <c:v>32</c:v>
                </c:pt>
                <c:pt idx="4">
                  <c:v>29</c:v>
                </c:pt>
                <c:pt idx="5">
                  <c:v>29</c:v>
                </c:pt>
                <c:pt idx="6">
                  <c:v>20</c:v>
                </c:pt>
                <c:pt idx="7">
                  <c:v>19</c:v>
                </c:pt>
                <c:pt idx="8">
                  <c:v>18</c:v>
                </c:pt>
                <c:pt idx="9">
                  <c:v>15</c:v>
                </c:pt>
                <c:pt idx="10">
                  <c:v>17</c:v>
                </c:pt>
                <c:pt idx="11">
                  <c:v>16</c:v>
                </c:pt>
                <c:pt idx="12">
                  <c:v>9</c:v>
                </c:pt>
                <c:pt idx="13">
                  <c:v>7</c:v>
                </c:pt>
                <c:pt idx="14">
                  <c:v>5</c:v>
                </c:pt>
                <c:pt idx="15">
                  <c:v>5</c:v>
                </c:pt>
                <c:pt idx="16">
                  <c:v>5</c:v>
                </c:pt>
                <c:pt idx="17">
                  <c:v>5</c:v>
                </c:pt>
              </c:numCache>
            </c:numRef>
          </c:val>
          <c:extLst>
            <c:ext xmlns:c16="http://schemas.microsoft.com/office/drawing/2014/chart" uri="{C3380CC4-5D6E-409C-BE32-E72D297353CC}">
              <c16:uniqueId val="{00000004-8172-4352-ABB7-5E72E2506880}"/>
            </c:ext>
          </c:extLst>
        </c:ser>
        <c:ser>
          <c:idx val="4"/>
          <c:order val="4"/>
          <c:tx>
            <c:strRef>
              <c:f>Blad1!$F$1</c:f>
              <c:strCache>
                <c:ptCount val="1"/>
                <c:pt idx="0">
                  <c:v>Instämmer inte alls</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Blad1!$A$2:$A$20</c:f>
              <c:strCache>
                <c:ptCount val="18"/>
                <c:pt idx="0">
                  <c:v>2019</c:v>
                </c:pt>
                <c:pt idx="1">
                  <c:v>2020</c:v>
                </c:pt>
                <c:pt idx="2">
                  <c:v>2021</c:v>
                </c:pt>
                <c:pt idx="3">
                  <c:v>2022</c:v>
                </c:pt>
                <c:pt idx="4">
                  <c:v>2023</c:v>
                </c:pt>
                <c:pt idx="5">
                  <c:v>Jag reflekterar sällan över om app:ar kan påverka säkerheten 2024</c:v>
                </c:pt>
                <c:pt idx="6">
                  <c:v>2019</c:v>
                </c:pt>
                <c:pt idx="7">
                  <c:v>2020</c:v>
                </c:pt>
                <c:pt idx="8">
                  <c:v>2021</c:v>
                </c:pt>
                <c:pt idx="9">
                  <c:v>2022</c:v>
                </c:pt>
                <c:pt idx="10">
                  <c:v>2023</c:v>
                </c:pt>
                <c:pt idx="11">
                  <c:v>Av säkerhetsskäl tar jag bort app:ar som jag inte längre använder 2024</c:v>
                </c:pt>
                <c:pt idx="12">
                  <c:v>2019</c:v>
                </c:pt>
                <c:pt idx="13">
                  <c:v>2020</c:v>
                </c:pt>
                <c:pt idx="14">
                  <c:v>2021</c:v>
                </c:pt>
                <c:pt idx="15">
                  <c:v>2022</c:v>
                </c:pt>
                <c:pt idx="16">
                  <c:v>2023</c:v>
                </c:pt>
                <c:pt idx="17">
                  <c:v>Av säkerhetsskäl tänker jag efter vilka app:ar jag laddar ner 2024</c:v>
                </c:pt>
              </c:strCache>
            </c:strRef>
          </c:cat>
          <c:val>
            <c:numRef>
              <c:f>Blad1!$F$2:$F$20</c:f>
              <c:numCache>
                <c:formatCode>General</c:formatCode>
                <c:ptCount val="19"/>
                <c:pt idx="0">
                  <c:v>19</c:v>
                </c:pt>
                <c:pt idx="1">
                  <c:v>16</c:v>
                </c:pt>
                <c:pt idx="2">
                  <c:v>14</c:v>
                </c:pt>
                <c:pt idx="3">
                  <c:v>13</c:v>
                </c:pt>
                <c:pt idx="4">
                  <c:v>14</c:v>
                </c:pt>
                <c:pt idx="5">
                  <c:v>12</c:v>
                </c:pt>
                <c:pt idx="6">
                  <c:v>16</c:v>
                </c:pt>
                <c:pt idx="7">
                  <c:v>5</c:v>
                </c:pt>
                <c:pt idx="8">
                  <c:v>6</c:v>
                </c:pt>
                <c:pt idx="9">
                  <c:v>7</c:v>
                </c:pt>
                <c:pt idx="10">
                  <c:v>4</c:v>
                </c:pt>
                <c:pt idx="11">
                  <c:v>6</c:v>
                </c:pt>
                <c:pt idx="12">
                  <c:v>5</c:v>
                </c:pt>
                <c:pt idx="13">
                  <c:v>2</c:v>
                </c:pt>
                <c:pt idx="14">
                  <c:v>2</c:v>
                </c:pt>
                <c:pt idx="15">
                  <c:v>3</c:v>
                </c:pt>
                <c:pt idx="16">
                  <c:v>2</c:v>
                </c:pt>
                <c:pt idx="17">
                  <c:v>2</c:v>
                </c:pt>
              </c:numCache>
            </c:numRef>
          </c:val>
          <c:extLst>
            <c:ext xmlns:c16="http://schemas.microsoft.com/office/drawing/2014/chart" uri="{C3380CC4-5D6E-409C-BE32-E72D297353CC}">
              <c16:uniqueId val="{00000005-8172-4352-ABB7-5E72E2506880}"/>
            </c:ext>
          </c:extLst>
        </c:ser>
        <c:dLbls>
          <c:dLblPos val="ctr"/>
          <c:showLegendKey val="0"/>
          <c:showVal val="1"/>
          <c:showCatName val="0"/>
          <c:showSerName val="0"/>
          <c:showPercent val="0"/>
          <c:showBubbleSize val="0"/>
        </c:dLbls>
        <c:gapWidth val="150"/>
        <c:overlap val="100"/>
        <c:axId val="991357640"/>
        <c:axId val="991364200"/>
      </c:barChart>
      <c:catAx>
        <c:axId val="99135764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t" anchorCtr="1"/>
          <a:lstStyle/>
          <a:p>
            <a:pPr>
              <a:defRPr sz="1100" b="0" i="0" u="none" strike="noStrike" kern="1200" baseline="0">
                <a:solidFill>
                  <a:schemeClr val="tx1">
                    <a:lumMod val="65000"/>
                    <a:lumOff val="35000"/>
                  </a:schemeClr>
                </a:solidFill>
                <a:latin typeface="+mn-lt"/>
                <a:ea typeface="+mn-ea"/>
                <a:cs typeface="+mn-cs"/>
              </a:defRPr>
            </a:pPr>
            <a:endParaRPr lang="sv-SE"/>
          </a:p>
        </c:txPr>
        <c:crossAx val="991364200"/>
        <c:crosses val="autoZero"/>
        <c:auto val="1"/>
        <c:lblAlgn val="l"/>
        <c:lblOffset val="100"/>
        <c:noMultiLvlLbl val="0"/>
      </c:catAx>
      <c:valAx>
        <c:axId val="9913642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99135764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sv-SE"/>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srgbClr val="000000">
                    <a:lumMod val="65000"/>
                    <a:lumOff val="35000"/>
                  </a:srgbClr>
                </a:solidFill>
                <a:latin typeface="+mn-lt"/>
                <a:ea typeface="+mn-ea"/>
                <a:cs typeface="+mn-cs"/>
              </a:defRPr>
            </a:pPr>
            <a:r>
              <a:rPr lang="sv-SE" sz="1800" b="0" i="0" baseline="0">
                <a:effectLst/>
              </a:rPr>
              <a:t>Använder du lösenordshanterare?</a:t>
            </a:r>
            <a:endParaRPr lang="sv-SE">
              <a:effectLst/>
            </a:endParaRPr>
          </a:p>
          <a:p>
            <a:pPr marL="0" marR="0" lvl="0" indent="0" algn="ctr" defTabSz="914400" rtl="0" eaLnBrk="1" fontAlgn="auto" latinLnBrk="0" hangingPunct="1">
              <a:lnSpc>
                <a:spcPct val="100000"/>
              </a:lnSpc>
              <a:spcBef>
                <a:spcPts val="0"/>
              </a:spcBef>
              <a:spcAft>
                <a:spcPts val="0"/>
              </a:spcAft>
              <a:buClrTx/>
              <a:buSzTx/>
              <a:buFontTx/>
              <a:buNone/>
              <a:tabLst/>
              <a:defRPr>
                <a:solidFill>
                  <a:srgbClr val="000000">
                    <a:lumMod val="65000"/>
                    <a:lumOff val="35000"/>
                  </a:srgbClr>
                </a:solidFill>
              </a:defRPr>
            </a:pPr>
            <a:endParaRPr lang="sv-SE"/>
          </a:p>
        </c:rich>
      </c:tx>
      <c:layout>
        <c:manualLayout>
          <c:xMode val="edge"/>
          <c:yMode val="edge"/>
          <c:x val="0.29468117561059004"/>
          <c:y val="5.8372849914210293E-3"/>
        </c:manualLayout>
      </c:layout>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862" b="0" i="0" u="none" strike="noStrike" kern="1200" spc="0" baseline="0">
              <a:solidFill>
                <a:srgbClr val="000000">
                  <a:lumMod val="65000"/>
                  <a:lumOff val="35000"/>
                </a:srgbClr>
              </a:solidFill>
              <a:latin typeface="+mn-lt"/>
              <a:ea typeface="+mn-ea"/>
              <a:cs typeface="+mn-cs"/>
            </a:defRPr>
          </a:pPr>
          <a:endParaRPr lang="sv-SE"/>
        </a:p>
      </c:txPr>
    </c:title>
    <c:autoTitleDeleted val="0"/>
    <c:plotArea>
      <c:layout/>
      <c:barChart>
        <c:barDir val="col"/>
        <c:grouping val="clustered"/>
        <c:varyColors val="0"/>
        <c:ser>
          <c:idx val="0"/>
          <c:order val="0"/>
          <c:tx>
            <c:strRef>
              <c:f>Blad1!$B$1</c:f>
              <c:strCache>
                <c:ptCount val="1"/>
                <c:pt idx="0">
                  <c:v>2024</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Blad1!$A$2:$A$4</c:f>
              <c:strCache>
                <c:ptCount val="3"/>
                <c:pt idx="0">
                  <c:v>Ja</c:v>
                </c:pt>
                <c:pt idx="1">
                  <c:v>Nej</c:v>
                </c:pt>
                <c:pt idx="2">
                  <c:v>Vet inte</c:v>
                </c:pt>
              </c:strCache>
            </c:strRef>
          </c:cat>
          <c:val>
            <c:numRef>
              <c:f>Blad1!$B$2:$B$4</c:f>
              <c:numCache>
                <c:formatCode>General</c:formatCode>
                <c:ptCount val="3"/>
                <c:pt idx="0">
                  <c:v>35</c:v>
                </c:pt>
                <c:pt idx="1">
                  <c:v>57</c:v>
                </c:pt>
                <c:pt idx="2">
                  <c:v>8</c:v>
                </c:pt>
              </c:numCache>
            </c:numRef>
          </c:val>
          <c:extLst>
            <c:ext xmlns:c16="http://schemas.microsoft.com/office/drawing/2014/chart" uri="{C3380CC4-5D6E-409C-BE32-E72D297353CC}">
              <c16:uniqueId val="{00000000-BBB7-479C-8936-69993BC9E683}"/>
            </c:ext>
          </c:extLst>
        </c:ser>
        <c:ser>
          <c:idx val="1"/>
          <c:order val="1"/>
          <c:tx>
            <c:strRef>
              <c:f>Blad1!$C$1</c:f>
              <c:strCache>
                <c:ptCount val="1"/>
                <c:pt idx="0">
                  <c:v>2023</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Blad1!$A$2:$A$4</c:f>
              <c:strCache>
                <c:ptCount val="3"/>
                <c:pt idx="0">
                  <c:v>Ja</c:v>
                </c:pt>
                <c:pt idx="1">
                  <c:v>Nej</c:v>
                </c:pt>
                <c:pt idx="2">
                  <c:v>Vet inte</c:v>
                </c:pt>
              </c:strCache>
            </c:strRef>
          </c:cat>
          <c:val>
            <c:numRef>
              <c:f>Blad1!$C$2:$C$4</c:f>
              <c:numCache>
                <c:formatCode>General</c:formatCode>
                <c:ptCount val="3"/>
                <c:pt idx="0">
                  <c:v>34</c:v>
                </c:pt>
                <c:pt idx="1">
                  <c:v>56</c:v>
                </c:pt>
                <c:pt idx="2">
                  <c:v>10</c:v>
                </c:pt>
              </c:numCache>
            </c:numRef>
          </c:val>
          <c:extLst>
            <c:ext xmlns:c16="http://schemas.microsoft.com/office/drawing/2014/chart" uri="{C3380CC4-5D6E-409C-BE32-E72D297353CC}">
              <c16:uniqueId val="{00000001-BBB7-479C-8936-69993BC9E683}"/>
            </c:ext>
          </c:extLst>
        </c:ser>
        <c:ser>
          <c:idx val="2"/>
          <c:order val="2"/>
          <c:tx>
            <c:strRef>
              <c:f>Blad1!$D$1</c:f>
              <c:strCache>
                <c:ptCount val="1"/>
                <c:pt idx="0">
                  <c:v>2022</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Blad1!$A$2:$A$4</c:f>
              <c:strCache>
                <c:ptCount val="3"/>
                <c:pt idx="0">
                  <c:v>Ja</c:v>
                </c:pt>
                <c:pt idx="1">
                  <c:v>Nej</c:v>
                </c:pt>
                <c:pt idx="2">
                  <c:v>Vet inte</c:v>
                </c:pt>
              </c:strCache>
            </c:strRef>
          </c:cat>
          <c:val>
            <c:numRef>
              <c:f>Blad1!$D$2:$D$4</c:f>
              <c:numCache>
                <c:formatCode>General</c:formatCode>
                <c:ptCount val="3"/>
                <c:pt idx="0">
                  <c:v>31</c:v>
                </c:pt>
                <c:pt idx="1">
                  <c:v>62</c:v>
                </c:pt>
                <c:pt idx="2">
                  <c:v>7</c:v>
                </c:pt>
              </c:numCache>
            </c:numRef>
          </c:val>
          <c:extLst>
            <c:ext xmlns:c16="http://schemas.microsoft.com/office/drawing/2014/chart" uri="{C3380CC4-5D6E-409C-BE32-E72D297353CC}">
              <c16:uniqueId val="{00000002-BBB7-479C-8936-69993BC9E683}"/>
            </c:ext>
          </c:extLst>
        </c:ser>
        <c:ser>
          <c:idx val="3"/>
          <c:order val="3"/>
          <c:tx>
            <c:strRef>
              <c:f>Blad1!$E$1</c:f>
              <c:strCache>
                <c:ptCount val="1"/>
                <c:pt idx="0">
                  <c:v>2021</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Blad1!$A$2:$A$4</c:f>
              <c:strCache>
                <c:ptCount val="3"/>
                <c:pt idx="0">
                  <c:v>Ja</c:v>
                </c:pt>
                <c:pt idx="1">
                  <c:v>Nej</c:v>
                </c:pt>
                <c:pt idx="2">
                  <c:v>Vet inte</c:v>
                </c:pt>
              </c:strCache>
            </c:strRef>
          </c:cat>
          <c:val>
            <c:numRef>
              <c:f>Blad1!$E$2:$E$4</c:f>
              <c:numCache>
                <c:formatCode>General</c:formatCode>
                <c:ptCount val="3"/>
                <c:pt idx="0">
                  <c:v>24</c:v>
                </c:pt>
                <c:pt idx="1">
                  <c:v>69</c:v>
                </c:pt>
                <c:pt idx="2">
                  <c:v>7</c:v>
                </c:pt>
              </c:numCache>
            </c:numRef>
          </c:val>
          <c:extLst>
            <c:ext xmlns:c16="http://schemas.microsoft.com/office/drawing/2014/chart" uri="{C3380CC4-5D6E-409C-BE32-E72D297353CC}">
              <c16:uniqueId val="{00000000-D940-4194-8084-B79FFDA8A675}"/>
            </c:ext>
          </c:extLst>
        </c:ser>
        <c:ser>
          <c:idx val="4"/>
          <c:order val="4"/>
          <c:tx>
            <c:strRef>
              <c:f>Blad1!$F$1</c:f>
              <c:strCache>
                <c:ptCount val="1"/>
                <c:pt idx="0">
                  <c:v>2020</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Blad1!$A$2:$A$4</c:f>
              <c:strCache>
                <c:ptCount val="3"/>
                <c:pt idx="0">
                  <c:v>Ja</c:v>
                </c:pt>
                <c:pt idx="1">
                  <c:v>Nej</c:v>
                </c:pt>
                <c:pt idx="2">
                  <c:v>Vet inte</c:v>
                </c:pt>
              </c:strCache>
            </c:strRef>
          </c:cat>
          <c:val>
            <c:numRef>
              <c:f>Blad1!$F$2:$F$4</c:f>
              <c:numCache>
                <c:formatCode>General</c:formatCode>
                <c:ptCount val="3"/>
                <c:pt idx="0">
                  <c:v>23</c:v>
                </c:pt>
                <c:pt idx="1">
                  <c:v>70</c:v>
                </c:pt>
                <c:pt idx="2">
                  <c:v>7</c:v>
                </c:pt>
              </c:numCache>
            </c:numRef>
          </c:val>
          <c:extLst>
            <c:ext xmlns:c16="http://schemas.microsoft.com/office/drawing/2014/chart" uri="{C3380CC4-5D6E-409C-BE32-E72D297353CC}">
              <c16:uniqueId val="{00000000-8102-45AA-B0AD-DAAB9A1CDEE6}"/>
            </c:ext>
          </c:extLst>
        </c:ser>
        <c:ser>
          <c:idx val="5"/>
          <c:order val="5"/>
          <c:tx>
            <c:strRef>
              <c:f>Blad1!$G$1</c:f>
              <c:strCache>
                <c:ptCount val="1"/>
                <c:pt idx="0">
                  <c:v>2019</c:v>
                </c:pt>
              </c:strCache>
            </c:strRef>
          </c:tx>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Blad1!$A$2:$A$4</c:f>
              <c:strCache>
                <c:ptCount val="3"/>
                <c:pt idx="0">
                  <c:v>Ja</c:v>
                </c:pt>
                <c:pt idx="1">
                  <c:v>Nej</c:v>
                </c:pt>
                <c:pt idx="2">
                  <c:v>Vet inte</c:v>
                </c:pt>
              </c:strCache>
            </c:strRef>
          </c:cat>
          <c:val>
            <c:numRef>
              <c:f>Blad1!$G$2:$G$4</c:f>
              <c:numCache>
                <c:formatCode>General</c:formatCode>
                <c:ptCount val="3"/>
                <c:pt idx="0">
                  <c:v>21</c:v>
                </c:pt>
                <c:pt idx="1">
                  <c:v>73</c:v>
                </c:pt>
                <c:pt idx="2">
                  <c:v>5</c:v>
                </c:pt>
              </c:numCache>
            </c:numRef>
          </c:val>
          <c:extLst>
            <c:ext xmlns:c16="http://schemas.microsoft.com/office/drawing/2014/chart" uri="{C3380CC4-5D6E-409C-BE32-E72D297353CC}">
              <c16:uniqueId val="{00000000-3E82-4A5B-94E9-78342989BA41}"/>
            </c:ext>
          </c:extLst>
        </c:ser>
        <c:dLbls>
          <c:dLblPos val="outEnd"/>
          <c:showLegendKey val="0"/>
          <c:showVal val="1"/>
          <c:showCatName val="0"/>
          <c:showSerName val="0"/>
          <c:showPercent val="0"/>
          <c:showBubbleSize val="0"/>
        </c:dLbls>
        <c:gapWidth val="219"/>
        <c:overlap val="-27"/>
        <c:axId val="619681344"/>
        <c:axId val="619677736"/>
      </c:barChart>
      <c:catAx>
        <c:axId val="6196813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619677736"/>
        <c:crosses val="autoZero"/>
        <c:auto val="1"/>
        <c:lblAlgn val="ctr"/>
        <c:lblOffset val="100"/>
        <c:noMultiLvlLbl val="0"/>
      </c:catAx>
      <c:valAx>
        <c:axId val="61967773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61968134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sv-SE"/>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200" b="0" i="0" u="none" strike="noStrike" kern="1200" spc="0" baseline="0">
                <a:solidFill>
                  <a:srgbClr val="000000">
                    <a:lumMod val="65000"/>
                    <a:lumOff val="35000"/>
                  </a:srgbClr>
                </a:solidFill>
                <a:latin typeface="+mn-lt"/>
                <a:ea typeface="+mn-ea"/>
                <a:cs typeface="+mn-cs"/>
              </a:defRPr>
            </a:pPr>
            <a:r>
              <a:rPr lang="sv-SE" sz="1800">
                <a:effectLst/>
              </a:rPr>
              <a:t>Hur brukar du formulera dina lösenord?*</a:t>
            </a:r>
            <a:endParaRPr lang="sv-SE">
              <a:effectLst/>
            </a:endParaRPr>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200" b="0" i="0" u="none" strike="noStrike" kern="1200" spc="0" baseline="0">
              <a:solidFill>
                <a:srgbClr val="000000">
                  <a:lumMod val="65000"/>
                  <a:lumOff val="35000"/>
                </a:srgbClr>
              </a:solidFill>
              <a:latin typeface="+mn-lt"/>
              <a:ea typeface="+mn-ea"/>
              <a:cs typeface="+mn-cs"/>
            </a:defRPr>
          </a:pPr>
          <a:endParaRPr lang="sv-SE"/>
        </a:p>
      </c:txPr>
    </c:title>
    <c:autoTitleDeleted val="0"/>
    <c:plotArea>
      <c:layout>
        <c:manualLayout>
          <c:layoutTarget val="inner"/>
          <c:xMode val="edge"/>
          <c:yMode val="edge"/>
          <c:x val="3.1408819530829427E-2"/>
          <c:y val="0.11231180739968698"/>
          <c:w val="0.7297908140109769"/>
          <c:h val="0.82111561083432572"/>
        </c:manualLayout>
      </c:layout>
      <c:barChart>
        <c:barDir val="col"/>
        <c:grouping val="clustered"/>
        <c:varyColors val="0"/>
        <c:ser>
          <c:idx val="0"/>
          <c:order val="0"/>
          <c:tx>
            <c:strRef>
              <c:f>Blad1!$B$1</c:f>
              <c:strCache>
                <c:ptCount val="1"/>
                <c:pt idx="0">
                  <c:v>Teckenserier (abc, 123)</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Blad1!$A$2:$A$7</c:f>
              <c:numCache>
                <c:formatCode>General</c:formatCode>
                <c:ptCount val="6"/>
                <c:pt idx="0">
                  <c:v>2024</c:v>
                </c:pt>
                <c:pt idx="1">
                  <c:v>2023</c:v>
                </c:pt>
                <c:pt idx="2">
                  <c:v>2022</c:v>
                </c:pt>
                <c:pt idx="3">
                  <c:v>2021</c:v>
                </c:pt>
                <c:pt idx="4">
                  <c:v>2020</c:v>
                </c:pt>
                <c:pt idx="5">
                  <c:v>2019</c:v>
                </c:pt>
              </c:numCache>
            </c:numRef>
          </c:cat>
          <c:val>
            <c:numRef>
              <c:f>Blad1!$B$2:$B$7</c:f>
              <c:numCache>
                <c:formatCode>General</c:formatCode>
                <c:ptCount val="6"/>
                <c:pt idx="0">
                  <c:v>24</c:v>
                </c:pt>
                <c:pt idx="1">
                  <c:v>24</c:v>
                </c:pt>
                <c:pt idx="2">
                  <c:v>42</c:v>
                </c:pt>
                <c:pt idx="3">
                  <c:v>39</c:v>
                </c:pt>
                <c:pt idx="4">
                  <c:v>26</c:v>
                </c:pt>
                <c:pt idx="5">
                  <c:v>35</c:v>
                </c:pt>
              </c:numCache>
            </c:numRef>
          </c:val>
          <c:extLst>
            <c:ext xmlns:c16="http://schemas.microsoft.com/office/drawing/2014/chart" uri="{C3380CC4-5D6E-409C-BE32-E72D297353CC}">
              <c16:uniqueId val="{00000000-74FA-4957-83E0-C6B5B02B8A07}"/>
            </c:ext>
          </c:extLst>
        </c:ser>
        <c:ser>
          <c:idx val="1"/>
          <c:order val="1"/>
          <c:tx>
            <c:strRef>
              <c:f>Blad1!$C$1</c:f>
              <c:strCache>
                <c:ptCount val="1"/>
                <c:pt idx="0">
                  <c:v>Inkluderar komplicerade tecken (%,&amp;=)</c:v>
                </c:pt>
              </c:strCache>
            </c:strRef>
          </c:tx>
          <c:spPr>
            <a:solidFill>
              <a:schemeClr val="accent2"/>
            </a:solidFill>
            <a:ln>
              <a:noFill/>
            </a:ln>
            <a:effectLst/>
          </c:spPr>
          <c:invertIfNegative val="0"/>
          <c:dLbls>
            <c:dLbl>
              <c:idx val="3"/>
              <c:layout>
                <c:manualLayout>
                  <c:x val="1.2232426211440618E-2"/>
                  <c:y val="-5.6527315792393763E-17"/>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71A-41D4-BDA0-6994CEB41CA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Blad1!$A$2:$A$7</c:f>
              <c:numCache>
                <c:formatCode>General</c:formatCode>
                <c:ptCount val="6"/>
                <c:pt idx="0">
                  <c:v>2024</c:v>
                </c:pt>
                <c:pt idx="1">
                  <c:v>2023</c:v>
                </c:pt>
                <c:pt idx="2">
                  <c:v>2022</c:v>
                </c:pt>
                <c:pt idx="3">
                  <c:v>2021</c:v>
                </c:pt>
                <c:pt idx="4">
                  <c:v>2020</c:v>
                </c:pt>
                <c:pt idx="5">
                  <c:v>2019</c:v>
                </c:pt>
              </c:numCache>
            </c:numRef>
          </c:cat>
          <c:val>
            <c:numRef>
              <c:f>Blad1!$C$2:$C$7</c:f>
              <c:numCache>
                <c:formatCode>General</c:formatCode>
                <c:ptCount val="6"/>
                <c:pt idx="0">
                  <c:v>44</c:v>
                </c:pt>
                <c:pt idx="1">
                  <c:v>35</c:v>
                </c:pt>
                <c:pt idx="2">
                  <c:v>45</c:v>
                </c:pt>
                <c:pt idx="3">
                  <c:v>39</c:v>
                </c:pt>
                <c:pt idx="4">
                  <c:v>16</c:v>
                </c:pt>
                <c:pt idx="5">
                  <c:v>24</c:v>
                </c:pt>
              </c:numCache>
            </c:numRef>
          </c:val>
          <c:extLst>
            <c:ext xmlns:c16="http://schemas.microsoft.com/office/drawing/2014/chart" uri="{C3380CC4-5D6E-409C-BE32-E72D297353CC}">
              <c16:uniqueId val="{00000004-74FA-4957-83E0-C6B5B02B8A07}"/>
            </c:ext>
          </c:extLst>
        </c:ser>
        <c:ser>
          <c:idx val="2"/>
          <c:order val="2"/>
          <c:tx>
            <c:strRef>
              <c:f>Blad1!$D$1</c:f>
              <c:strCache>
                <c:ptCount val="1"/>
                <c:pt idx="0">
                  <c:v>Ett eller ett fåtal ord</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Blad1!$A$2:$A$7</c:f>
              <c:numCache>
                <c:formatCode>General</c:formatCode>
                <c:ptCount val="6"/>
                <c:pt idx="0">
                  <c:v>2024</c:v>
                </c:pt>
                <c:pt idx="1">
                  <c:v>2023</c:v>
                </c:pt>
                <c:pt idx="2">
                  <c:v>2022</c:v>
                </c:pt>
                <c:pt idx="3">
                  <c:v>2021</c:v>
                </c:pt>
                <c:pt idx="4">
                  <c:v>2020</c:v>
                </c:pt>
                <c:pt idx="5">
                  <c:v>2019</c:v>
                </c:pt>
              </c:numCache>
            </c:numRef>
          </c:cat>
          <c:val>
            <c:numRef>
              <c:f>Blad1!$D$2:$D$7</c:f>
              <c:numCache>
                <c:formatCode>General</c:formatCode>
                <c:ptCount val="6"/>
                <c:pt idx="0">
                  <c:v>11</c:v>
                </c:pt>
                <c:pt idx="1">
                  <c:v>10</c:v>
                </c:pt>
                <c:pt idx="2">
                  <c:v>17</c:v>
                </c:pt>
                <c:pt idx="3">
                  <c:v>13</c:v>
                </c:pt>
                <c:pt idx="4">
                  <c:v>9</c:v>
                </c:pt>
                <c:pt idx="5">
                  <c:v>21</c:v>
                </c:pt>
              </c:numCache>
            </c:numRef>
          </c:val>
          <c:extLst>
            <c:ext xmlns:c16="http://schemas.microsoft.com/office/drawing/2014/chart" uri="{C3380CC4-5D6E-409C-BE32-E72D297353CC}">
              <c16:uniqueId val="{00000005-74FA-4957-83E0-C6B5B02B8A07}"/>
            </c:ext>
          </c:extLst>
        </c:ser>
        <c:ser>
          <c:idx val="3"/>
          <c:order val="3"/>
          <c:tx>
            <c:strRef>
              <c:f>Blad1!$E$1</c:f>
              <c:strCache>
                <c:ptCount val="1"/>
                <c:pt idx="0">
                  <c:v>Namn eller andra uppgifter som kan förknippas med mig eller min familj</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Blad1!$A$2:$A$7</c:f>
              <c:numCache>
                <c:formatCode>General</c:formatCode>
                <c:ptCount val="6"/>
                <c:pt idx="0">
                  <c:v>2024</c:v>
                </c:pt>
                <c:pt idx="1">
                  <c:v>2023</c:v>
                </c:pt>
                <c:pt idx="2">
                  <c:v>2022</c:v>
                </c:pt>
                <c:pt idx="3">
                  <c:v>2021</c:v>
                </c:pt>
                <c:pt idx="4">
                  <c:v>2020</c:v>
                </c:pt>
                <c:pt idx="5">
                  <c:v>2019</c:v>
                </c:pt>
              </c:numCache>
            </c:numRef>
          </c:cat>
          <c:val>
            <c:numRef>
              <c:f>Blad1!$E$2:$E$7</c:f>
              <c:numCache>
                <c:formatCode>General</c:formatCode>
                <c:ptCount val="6"/>
                <c:pt idx="0">
                  <c:v>12</c:v>
                </c:pt>
                <c:pt idx="1">
                  <c:v>12</c:v>
                </c:pt>
                <c:pt idx="2">
                  <c:v>14</c:v>
                </c:pt>
                <c:pt idx="3">
                  <c:v>12</c:v>
                </c:pt>
                <c:pt idx="4">
                  <c:v>7</c:v>
                </c:pt>
                <c:pt idx="5">
                  <c:v>19</c:v>
                </c:pt>
              </c:numCache>
            </c:numRef>
          </c:val>
          <c:extLst>
            <c:ext xmlns:c16="http://schemas.microsoft.com/office/drawing/2014/chart" uri="{C3380CC4-5D6E-409C-BE32-E72D297353CC}">
              <c16:uniqueId val="{00000006-74FA-4957-83E0-C6B5B02B8A07}"/>
            </c:ext>
          </c:extLst>
        </c:ser>
        <c:ser>
          <c:idx val="4"/>
          <c:order val="4"/>
          <c:tx>
            <c:strRef>
              <c:f>Blad1!$F$1</c:f>
              <c:strCache>
                <c:ptCount val="1"/>
                <c:pt idx="0">
                  <c:v>Flera ord eller långa meningar</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Blad1!$A$2:$A$7</c:f>
              <c:numCache>
                <c:formatCode>General</c:formatCode>
                <c:ptCount val="6"/>
                <c:pt idx="0">
                  <c:v>2024</c:v>
                </c:pt>
                <c:pt idx="1">
                  <c:v>2023</c:v>
                </c:pt>
                <c:pt idx="2">
                  <c:v>2022</c:v>
                </c:pt>
                <c:pt idx="3">
                  <c:v>2021</c:v>
                </c:pt>
                <c:pt idx="4">
                  <c:v>2020</c:v>
                </c:pt>
                <c:pt idx="5">
                  <c:v>2019</c:v>
                </c:pt>
              </c:numCache>
            </c:numRef>
          </c:cat>
          <c:val>
            <c:numRef>
              <c:f>Blad1!$F$2:$F$7</c:f>
              <c:numCache>
                <c:formatCode>General</c:formatCode>
                <c:ptCount val="6"/>
                <c:pt idx="0">
                  <c:v>9</c:v>
                </c:pt>
                <c:pt idx="1">
                  <c:v>11</c:v>
                </c:pt>
                <c:pt idx="2">
                  <c:v>12</c:v>
                </c:pt>
                <c:pt idx="3">
                  <c:v>11</c:v>
                </c:pt>
                <c:pt idx="4">
                  <c:v>7</c:v>
                </c:pt>
                <c:pt idx="5">
                  <c:v>16</c:v>
                </c:pt>
              </c:numCache>
            </c:numRef>
          </c:val>
          <c:extLst>
            <c:ext xmlns:c16="http://schemas.microsoft.com/office/drawing/2014/chart" uri="{C3380CC4-5D6E-409C-BE32-E72D297353CC}">
              <c16:uniqueId val="{00000007-74FA-4957-83E0-C6B5B02B8A07}"/>
            </c:ext>
          </c:extLst>
        </c:ser>
        <c:ser>
          <c:idx val="5"/>
          <c:order val="5"/>
          <c:tx>
            <c:strRef>
              <c:f>Blad1!$G$1</c:f>
              <c:strCache>
                <c:ptCount val="1"/>
                <c:pt idx="0">
                  <c:v>Vanligt förekommande ord (ex. Sommar)</c:v>
                </c:pt>
              </c:strCache>
            </c:strRef>
          </c:tx>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Blad1!$A$2:$A$7</c:f>
              <c:numCache>
                <c:formatCode>General</c:formatCode>
                <c:ptCount val="6"/>
                <c:pt idx="0">
                  <c:v>2024</c:v>
                </c:pt>
                <c:pt idx="1">
                  <c:v>2023</c:v>
                </c:pt>
                <c:pt idx="2">
                  <c:v>2022</c:v>
                </c:pt>
                <c:pt idx="3">
                  <c:v>2021</c:v>
                </c:pt>
                <c:pt idx="4">
                  <c:v>2020</c:v>
                </c:pt>
                <c:pt idx="5">
                  <c:v>2019</c:v>
                </c:pt>
              </c:numCache>
            </c:numRef>
          </c:cat>
          <c:val>
            <c:numRef>
              <c:f>Blad1!$G$2:$G$7</c:f>
              <c:numCache>
                <c:formatCode>General</c:formatCode>
                <c:ptCount val="6"/>
                <c:pt idx="0">
                  <c:v>2</c:v>
                </c:pt>
                <c:pt idx="1">
                  <c:v>2</c:v>
                </c:pt>
                <c:pt idx="2">
                  <c:v>3</c:v>
                </c:pt>
                <c:pt idx="3">
                  <c:v>2</c:v>
                </c:pt>
                <c:pt idx="4">
                  <c:v>1</c:v>
                </c:pt>
                <c:pt idx="5">
                  <c:v>4</c:v>
                </c:pt>
              </c:numCache>
            </c:numRef>
          </c:val>
          <c:extLst>
            <c:ext xmlns:c16="http://schemas.microsoft.com/office/drawing/2014/chart" uri="{C3380CC4-5D6E-409C-BE32-E72D297353CC}">
              <c16:uniqueId val="{00000008-74FA-4957-83E0-C6B5B02B8A07}"/>
            </c:ext>
          </c:extLst>
        </c:ser>
        <c:ser>
          <c:idx val="6"/>
          <c:order val="6"/>
          <c:tx>
            <c:strRef>
              <c:f>Blad1!$H$1</c:f>
              <c:strCache>
                <c:ptCount val="1"/>
                <c:pt idx="0">
                  <c:v>Kombination av bokstäver och siffror**</c:v>
                </c:pt>
              </c:strCache>
            </c:strRef>
          </c:tx>
          <c:spPr>
            <a:solidFill>
              <a:schemeClr val="accent1">
                <a:lumMod val="6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Blad1!$A$2:$A$7</c:f>
              <c:numCache>
                <c:formatCode>General</c:formatCode>
                <c:ptCount val="6"/>
                <c:pt idx="0">
                  <c:v>2024</c:v>
                </c:pt>
                <c:pt idx="1">
                  <c:v>2023</c:v>
                </c:pt>
                <c:pt idx="2">
                  <c:v>2022</c:v>
                </c:pt>
                <c:pt idx="3">
                  <c:v>2021</c:v>
                </c:pt>
                <c:pt idx="4">
                  <c:v>2020</c:v>
                </c:pt>
                <c:pt idx="5">
                  <c:v>2019</c:v>
                </c:pt>
              </c:numCache>
            </c:numRef>
          </c:cat>
          <c:val>
            <c:numRef>
              <c:f>Blad1!$H$2:$H$7</c:f>
              <c:numCache>
                <c:formatCode>General</c:formatCode>
                <c:ptCount val="6"/>
                <c:pt idx="0">
                  <c:v>62</c:v>
                </c:pt>
                <c:pt idx="1">
                  <c:v>60</c:v>
                </c:pt>
              </c:numCache>
            </c:numRef>
          </c:val>
          <c:extLst>
            <c:ext xmlns:c16="http://schemas.microsoft.com/office/drawing/2014/chart" uri="{C3380CC4-5D6E-409C-BE32-E72D297353CC}">
              <c16:uniqueId val="{00000009-74FA-4957-83E0-C6B5B02B8A07}"/>
            </c:ext>
          </c:extLst>
        </c:ser>
        <c:ser>
          <c:idx val="7"/>
          <c:order val="7"/>
          <c:tx>
            <c:strRef>
              <c:f>Blad1!$I$1</c:f>
              <c:strCache>
                <c:ptCount val="1"/>
                <c:pt idx="0">
                  <c:v>Annat </c:v>
                </c:pt>
              </c:strCache>
            </c:strRef>
          </c:tx>
          <c:spPr>
            <a:solidFill>
              <a:schemeClr val="accent2">
                <a:lumMod val="6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Blad1!$A$2:$A$7</c:f>
              <c:numCache>
                <c:formatCode>General</c:formatCode>
                <c:ptCount val="6"/>
                <c:pt idx="0">
                  <c:v>2024</c:v>
                </c:pt>
                <c:pt idx="1">
                  <c:v>2023</c:v>
                </c:pt>
                <c:pt idx="2">
                  <c:v>2022</c:v>
                </c:pt>
                <c:pt idx="3">
                  <c:v>2021</c:v>
                </c:pt>
                <c:pt idx="4">
                  <c:v>2020</c:v>
                </c:pt>
                <c:pt idx="5">
                  <c:v>2019</c:v>
                </c:pt>
              </c:numCache>
            </c:numRef>
          </c:cat>
          <c:val>
            <c:numRef>
              <c:f>Blad1!$I$2:$I$7</c:f>
              <c:numCache>
                <c:formatCode>General</c:formatCode>
                <c:ptCount val="6"/>
                <c:pt idx="0">
                  <c:v>4</c:v>
                </c:pt>
                <c:pt idx="1">
                  <c:v>6</c:v>
                </c:pt>
                <c:pt idx="2">
                  <c:v>9</c:v>
                </c:pt>
                <c:pt idx="3">
                  <c:v>28</c:v>
                </c:pt>
                <c:pt idx="4">
                  <c:v>28</c:v>
                </c:pt>
                <c:pt idx="5">
                  <c:v>10</c:v>
                </c:pt>
              </c:numCache>
            </c:numRef>
          </c:val>
          <c:extLst>
            <c:ext xmlns:c16="http://schemas.microsoft.com/office/drawing/2014/chart" uri="{C3380CC4-5D6E-409C-BE32-E72D297353CC}">
              <c16:uniqueId val="{0000000A-74FA-4957-83E0-C6B5B02B8A07}"/>
            </c:ext>
          </c:extLst>
        </c:ser>
        <c:ser>
          <c:idx val="8"/>
          <c:order val="8"/>
          <c:tx>
            <c:strRef>
              <c:f>Blad1!$J$1</c:f>
              <c:strCache>
                <c:ptCount val="1"/>
                <c:pt idx="0">
                  <c:v>Vet inte </c:v>
                </c:pt>
              </c:strCache>
            </c:strRef>
          </c:tx>
          <c:spPr>
            <a:solidFill>
              <a:schemeClr val="accent3">
                <a:lumMod val="6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sv-SE"/>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Blad1!$A$2:$A$7</c:f>
              <c:numCache>
                <c:formatCode>General</c:formatCode>
                <c:ptCount val="6"/>
                <c:pt idx="0">
                  <c:v>2024</c:v>
                </c:pt>
                <c:pt idx="1">
                  <c:v>2023</c:v>
                </c:pt>
                <c:pt idx="2">
                  <c:v>2022</c:v>
                </c:pt>
                <c:pt idx="3">
                  <c:v>2021</c:v>
                </c:pt>
                <c:pt idx="4">
                  <c:v>2020</c:v>
                </c:pt>
                <c:pt idx="5">
                  <c:v>2019</c:v>
                </c:pt>
              </c:numCache>
            </c:numRef>
          </c:cat>
          <c:val>
            <c:numRef>
              <c:f>Blad1!$J$2:$J$7</c:f>
              <c:numCache>
                <c:formatCode>General</c:formatCode>
                <c:ptCount val="6"/>
                <c:pt idx="0">
                  <c:v>8</c:v>
                </c:pt>
                <c:pt idx="1">
                  <c:v>8</c:v>
                </c:pt>
                <c:pt idx="2">
                  <c:v>9</c:v>
                </c:pt>
                <c:pt idx="3">
                  <c:v>4</c:v>
                </c:pt>
                <c:pt idx="4">
                  <c:v>4</c:v>
                </c:pt>
                <c:pt idx="5">
                  <c:v>5</c:v>
                </c:pt>
              </c:numCache>
            </c:numRef>
          </c:val>
          <c:extLst>
            <c:ext xmlns:c16="http://schemas.microsoft.com/office/drawing/2014/chart" uri="{C3380CC4-5D6E-409C-BE32-E72D297353CC}">
              <c16:uniqueId val="{00000001-6B62-4EB7-A6C7-6E8663512C2D}"/>
            </c:ext>
          </c:extLst>
        </c:ser>
        <c:dLbls>
          <c:dLblPos val="outEnd"/>
          <c:showLegendKey val="0"/>
          <c:showVal val="1"/>
          <c:showCatName val="0"/>
          <c:showSerName val="0"/>
          <c:showPercent val="0"/>
          <c:showBubbleSize val="0"/>
        </c:dLbls>
        <c:gapWidth val="75"/>
        <c:overlap val="-25"/>
        <c:axId val="2050082751"/>
        <c:axId val="2050078591"/>
      </c:barChart>
      <c:catAx>
        <c:axId val="205008275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sv-SE"/>
          </a:p>
        </c:txPr>
        <c:crossAx val="2050078591"/>
        <c:crosses val="autoZero"/>
        <c:auto val="1"/>
        <c:lblAlgn val="ctr"/>
        <c:lblOffset val="100"/>
        <c:noMultiLvlLbl val="0"/>
      </c:catAx>
      <c:valAx>
        <c:axId val="205007859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sv-SE"/>
          </a:p>
        </c:txPr>
        <c:crossAx val="2050082751"/>
        <c:crosses val="autoZero"/>
        <c:crossBetween val="between"/>
      </c:valAx>
      <c:spPr>
        <a:noFill/>
        <a:ln>
          <a:noFill/>
        </a:ln>
        <a:effectLst/>
      </c:spPr>
    </c:plotArea>
    <c:legend>
      <c:legendPos val="r"/>
      <c:layout>
        <c:manualLayout>
          <c:xMode val="edge"/>
          <c:yMode val="edge"/>
          <c:x val="0.76861913907106472"/>
          <c:y val="0.11877451990303817"/>
          <c:w val="0.22373561390815408"/>
          <c:h val="0.83672911616571188"/>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sv-S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pPr>
      <a:endParaRPr lang="sv-SE"/>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0" i="0" u="none" strike="noStrike" kern="1200" spc="0" baseline="0">
                <a:solidFill>
                  <a:schemeClr val="tx1">
                    <a:lumMod val="65000"/>
                    <a:lumOff val="35000"/>
                  </a:schemeClr>
                </a:solidFill>
                <a:latin typeface="+mn-lt"/>
                <a:ea typeface="+mn-ea"/>
                <a:cs typeface="+mn-cs"/>
              </a:defRPr>
            </a:pPr>
            <a:r>
              <a:rPr lang="sv-SE" sz="1800" b="0" i="0" u="none" strike="noStrike" baseline="0"/>
              <a:t>Hur väl stämmer följande påstående angående lösenord in på dig?*</a:t>
            </a:r>
            <a:endParaRPr lang="sv-SE" sz="1800"/>
          </a:p>
        </c:rich>
      </c:tx>
      <c:overlay val="0"/>
      <c:spPr>
        <a:noFill/>
        <a:ln>
          <a:noFill/>
        </a:ln>
        <a:effectLst/>
      </c:spPr>
      <c:txPr>
        <a:bodyPr rot="0" spcFirstLastPara="1" vertOverflow="ellipsis" vert="horz" wrap="square" anchor="ctr" anchorCtr="1"/>
        <a:lstStyle/>
        <a:p>
          <a:pPr>
            <a:defRPr sz="1800" b="0" i="0" u="none" strike="noStrike" kern="1200" spc="0" baseline="0">
              <a:solidFill>
                <a:schemeClr val="tx1">
                  <a:lumMod val="65000"/>
                  <a:lumOff val="35000"/>
                </a:schemeClr>
              </a:solidFill>
              <a:latin typeface="+mn-lt"/>
              <a:ea typeface="+mn-ea"/>
              <a:cs typeface="+mn-cs"/>
            </a:defRPr>
          </a:pPr>
          <a:endParaRPr lang="sv-SE"/>
        </a:p>
      </c:txPr>
    </c:title>
    <c:autoTitleDeleted val="0"/>
    <c:plotArea>
      <c:layout>
        <c:manualLayout>
          <c:layoutTarget val="inner"/>
          <c:xMode val="edge"/>
          <c:yMode val="edge"/>
          <c:x val="0.44406436242956304"/>
          <c:y val="0.16022014087958841"/>
          <c:w val="0.52629155517523707"/>
          <c:h val="0.68341942111824339"/>
        </c:manualLayout>
      </c:layout>
      <c:barChart>
        <c:barDir val="bar"/>
        <c:grouping val="percentStacked"/>
        <c:varyColors val="0"/>
        <c:ser>
          <c:idx val="0"/>
          <c:order val="0"/>
          <c:tx>
            <c:strRef>
              <c:f>Blad1!$B$1</c:f>
              <c:strCache>
                <c:ptCount val="1"/>
                <c:pt idx="0">
                  <c:v>Instämmer helt</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Blad1!$A$2:$A$13</c:f>
              <c:numCache>
                <c:formatCode>General</c:formatCode>
                <c:ptCount val="12"/>
                <c:pt idx="0">
                  <c:v>2019</c:v>
                </c:pt>
                <c:pt idx="1">
                  <c:v>2020</c:v>
                </c:pt>
                <c:pt idx="2">
                  <c:v>2021</c:v>
                </c:pt>
                <c:pt idx="3">
                  <c:v>2022</c:v>
                </c:pt>
                <c:pt idx="4">
                  <c:v>2023</c:v>
                </c:pt>
                <c:pt idx="5">
                  <c:v>2024</c:v>
                </c:pt>
                <c:pt idx="6">
                  <c:v>2019</c:v>
                </c:pt>
                <c:pt idx="7">
                  <c:v>2020</c:v>
                </c:pt>
                <c:pt idx="8">
                  <c:v>2021</c:v>
                </c:pt>
                <c:pt idx="9">
                  <c:v>2022</c:v>
                </c:pt>
                <c:pt idx="10">
                  <c:v>2023</c:v>
                </c:pt>
                <c:pt idx="11">
                  <c:v>2024</c:v>
                </c:pt>
              </c:numCache>
            </c:numRef>
          </c:cat>
          <c:val>
            <c:numRef>
              <c:f>Blad1!$B$2:$B$13</c:f>
              <c:numCache>
                <c:formatCode>General</c:formatCode>
                <c:ptCount val="12"/>
                <c:pt idx="0">
                  <c:v>19</c:v>
                </c:pt>
                <c:pt idx="1">
                  <c:v>11</c:v>
                </c:pt>
                <c:pt idx="2">
                  <c:v>11</c:v>
                </c:pt>
                <c:pt idx="3">
                  <c:v>14</c:v>
                </c:pt>
                <c:pt idx="4">
                  <c:v>11</c:v>
                </c:pt>
                <c:pt idx="5">
                  <c:v>12</c:v>
                </c:pt>
                <c:pt idx="6">
                  <c:v>19</c:v>
                </c:pt>
                <c:pt idx="7">
                  <c:v>15</c:v>
                </c:pt>
                <c:pt idx="8">
                  <c:v>17</c:v>
                </c:pt>
                <c:pt idx="9">
                  <c:v>19</c:v>
                </c:pt>
                <c:pt idx="10">
                  <c:v>18</c:v>
                </c:pt>
                <c:pt idx="11">
                  <c:v>16</c:v>
                </c:pt>
              </c:numCache>
            </c:numRef>
          </c:val>
          <c:extLst>
            <c:ext xmlns:c16="http://schemas.microsoft.com/office/drawing/2014/chart" uri="{C3380CC4-5D6E-409C-BE32-E72D297353CC}">
              <c16:uniqueId val="{00000000-8172-4352-ABB7-5E72E2506880}"/>
            </c:ext>
          </c:extLst>
        </c:ser>
        <c:ser>
          <c:idx val="1"/>
          <c:order val="1"/>
          <c:tx>
            <c:strRef>
              <c:f>Blad1!$C$1</c:f>
              <c:strCache>
                <c:ptCount val="1"/>
                <c:pt idx="0">
                  <c:v>Instämmer</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Blad1!$A$2:$A$13</c:f>
              <c:numCache>
                <c:formatCode>General</c:formatCode>
                <c:ptCount val="12"/>
                <c:pt idx="0">
                  <c:v>2019</c:v>
                </c:pt>
                <c:pt idx="1">
                  <c:v>2020</c:v>
                </c:pt>
                <c:pt idx="2">
                  <c:v>2021</c:v>
                </c:pt>
                <c:pt idx="3">
                  <c:v>2022</c:v>
                </c:pt>
                <c:pt idx="4">
                  <c:v>2023</c:v>
                </c:pt>
                <c:pt idx="5">
                  <c:v>2024</c:v>
                </c:pt>
                <c:pt idx="6">
                  <c:v>2019</c:v>
                </c:pt>
                <c:pt idx="7">
                  <c:v>2020</c:v>
                </c:pt>
                <c:pt idx="8">
                  <c:v>2021</c:v>
                </c:pt>
                <c:pt idx="9">
                  <c:v>2022</c:v>
                </c:pt>
                <c:pt idx="10">
                  <c:v>2023</c:v>
                </c:pt>
                <c:pt idx="11">
                  <c:v>2024</c:v>
                </c:pt>
              </c:numCache>
            </c:numRef>
          </c:cat>
          <c:val>
            <c:numRef>
              <c:f>Blad1!$C$2:$C$13</c:f>
              <c:numCache>
                <c:formatCode>General</c:formatCode>
                <c:ptCount val="12"/>
                <c:pt idx="0">
                  <c:v>34</c:v>
                </c:pt>
                <c:pt idx="1">
                  <c:v>46</c:v>
                </c:pt>
                <c:pt idx="2">
                  <c:v>41</c:v>
                </c:pt>
                <c:pt idx="3">
                  <c:v>43</c:v>
                </c:pt>
                <c:pt idx="4">
                  <c:v>44</c:v>
                </c:pt>
                <c:pt idx="5">
                  <c:v>43</c:v>
                </c:pt>
                <c:pt idx="6">
                  <c:v>37</c:v>
                </c:pt>
                <c:pt idx="7">
                  <c:v>50</c:v>
                </c:pt>
                <c:pt idx="8">
                  <c:v>47</c:v>
                </c:pt>
                <c:pt idx="9">
                  <c:v>47</c:v>
                </c:pt>
                <c:pt idx="10">
                  <c:v>49</c:v>
                </c:pt>
                <c:pt idx="11">
                  <c:v>48</c:v>
                </c:pt>
              </c:numCache>
            </c:numRef>
          </c:val>
          <c:extLst>
            <c:ext xmlns:c16="http://schemas.microsoft.com/office/drawing/2014/chart" uri="{C3380CC4-5D6E-409C-BE32-E72D297353CC}">
              <c16:uniqueId val="{00000001-8172-4352-ABB7-5E72E2506880}"/>
            </c:ext>
          </c:extLst>
        </c:ser>
        <c:ser>
          <c:idx val="2"/>
          <c:order val="2"/>
          <c:tx>
            <c:strRef>
              <c:f>Blad1!$D$1</c:f>
              <c:strCache>
                <c:ptCount val="1"/>
                <c:pt idx="0">
                  <c:v>Varken eller</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Blad1!$A$2:$A$13</c:f>
              <c:numCache>
                <c:formatCode>General</c:formatCode>
                <c:ptCount val="12"/>
                <c:pt idx="0">
                  <c:v>2019</c:v>
                </c:pt>
                <c:pt idx="1">
                  <c:v>2020</c:v>
                </c:pt>
                <c:pt idx="2">
                  <c:v>2021</c:v>
                </c:pt>
                <c:pt idx="3">
                  <c:v>2022</c:v>
                </c:pt>
                <c:pt idx="4">
                  <c:v>2023</c:v>
                </c:pt>
                <c:pt idx="5">
                  <c:v>2024</c:v>
                </c:pt>
                <c:pt idx="6">
                  <c:v>2019</c:v>
                </c:pt>
                <c:pt idx="7">
                  <c:v>2020</c:v>
                </c:pt>
                <c:pt idx="8">
                  <c:v>2021</c:v>
                </c:pt>
                <c:pt idx="9">
                  <c:v>2022</c:v>
                </c:pt>
                <c:pt idx="10">
                  <c:v>2023</c:v>
                </c:pt>
                <c:pt idx="11">
                  <c:v>2024</c:v>
                </c:pt>
              </c:numCache>
            </c:numRef>
          </c:cat>
          <c:val>
            <c:numRef>
              <c:f>Blad1!$D$2:$D$13</c:f>
              <c:numCache>
                <c:formatCode>General</c:formatCode>
                <c:ptCount val="12"/>
                <c:pt idx="0">
                  <c:v>34</c:v>
                </c:pt>
                <c:pt idx="1">
                  <c:v>29</c:v>
                </c:pt>
                <c:pt idx="2">
                  <c:v>32</c:v>
                </c:pt>
                <c:pt idx="3">
                  <c:v>29</c:v>
                </c:pt>
                <c:pt idx="4">
                  <c:v>28</c:v>
                </c:pt>
                <c:pt idx="5">
                  <c:v>32</c:v>
                </c:pt>
                <c:pt idx="6">
                  <c:v>31</c:v>
                </c:pt>
                <c:pt idx="7">
                  <c:v>27</c:v>
                </c:pt>
                <c:pt idx="8">
                  <c:v>29</c:v>
                </c:pt>
                <c:pt idx="9">
                  <c:v>28</c:v>
                </c:pt>
                <c:pt idx="10">
                  <c:v>28</c:v>
                </c:pt>
                <c:pt idx="11">
                  <c:v>29</c:v>
                </c:pt>
              </c:numCache>
            </c:numRef>
          </c:val>
          <c:extLst>
            <c:ext xmlns:c16="http://schemas.microsoft.com/office/drawing/2014/chart" uri="{C3380CC4-5D6E-409C-BE32-E72D297353CC}">
              <c16:uniqueId val="{00000002-8172-4352-ABB7-5E72E2506880}"/>
            </c:ext>
          </c:extLst>
        </c:ser>
        <c:ser>
          <c:idx val="3"/>
          <c:order val="3"/>
          <c:tx>
            <c:strRef>
              <c:f>Blad1!$E$1</c:f>
              <c:strCache>
                <c:ptCount val="1"/>
                <c:pt idx="0">
                  <c:v>Instämmer inte</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Blad1!$A$2:$A$13</c:f>
              <c:numCache>
                <c:formatCode>General</c:formatCode>
                <c:ptCount val="12"/>
                <c:pt idx="0">
                  <c:v>2019</c:v>
                </c:pt>
                <c:pt idx="1">
                  <c:v>2020</c:v>
                </c:pt>
                <c:pt idx="2">
                  <c:v>2021</c:v>
                </c:pt>
                <c:pt idx="3">
                  <c:v>2022</c:v>
                </c:pt>
                <c:pt idx="4">
                  <c:v>2023</c:v>
                </c:pt>
                <c:pt idx="5">
                  <c:v>2024</c:v>
                </c:pt>
                <c:pt idx="6">
                  <c:v>2019</c:v>
                </c:pt>
                <c:pt idx="7">
                  <c:v>2020</c:v>
                </c:pt>
                <c:pt idx="8">
                  <c:v>2021</c:v>
                </c:pt>
                <c:pt idx="9">
                  <c:v>2022</c:v>
                </c:pt>
                <c:pt idx="10">
                  <c:v>2023</c:v>
                </c:pt>
                <c:pt idx="11">
                  <c:v>2024</c:v>
                </c:pt>
              </c:numCache>
            </c:numRef>
          </c:cat>
          <c:val>
            <c:numRef>
              <c:f>Blad1!$E$2:$E$13</c:f>
              <c:numCache>
                <c:formatCode>General</c:formatCode>
                <c:ptCount val="12"/>
                <c:pt idx="0">
                  <c:v>10</c:v>
                </c:pt>
                <c:pt idx="1">
                  <c:v>13</c:v>
                </c:pt>
                <c:pt idx="2">
                  <c:v>14</c:v>
                </c:pt>
                <c:pt idx="3">
                  <c:v>12</c:v>
                </c:pt>
                <c:pt idx="4">
                  <c:v>14</c:v>
                </c:pt>
                <c:pt idx="5">
                  <c:v>12</c:v>
                </c:pt>
                <c:pt idx="6">
                  <c:v>10</c:v>
                </c:pt>
                <c:pt idx="7">
                  <c:v>7</c:v>
                </c:pt>
                <c:pt idx="8">
                  <c:v>6</c:v>
                </c:pt>
                <c:pt idx="9">
                  <c:v>5</c:v>
                </c:pt>
                <c:pt idx="10">
                  <c:v>5</c:v>
                </c:pt>
                <c:pt idx="11">
                  <c:v>6</c:v>
                </c:pt>
              </c:numCache>
            </c:numRef>
          </c:val>
          <c:extLst>
            <c:ext xmlns:c16="http://schemas.microsoft.com/office/drawing/2014/chart" uri="{C3380CC4-5D6E-409C-BE32-E72D297353CC}">
              <c16:uniqueId val="{00000004-8172-4352-ABB7-5E72E2506880}"/>
            </c:ext>
          </c:extLst>
        </c:ser>
        <c:ser>
          <c:idx val="4"/>
          <c:order val="4"/>
          <c:tx>
            <c:strRef>
              <c:f>Blad1!$F$1</c:f>
              <c:strCache>
                <c:ptCount val="1"/>
                <c:pt idx="0">
                  <c:v>Instämmer inte alls</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Blad1!$A$2:$A$13</c:f>
              <c:numCache>
                <c:formatCode>General</c:formatCode>
                <c:ptCount val="12"/>
                <c:pt idx="0">
                  <c:v>2019</c:v>
                </c:pt>
                <c:pt idx="1">
                  <c:v>2020</c:v>
                </c:pt>
                <c:pt idx="2">
                  <c:v>2021</c:v>
                </c:pt>
                <c:pt idx="3">
                  <c:v>2022</c:v>
                </c:pt>
                <c:pt idx="4">
                  <c:v>2023</c:v>
                </c:pt>
                <c:pt idx="5">
                  <c:v>2024</c:v>
                </c:pt>
                <c:pt idx="6">
                  <c:v>2019</c:v>
                </c:pt>
                <c:pt idx="7">
                  <c:v>2020</c:v>
                </c:pt>
                <c:pt idx="8">
                  <c:v>2021</c:v>
                </c:pt>
                <c:pt idx="9">
                  <c:v>2022</c:v>
                </c:pt>
                <c:pt idx="10">
                  <c:v>2023</c:v>
                </c:pt>
                <c:pt idx="11">
                  <c:v>2024</c:v>
                </c:pt>
              </c:numCache>
            </c:numRef>
          </c:cat>
          <c:val>
            <c:numRef>
              <c:f>Blad1!$F$2:$F$13</c:f>
              <c:numCache>
                <c:formatCode>General</c:formatCode>
                <c:ptCount val="12"/>
                <c:pt idx="0">
                  <c:v>2</c:v>
                </c:pt>
                <c:pt idx="1">
                  <c:v>1</c:v>
                </c:pt>
                <c:pt idx="2">
                  <c:v>2</c:v>
                </c:pt>
                <c:pt idx="3">
                  <c:v>2</c:v>
                </c:pt>
                <c:pt idx="4">
                  <c:v>3</c:v>
                </c:pt>
                <c:pt idx="5">
                  <c:v>1</c:v>
                </c:pt>
                <c:pt idx="6">
                  <c:v>2</c:v>
                </c:pt>
                <c:pt idx="7">
                  <c:v>1</c:v>
                </c:pt>
                <c:pt idx="8">
                  <c:v>1</c:v>
                </c:pt>
                <c:pt idx="9">
                  <c:v>1</c:v>
                </c:pt>
                <c:pt idx="10">
                  <c:v>1</c:v>
                </c:pt>
                <c:pt idx="11">
                  <c:v>1</c:v>
                </c:pt>
              </c:numCache>
            </c:numRef>
          </c:val>
          <c:extLst>
            <c:ext xmlns:c16="http://schemas.microsoft.com/office/drawing/2014/chart" uri="{C3380CC4-5D6E-409C-BE32-E72D297353CC}">
              <c16:uniqueId val="{00000005-8172-4352-ABB7-5E72E2506880}"/>
            </c:ext>
          </c:extLst>
        </c:ser>
        <c:dLbls>
          <c:dLblPos val="ctr"/>
          <c:showLegendKey val="0"/>
          <c:showVal val="1"/>
          <c:showCatName val="0"/>
          <c:showSerName val="0"/>
          <c:showPercent val="0"/>
          <c:showBubbleSize val="0"/>
        </c:dLbls>
        <c:gapWidth val="150"/>
        <c:overlap val="100"/>
        <c:axId val="991357640"/>
        <c:axId val="991364200"/>
      </c:barChart>
      <c:catAx>
        <c:axId val="99135764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t" anchorCtr="1"/>
          <a:lstStyle/>
          <a:p>
            <a:pPr>
              <a:defRPr sz="1000" b="0" i="0" u="none" strike="noStrike" kern="1200" baseline="0">
                <a:solidFill>
                  <a:schemeClr val="tx1">
                    <a:lumMod val="65000"/>
                    <a:lumOff val="35000"/>
                  </a:schemeClr>
                </a:solidFill>
                <a:latin typeface="+mn-lt"/>
                <a:ea typeface="+mn-ea"/>
                <a:cs typeface="+mn-cs"/>
              </a:defRPr>
            </a:pPr>
            <a:endParaRPr lang="sv-SE"/>
          </a:p>
        </c:txPr>
        <c:crossAx val="991364200"/>
        <c:crosses val="autoZero"/>
        <c:auto val="1"/>
        <c:lblAlgn val="l"/>
        <c:lblOffset val="100"/>
        <c:noMultiLvlLbl val="0"/>
      </c:catAx>
      <c:valAx>
        <c:axId val="9913642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99135764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sv-SE"/>
    </a:p>
  </c:txPr>
  <c:externalData r:id="rId3">
    <c:autoUpdate val="0"/>
  </c:externalData>
  <c:userShapes r:id="rId4"/>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sv-SE" sz="1800" b="0" i="0" baseline="0">
                <a:effectLst/>
              </a:rPr>
              <a:t>Hur väl stämmer följande påstående angående lösenord in på dig?*</a:t>
            </a:r>
            <a:endParaRPr lang="sv-SE" sz="2000">
              <a:effectLst/>
            </a:endParaRP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sv-SE"/>
        </a:p>
      </c:txPr>
    </c:title>
    <c:autoTitleDeleted val="0"/>
    <c:plotArea>
      <c:layout>
        <c:manualLayout>
          <c:layoutTarget val="inner"/>
          <c:xMode val="edge"/>
          <c:yMode val="edge"/>
          <c:x val="0.47678093521109571"/>
          <c:y val="0.16022014087958841"/>
          <c:w val="0.48149602244771078"/>
          <c:h val="0.68341942111824339"/>
        </c:manualLayout>
      </c:layout>
      <c:barChart>
        <c:barDir val="bar"/>
        <c:grouping val="percentStacked"/>
        <c:varyColors val="0"/>
        <c:ser>
          <c:idx val="0"/>
          <c:order val="0"/>
          <c:tx>
            <c:strRef>
              <c:f>Blad1!$B$1</c:f>
              <c:strCache>
                <c:ptCount val="1"/>
                <c:pt idx="0">
                  <c:v>Instämmer helt</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Blad1!$A$2:$A$13</c:f>
              <c:numCache>
                <c:formatCode>General</c:formatCode>
                <c:ptCount val="12"/>
                <c:pt idx="0">
                  <c:v>2019</c:v>
                </c:pt>
                <c:pt idx="1">
                  <c:v>2020</c:v>
                </c:pt>
                <c:pt idx="2">
                  <c:v>2021</c:v>
                </c:pt>
                <c:pt idx="3">
                  <c:v>2022</c:v>
                </c:pt>
                <c:pt idx="4">
                  <c:v>2023</c:v>
                </c:pt>
                <c:pt idx="5">
                  <c:v>2024</c:v>
                </c:pt>
                <c:pt idx="6">
                  <c:v>2019</c:v>
                </c:pt>
                <c:pt idx="7">
                  <c:v>2020</c:v>
                </c:pt>
                <c:pt idx="8">
                  <c:v>2021</c:v>
                </c:pt>
                <c:pt idx="9">
                  <c:v>2022</c:v>
                </c:pt>
                <c:pt idx="10">
                  <c:v>2023</c:v>
                </c:pt>
                <c:pt idx="11">
                  <c:v>2024</c:v>
                </c:pt>
              </c:numCache>
            </c:numRef>
          </c:cat>
          <c:val>
            <c:numRef>
              <c:f>Blad1!$B$2:$B$13</c:f>
              <c:numCache>
                <c:formatCode>General</c:formatCode>
                <c:ptCount val="12"/>
                <c:pt idx="0">
                  <c:v>11</c:v>
                </c:pt>
                <c:pt idx="1">
                  <c:v>8</c:v>
                </c:pt>
                <c:pt idx="2">
                  <c:v>6</c:v>
                </c:pt>
                <c:pt idx="3">
                  <c:v>6</c:v>
                </c:pt>
                <c:pt idx="4">
                  <c:v>5</c:v>
                </c:pt>
                <c:pt idx="5">
                  <c:v>7</c:v>
                </c:pt>
                <c:pt idx="6">
                  <c:v>29</c:v>
                </c:pt>
                <c:pt idx="7">
                  <c:v>15</c:v>
                </c:pt>
                <c:pt idx="8">
                  <c:v>20</c:v>
                </c:pt>
                <c:pt idx="9">
                  <c:v>23</c:v>
                </c:pt>
                <c:pt idx="10">
                  <c:v>22</c:v>
                </c:pt>
                <c:pt idx="11">
                  <c:v>20</c:v>
                </c:pt>
              </c:numCache>
            </c:numRef>
          </c:val>
          <c:extLst>
            <c:ext xmlns:c16="http://schemas.microsoft.com/office/drawing/2014/chart" uri="{C3380CC4-5D6E-409C-BE32-E72D297353CC}">
              <c16:uniqueId val="{00000000-8172-4352-ABB7-5E72E2506880}"/>
            </c:ext>
          </c:extLst>
        </c:ser>
        <c:ser>
          <c:idx val="1"/>
          <c:order val="1"/>
          <c:tx>
            <c:strRef>
              <c:f>Blad1!$C$1</c:f>
              <c:strCache>
                <c:ptCount val="1"/>
                <c:pt idx="0">
                  <c:v>Instämmer</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Blad1!$A$2:$A$13</c:f>
              <c:numCache>
                <c:formatCode>General</c:formatCode>
                <c:ptCount val="12"/>
                <c:pt idx="0">
                  <c:v>2019</c:v>
                </c:pt>
                <c:pt idx="1">
                  <c:v>2020</c:v>
                </c:pt>
                <c:pt idx="2">
                  <c:v>2021</c:v>
                </c:pt>
                <c:pt idx="3">
                  <c:v>2022</c:v>
                </c:pt>
                <c:pt idx="4">
                  <c:v>2023</c:v>
                </c:pt>
                <c:pt idx="5">
                  <c:v>2024</c:v>
                </c:pt>
                <c:pt idx="6">
                  <c:v>2019</c:v>
                </c:pt>
                <c:pt idx="7">
                  <c:v>2020</c:v>
                </c:pt>
                <c:pt idx="8">
                  <c:v>2021</c:v>
                </c:pt>
                <c:pt idx="9">
                  <c:v>2022</c:v>
                </c:pt>
                <c:pt idx="10">
                  <c:v>2023</c:v>
                </c:pt>
                <c:pt idx="11">
                  <c:v>2024</c:v>
                </c:pt>
              </c:numCache>
            </c:numRef>
          </c:cat>
          <c:val>
            <c:numRef>
              <c:f>Blad1!$C$2:$C$13</c:f>
              <c:numCache>
                <c:formatCode>General</c:formatCode>
                <c:ptCount val="12"/>
                <c:pt idx="0">
                  <c:v>20</c:v>
                </c:pt>
                <c:pt idx="1">
                  <c:v>31</c:v>
                </c:pt>
                <c:pt idx="2">
                  <c:v>25</c:v>
                </c:pt>
                <c:pt idx="3">
                  <c:v>25</c:v>
                </c:pt>
                <c:pt idx="4">
                  <c:v>32</c:v>
                </c:pt>
                <c:pt idx="5">
                  <c:v>30</c:v>
                </c:pt>
                <c:pt idx="6">
                  <c:v>42</c:v>
                </c:pt>
                <c:pt idx="7">
                  <c:v>53</c:v>
                </c:pt>
                <c:pt idx="8">
                  <c:v>49</c:v>
                </c:pt>
                <c:pt idx="9">
                  <c:v>51</c:v>
                </c:pt>
                <c:pt idx="10">
                  <c:v>54</c:v>
                </c:pt>
                <c:pt idx="11">
                  <c:v>50</c:v>
                </c:pt>
              </c:numCache>
            </c:numRef>
          </c:val>
          <c:extLst>
            <c:ext xmlns:c16="http://schemas.microsoft.com/office/drawing/2014/chart" uri="{C3380CC4-5D6E-409C-BE32-E72D297353CC}">
              <c16:uniqueId val="{00000001-8172-4352-ABB7-5E72E2506880}"/>
            </c:ext>
          </c:extLst>
        </c:ser>
        <c:ser>
          <c:idx val="2"/>
          <c:order val="2"/>
          <c:tx>
            <c:strRef>
              <c:f>Blad1!$D$1</c:f>
              <c:strCache>
                <c:ptCount val="1"/>
                <c:pt idx="0">
                  <c:v>Varken eller</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Blad1!$A$2:$A$13</c:f>
              <c:numCache>
                <c:formatCode>General</c:formatCode>
                <c:ptCount val="12"/>
                <c:pt idx="0">
                  <c:v>2019</c:v>
                </c:pt>
                <c:pt idx="1">
                  <c:v>2020</c:v>
                </c:pt>
                <c:pt idx="2">
                  <c:v>2021</c:v>
                </c:pt>
                <c:pt idx="3">
                  <c:v>2022</c:v>
                </c:pt>
                <c:pt idx="4">
                  <c:v>2023</c:v>
                </c:pt>
                <c:pt idx="5">
                  <c:v>2024</c:v>
                </c:pt>
                <c:pt idx="6">
                  <c:v>2019</c:v>
                </c:pt>
                <c:pt idx="7">
                  <c:v>2020</c:v>
                </c:pt>
                <c:pt idx="8">
                  <c:v>2021</c:v>
                </c:pt>
                <c:pt idx="9">
                  <c:v>2022</c:v>
                </c:pt>
                <c:pt idx="10">
                  <c:v>2023</c:v>
                </c:pt>
                <c:pt idx="11">
                  <c:v>2024</c:v>
                </c:pt>
              </c:numCache>
            </c:numRef>
          </c:cat>
          <c:val>
            <c:numRef>
              <c:f>Blad1!$D$2:$D$13</c:f>
              <c:numCache>
                <c:formatCode>General</c:formatCode>
                <c:ptCount val="12"/>
                <c:pt idx="0">
                  <c:v>34</c:v>
                </c:pt>
                <c:pt idx="1">
                  <c:v>34</c:v>
                </c:pt>
                <c:pt idx="2">
                  <c:v>37</c:v>
                </c:pt>
                <c:pt idx="3">
                  <c:v>39</c:v>
                </c:pt>
                <c:pt idx="4">
                  <c:v>32</c:v>
                </c:pt>
                <c:pt idx="5">
                  <c:v>39</c:v>
                </c:pt>
                <c:pt idx="6">
                  <c:v>23</c:v>
                </c:pt>
                <c:pt idx="7">
                  <c:v>23</c:v>
                </c:pt>
                <c:pt idx="8">
                  <c:v>23</c:v>
                </c:pt>
                <c:pt idx="9">
                  <c:v>19</c:v>
                </c:pt>
                <c:pt idx="10">
                  <c:v>18</c:v>
                </c:pt>
                <c:pt idx="11">
                  <c:v>23</c:v>
                </c:pt>
              </c:numCache>
            </c:numRef>
          </c:val>
          <c:extLst>
            <c:ext xmlns:c16="http://schemas.microsoft.com/office/drawing/2014/chart" uri="{C3380CC4-5D6E-409C-BE32-E72D297353CC}">
              <c16:uniqueId val="{00000002-8172-4352-ABB7-5E72E2506880}"/>
            </c:ext>
          </c:extLst>
        </c:ser>
        <c:ser>
          <c:idx val="3"/>
          <c:order val="3"/>
          <c:tx>
            <c:strRef>
              <c:f>Blad1!$E$1</c:f>
              <c:strCache>
                <c:ptCount val="1"/>
                <c:pt idx="0">
                  <c:v>Instämmer inte</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Blad1!$A$2:$A$13</c:f>
              <c:numCache>
                <c:formatCode>General</c:formatCode>
                <c:ptCount val="12"/>
                <c:pt idx="0">
                  <c:v>2019</c:v>
                </c:pt>
                <c:pt idx="1">
                  <c:v>2020</c:v>
                </c:pt>
                <c:pt idx="2">
                  <c:v>2021</c:v>
                </c:pt>
                <c:pt idx="3">
                  <c:v>2022</c:v>
                </c:pt>
                <c:pt idx="4">
                  <c:v>2023</c:v>
                </c:pt>
                <c:pt idx="5">
                  <c:v>2024</c:v>
                </c:pt>
                <c:pt idx="6">
                  <c:v>2019</c:v>
                </c:pt>
                <c:pt idx="7">
                  <c:v>2020</c:v>
                </c:pt>
                <c:pt idx="8">
                  <c:v>2021</c:v>
                </c:pt>
                <c:pt idx="9">
                  <c:v>2022</c:v>
                </c:pt>
                <c:pt idx="10">
                  <c:v>2023</c:v>
                </c:pt>
                <c:pt idx="11">
                  <c:v>2024</c:v>
                </c:pt>
              </c:numCache>
            </c:numRef>
          </c:cat>
          <c:val>
            <c:numRef>
              <c:f>Blad1!$E$2:$E$13</c:f>
              <c:numCache>
                <c:formatCode>General</c:formatCode>
                <c:ptCount val="12"/>
                <c:pt idx="0">
                  <c:v>26</c:v>
                </c:pt>
                <c:pt idx="1">
                  <c:v>23</c:v>
                </c:pt>
                <c:pt idx="2">
                  <c:v>26</c:v>
                </c:pt>
                <c:pt idx="3">
                  <c:v>22</c:v>
                </c:pt>
                <c:pt idx="4">
                  <c:v>23</c:v>
                </c:pt>
                <c:pt idx="5">
                  <c:v>19</c:v>
                </c:pt>
                <c:pt idx="6">
                  <c:v>4</c:v>
                </c:pt>
                <c:pt idx="7">
                  <c:v>8</c:v>
                </c:pt>
                <c:pt idx="8">
                  <c:v>7</c:v>
                </c:pt>
                <c:pt idx="9">
                  <c:v>6</c:v>
                </c:pt>
                <c:pt idx="10">
                  <c:v>5</c:v>
                </c:pt>
                <c:pt idx="11">
                  <c:v>6</c:v>
                </c:pt>
              </c:numCache>
            </c:numRef>
          </c:val>
          <c:extLst>
            <c:ext xmlns:c16="http://schemas.microsoft.com/office/drawing/2014/chart" uri="{C3380CC4-5D6E-409C-BE32-E72D297353CC}">
              <c16:uniqueId val="{00000004-8172-4352-ABB7-5E72E2506880}"/>
            </c:ext>
          </c:extLst>
        </c:ser>
        <c:ser>
          <c:idx val="4"/>
          <c:order val="4"/>
          <c:tx>
            <c:strRef>
              <c:f>Blad1!$F$1</c:f>
              <c:strCache>
                <c:ptCount val="1"/>
                <c:pt idx="0">
                  <c:v>Instämmer inte alls</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sv-S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Blad1!$A$2:$A$13</c:f>
              <c:numCache>
                <c:formatCode>General</c:formatCode>
                <c:ptCount val="12"/>
                <c:pt idx="0">
                  <c:v>2019</c:v>
                </c:pt>
                <c:pt idx="1">
                  <c:v>2020</c:v>
                </c:pt>
                <c:pt idx="2">
                  <c:v>2021</c:v>
                </c:pt>
                <c:pt idx="3">
                  <c:v>2022</c:v>
                </c:pt>
                <c:pt idx="4">
                  <c:v>2023</c:v>
                </c:pt>
                <c:pt idx="5">
                  <c:v>2024</c:v>
                </c:pt>
                <c:pt idx="6">
                  <c:v>2019</c:v>
                </c:pt>
                <c:pt idx="7">
                  <c:v>2020</c:v>
                </c:pt>
                <c:pt idx="8">
                  <c:v>2021</c:v>
                </c:pt>
                <c:pt idx="9">
                  <c:v>2022</c:v>
                </c:pt>
                <c:pt idx="10">
                  <c:v>2023</c:v>
                </c:pt>
                <c:pt idx="11">
                  <c:v>2024</c:v>
                </c:pt>
              </c:numCache>
            </c:numRef>
          </c:cat>
          <c:val>
            <c:numRef>
              <c:f>Blad1!$F$2:$F$13</c:f>
              <c:numCache>
                <c:formatCode>General</c:formatCode>
                <c:ptCount val="12"/>
                <c:pt idx="0">
                  <c:v>8</c:v>
                </c:pt>
                <c:pt idx="1">
                  <c:v>5</c:v>
                </c:pt>
                <c:pt idx="2">
                  <c:v>6</c:v>
                </c:pt>
                <c:pt idx="3">
                  <c:v>7</c:v>
                </c:pt>
                <c:pt idx="4">
                  <c:v>7</c:v>
                </c:pt>
                <c:pt idx="5">
                  <c:v>5</c:v>
                </c:pt>
                <c:pt idx="6">
                  <c:v>1</c:v>
                </c:pt>
                <c:pt idx="8">
                  <c:v>1</c:v>
                </c:pt>
                <c:pt idx="9">
                  <c:v>1</c:v>
                </c:pt>
                <c:pt idx="10">
                  <c:v>1</c:v>
                </c:pt>
                <c:pt idx="11">
                  <c:v>1</c:v>
                </c:pt>
              </c:numCache>
            </c:numRef>
          </c:val>
          <c:extLst>
            <c:ext xmlns:c16="http://schemas.microsoft.com/office/drawing/2014/chart" uri="{C3380CC4-5D6E-409C-BE32-E72D297353CC}">
              <c16:uniqueId val="{00000005-8172-4352-ABB7-5E72E2506880}"/>
            </c:ext>
          </c:extLst>
        </c:ser>
        <c:dLbls>
          <c:dLblPos val="ctr"/>
          <c:showLegendKey val="0"/>
          <c:showVal val="1"/>
          <c:showCatName val="0"/>
          <c:showSerName val="0"/>
          <c:showPercent val="0"/>
          <c:showBubbleSize val="0"/>
        </c:dLbls>
        <c:gapWidth val="150"/>
        <c:overlap val="100"/>
        <c:axId val="991357640"/>
        <c:axId val="991364200"/>
      </c:barChart>
      <c:catAx>
        <c:axId val="99135764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991364200"/>
        <c:crosses val="autoZero"/>
        <c:auto val="1"/>
        <c:lblAlgn val="l"/>
        <c:lblOffset val="100"/>
        <c:noMultiLvlLbl val="0"/>
      </c:catAx>
      <c:valAx>
        <c:axId val="9913642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crossAx val="99135764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sv-S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sv-SE"/>
    </a:p>
  </c:txPr>
  <c:externalData r:id="rId3">
    <c:autoUpdate val="0"/>
  </c:externalData>
  <c:userShapes r:id="rId4"/>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0.06939</cdr:x>
      <cdr:y>0.21866</cdr:y>
    </cdr:from>
    <cdr:to>
      <cdr:x>0.40064</cdr:x>
      <cdr:y>0.44819</cdr:y>
    </cdr:to>
    <cdr:sp macro="" textlink="">
      <cdr:nvSpPr>
        <cdr:cNvPr id="2" name="textruta 1">
          <a:extLst xmlns:a="http://schemas.openxmlformats.org/drawingml/2006/main">
            <a:ext uri="{FF2B5EF4-FFF2-40B4-BE49-F238E27FC236}">
              <a16:creationId xmlns:a16="http://schemas.microsoft.com/office/drawing/2014/main" id="{E11EBFDD-E35E-FBF3-16EE-939088C76D2A}"/>
            </a:ext>
          </a:extLst>
        </cdr:cNvPr>
        <cdr:cNvSpPr txBox="1"/>
      </cdr:nvSpPr>
      <cdr:spPr>
        <a:xfrm xmlns:a="http://schemas.openxmlformats.org/drawingml/2006/main">
          <a:off x="614503" y="1009078"/>
          <a:ext cx="2933323" cy="105923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sv-SE" sz="1200" dirty="0"/>
            <a:t>Jag anser att jag har god kännedom om hur jag skyddar mina lösenord</a:t>
          </a:r>
        </a:p>
      </cdr:txBody>
    </cdr:sp>
  </cdr:relSizeAnchor>
  <cdr:relSizeAnchor xmlns:cdr="http://schemas.openxmlformats.org/drawingml/2006/chartDrawing">
    <cdr:from>
      <cdr:x>0.08114</cdr:x>
      <cdr:y>0.57049</cdr:y>
    </cdr:from>
    <cdr:to>
      <cdr:x>0.41239</cdr:x>
      <cdr:y>0.80001</cdr:y>
    </cdr:to>
    <cdr:sp macro="" textlink="">
      <cdr:nvSpPr>
        <cdr:cNvPr id="3" name="textruta 1">
          <a:extLst xmlns:a="http://schemas.openxmlformats.org/drawingml/2006/main">
            <a:ext uri="{FF2B5EF4-FFF2-40B4-BE49-F238E27FC236}">
              <a16:creationId xmlns:a16="http://schemas.microsoft.com/office/drawing/2014/main" id="{E11EBFDD-E35E-FBF3-16EE-939088C76D2A}"/>
            </a:ext>
          </a:extLst>
        </cdr:cNvPr>
        <cdr:cNvSpPr txBox="1"/>
      </cdr:nvSpPr>
      <cdr:spPr>
        <a:xfrm xmlns:a="http://schemas.openxmlformats.org/drawingml/2006/main">
          <a:off x="718554" y="2632715"/>
          <a:ext cx="2933323" cy="105923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sv-SE" sz="1200" dirty="0"/>
            <a:t>Jag anser att jag gör tillräckligt för att skydda mina lösenord</a:t>
          </a:r>
        </a:p>
      </cdr:txBody>
    </cdr:sp>
  </cdr:relSizeAnchor>
</c:userShapes>
</file>

<file path=ppt/drawings/drawing2.xml><?xml version="1.0" encoding="utf-8"?>
<c:userShapes xmlns:c="http://schemas.openxmlformats.org/drawingml/2006/chart">
  <cdr:relSizeAnchor xmlns:cdr="http://schemas.openxmlformats.org/drawingml/2006/chartDrawing">
    <cdr:from>
      <cdr:x>0.06053</cdr:x>
      <cdr:y>0.58392</cdr:y>
    </cdr:from>
    <cdr:to>
      <cdr:x>0.38813</cdr:x>
      <cdr:y>0.81345</cdr:y>
    </cdr:to>
    <cdr:sp macro="" textlink="">
      <cdr:nvSpPr>
        <cdr:cNvPr id="2" name="textruta 1">
          <a:extLst xmlns:a="http://schemas.openxmlformats.org/drawingml/2006/main">
            <a:ext uri="{FF2B5EF4-FFF2-40B4-BE49-F238E27FC236}">
              <a16:creationId xmlns:a16="http://schemas.microsoft.com/office/drawing/2014/main" id="{F73A91BD-CDBA-DBCD-2EF0-D31697EFEEF2}"/>
            </a:ext>
          </a:extLst>
        </cdr:cNvPr>
        <cdr:cNvSpPr txBox="1"/>
      </cdr:nvSpPr>
      <cdr:spPr>
        <a:xfrm xmlns:a="http://schemas.openxmlformats.org/drawingml/2006/main">
          <a:off x="541960" y="2694710"/>
          <a:ext cx="2933323" cy="1059239"/>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sv-SE" sz="1200" dirty="0"/>
            <a:t>Jag känner mig oroligt för att någon obehörig ska komma åt mina lösenord.</a:t>
          </a:r>
        </a:p>
      </cdr:txBody>
    </cdr:sp>
  </cdr:relSizeAnchor>
  <cdr:relSizeAnchor xmlns:cdr="http://schemas.openxmlformats.org/drawingml/2006/chartDrawing">
    <cdr:from>
      <cdr:x>0.06053</cdr:x>
      <cdr:y>0.21886</cdr:y>
    </cdr:from>
    <cdr:to>
      <cdr:x>0.38813</cdr:x>
      <cdr:y>0.44839</cdr:y>
    </cdr:to>
    <cdr:sp macro="" textlink="">
      <cdr:nvSpPr>
        <cdr:cNvPr id="3" name="textruta 1">
          <a:extLst xmlns:a="http://schemas.openxmlformats.org/drawingml/2006/main">
            <a:ext uri="{FF2B5EF4-FFF2-40B4-BE49-F238E27FC236}">
              <a16:creationId xmlns:a16="http://schemas.microsoft.com/office/drawing/2014/main" id="{2B2BE0B1-1989-723B-1C45-7BE1360E6504}"/>
            </a:ext>
          </a:extLst>
        </cdr:cNvPr>
        <cdr:cNvSpPr txBox="1"/>
      </cdr:nvSpPr>
      <cdr:spPr>
        <a:xfrm xmlns:a="http://schemas.openxmlformats.org/drawingml/2006/main">
          <a:off x="541960" y="1010025"/>
          <a:ext cx="2933323" cy="105923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sv-SE" sz="1200" dirty="0"/>
            <a:t>Jag anser att jag har god kännedom om riskerna med att mina lösenord kan hamna i orätta händer</a:t>
          </a:r>
        </a:p>
      </cdr:txBody>
    </cdr:sp>
  </cdr:relSizeAnchor>
</c:userShapes>
</file>

<file path=ppt/drawings/drawing3.xml><?xml version="1.0" encoding="utf-8"?>
<c:userShapes xmlns:c="http://schemas.openxmlformats.org/drawingml/2006/chart">
  <cdr:relSizeAnchor xmlns:cdr="http://schemas.openxmlformats.org/drawingml/2006/chartDrawing">
    <cdr:from>
      <cdr:x>0.07259</cdr:x>
      <cdr:y>0.42292</cdr:y>
    </cdr:from>
    <cdr:to>
      <cdr:x>0.3813</cdr:x>
      <cdr:y>0.66178</cdr:y>
    </cdr:to>
    <cdr:sp macro="" textlink="">
      <cdr:nvSpPr>
        <cdr:cNvPr id="5" name="textruta 1">
          <a:extLst xmlns:a="http://schemas.openxmlformats.org/drawingml/2006/main">
            <a:ext uri="{FF2B5EF4-FFF2-40B4-BE49-F238E27FC236}">
              <a16:creationId xmlns:a16="http://schemas.microsoft.com/office/drawing/2014/main" id="{141AD0EA-6F47-862D-8DBE-BDDC167DBC53}"/>
            </a:ext>
          </a:extLst>
        </cdr:cNvPr>
        <cdr:cNvSpPr txBox="1"/>
      </cdr:nvSpPr>
      <cdr:spPr>
        <a:xfrm xmlns:a="http://schemas.openxmlformats.org/drawingml/2006/main">
          <a:off x="689764" y="1875527"/>
          <a:ext cx="2933323" cy="105923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sv-SE" sz="1200" dirty="0"/>
            <a:t>Jag kontrollerar alltid vem det är jag identifierar mig emot innan jag knappar in min personliga kod.</a:t>
          </a:r>
        </a:p>
      </cdr:txBody>
    </cdr:sp>
  </cdr:relSizeAnchor>
  <cdr:relSizeAnchor xmlns:cdr="http://schemas.openxmlformats.org/drawingml/2006/chartDrawing">
    <cdr:from>
      <cdr:x>0.08262</cdr:x>
      <cdr:y>0.66293</cdr:y>
    </cdr:from>
    <cdr:to>
      <cdr:x>0.39133</cdr:x>
      <cdr:y>0.90178</cdr:y>
    </cdr:to>
    <cdr:sp macro="" textlink="">
      <cdr:nvSpPr>
        <cdr:cNvPr id="6" name="textruta 1">
          <a:extLst xmlns:a="http://schemas.openxmlformats.org/drawingml/2006/main">
            <a:ext uri="{FF2B5EF4-FFF2-40B4-BE49-F238E27FC236}">
              <a16:creationId xmlns:a16="http://schemas.microsoft.com/office/drawing/2014/main" id="{141AD0EA-6F47-862D-8DBE-BDDC167DBC53}"/>
            </a:ext>
          </a:extLst>
        </cdr:cNvPr>
        <cdr:cNvSpPr txBox="1"/>
      </cdr:nvSpPr>
      <cdr:spPr>
        <a:xfrm xmlns:a="http://schemas.openxmlformats.org/drawingml/2006/main">
          <a:off x="785033" y="2939865"/>
          <a:ext cx="2933323" cy="105923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sv-SE" sz="1200" dirty="0"/>
            <a:t>Jag känner mig orolig för att någon obehörig ska komma åt min e-legitimation</a:t>
          </a:r>
        </a:p>
      </cdr:txBody>
    </cdr:sp>
  </cdr:relSizeAnchor>
  <cdr:relSizeAnchor xmlns:cdr="http://schemas.openxmlformats.org/drawingml/2006/chartDrawing">
    <cdr:from>
      <cdr:x>0.06512</cdr:x>
      <cdr:y>0.19019</cdr:y>
    </cdr:from>
    <cdr:to>
      <cdr:x>0.37382</cdr:x>
      <cdr:y>0.42905</cdr:y>
    </cdr:to>
    <cdr:sp macro="" textlink="">
      <cdr:nvSpPr>
        <cdr:cNvPr id="7" name="textruta 1">
          <a:extLst xmlns:a="http://schemas.openxmlformats.org/drawingml/2006/main">
            <a:ext uri="{FF2B5EF4-FFF2-40B4-BE49-F238E27FC236}">
              <a16:creationId xmlns:a16="http://schemas.microsoft.com/office/drawing/2014/main" id="{141AD0EA-6F47-862D-8DBE-BDDC167DBC53}"/>
            </a:ext>
          </a:extLst>
        </cdr:cNvPr>
        <cdr:cNvSpPr txBox="1"/>
      </cdr:nvSpPr>
      <cdr:spPr>
        <a:xfrm xmlns:a="http://schemas.openxmlformats.org/drawingml/2006/main">
          <a:off x="618719" y="843449"/>
          <a:ext cx="2933323" cy="105923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sv-SE" sz="1200" dirty="0"/>
            <a:t>Jag anser att jag har god kännedom om hur jag hanterar min e-legitimation säkert</a:t>
          </a:r>
        </a:p>
      </cdr:txBody>
    </cdr:sp>
  </cdr:relSizeAnchor>
</c:userShapes>
</file>

<file path=ppt/drawings/drawing4.xml><?xml version="1.0" encoding="utf-8"?>
<c:userShapes xmlns:c="http://schemas.openxmlformats.org/drawingml/2006/chart">
  <cdr:relSizeAnchor xmlns:cdr="http://schemas.openxmlformats.org/drawingml/2006/chartDrawing">
    <cdr:from>
      <cdr:x>0.10506</cdr:x>
      <cdr:y>0.24516</cdr:y>
    </cdr:from>
    <cdr:to>
      <cdr:x>0.42046</cdr:x>
      <cdr:y>0.51088</cdr:y>
    </cdr:to>
    <cdr:sp macro="" textlink="">
      <cdr:nvSpPr>
        <cdr:cNvPr id="2" name="textruta 1">
          <a:extLst xmlns:a="http://schemas.openxmlformats.org/drawingml/2006/main">
            <a:ext uri="{FF2B5EF4-FFF2-40B4-BE49-F238E27FC236}">
              <a16:creationId xmlns:a16="http://schemas.microsoft.com/office/drawing/2014/main" id="{3505CB62-8D8F-2986-27EA-A58B7C065F15}"/>
            </a:ext>
          </a:extLst>
        </cdr:cNvPr>
        <cdr:cNvSpPr txBox="1"/>
      </cdr:nvSpPr>
      <cdr:spPr>
        <a:xfrm xmlns:a="http://schemas.openxmlformats.org/drawingml/2006/main">
          <a:off x="977048" y="977320"/>
          <a:ext cx="2933323" cy="105923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sv-SE" sz="1200" dirty="0"/>
            <a:t>Min oro har gjort att jag har förändrat min hantering av min e-legitimation</a:t>
          </a:r>
        </a:p>
      </cdr:txBody>
    </cdr:sp>
  </cdr:relSizeAnchor>
</c:userShapes>
</file>

<file path=ppt/drawings/drawing5.xml><?xml version="1.0" encoding="utf-8"?>
<c:userShapes xmlns:c="http://schemas.openxmlformats.org/drawingml/2006/chart">
  <cdr:relSizeAnchor xmlns:cdr="http://schemas.openxmlformats.org/drawingml/2006/chartDrawing">
    <cdr:from>
      <cdr:x>0.04417</cdr:x>
      <cdr:y>0.1719</cdr:y>
    </cdr:from>
    <cdr:to>
      <cdr:x>0.32102</cdr:x>
      <cdr:y>0.40067</cdr:y>
    </cdr:to>
    <cdr:sp macro="" textlink="">
      <cdr:nvSpPr>
        <cdr:cNvPr id="2" name="textruta 1">
          <a:extLst xmlns:a="http://schemas.openxmlformats.org/drawingml/2006/main">
            <a:ext uri="{FF2B5EF4-FFF2-40B4-BE49-F238E27FC236}">
              <a16:creationId xmlns:a16="http://schemas.microsoft.com/office/drawing/2014/main" id="{E896A336-5685-6F5F-C04F-DAB438DB38CC}"/>
            </a:ext>
          </a:extLst>
        </cdr:cNvPr>
        <cdr:cNvSpPr txBox="1"/>
      </cdr:nvSpPr>
      <cdr:spPr>
        <a:xfrm xmlns:a="http://schemas.openxmlformats.org/drawingml/2006/main">
          <a:off x="375992" y="795938"/>
          <a:ext cx="2356695" cy="105925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sv-SE" sz="1200" dirty="0"/>
            <a:t>När jag uppmanas bekräfta en betalning på nätet använder jag min e-legitimation </a:t>
          </a:r>
        </a:p>
      </cdr:txBody>
    </cdr:sp>
  </cdr:relSizeAnchor>
  <cdr:relSizeAnchor xmlns:cdr="http://schemas.openxmlformats.org/drawingml/2006/chartDrawing">
    <cdr:from>
      <cdr:x>0.04949</cdr:x>
      <cdr:y>0.56647</cdr:y>
    </cdr:from>
    <cdr:to>
      <cdr:x>0.34332</cdr:x>
      <cdr:y>0.79524</cdr:y>
    </cdr:to>
    <cdr:sp macro="" textlink="">
      <cdr:nvSpPr>
        <cdr:cNvPr id="3" name="textruta 1">
          <a:extLst xmlns:a="http://schemas.openxmlformats.org/drawingml/2006/main">
            <a:ext uri="{FF2B5EF4-FFF2-40B4-BE49-F238E27FC236}">
              <a16:creationId xmlns:a16="http://schemas.microsoft.com/office/drawing/2014/main" id="{E896A336-5685-6F5F-C04F-DAB438DB38CC}"/>
            </a:ext>
          </a:extLst>
        </cdr:cNvPr>
        <cdr:cNvSpPr txBox="1"/>
      </cdr:nvSpPr>
      <cdr:spPr>
        <a:xfrm xmlns:a="http://schemas.openxmlformats.org/drawingml/2006/main">
          <a:off x="421279" y="2622890"/>
          <a:ext cx="2501182" cy="105925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sv-SE" sz="1200" dirty="0"/>
            <a:t>Om en vän kontaktar mig och ber mig hjälpa till genom att legitimera mig via e-legitimation så gör jag det </a:t>
          </a:r>
        </a:p>
      </cdr:txBody>
    </cdr:sp>
  </cdr:relSizeAnchor>
</c:userShapes>
</file>

<file path=ppt/drawings/drawing6.xml><?xml version="1.0" encoding="utf-8"?>
<c:userShapes xmlns:c="http://schemas.openxmlformats.org/drawingml/2006/chart">
  <cdr:relSizeAnchor xmlns:cdr="http://schemas.openxmlformats.org/drawingml/2006/chartDrawing">
    <cdr:from>
      <cdr:x>0.05014</cdr:x>
      <cdr:y>0.18287</cdr:y>
    </cdr:from>
    <cdr:to>
      <cdr:x>0.39473</cdr:x>
      <cdr:y>0.41164</cdr:y>
    </cdr:to>
    <cdr:sp macro="" textlink="">
      <cdr:nvSpPr>
        <cdr:cNvPr id="2" name="textruta 1">
          <a:extLst xmlns:a="http://schemas.openxmlformats.org/drawingml/2006/main">
            <a:ext uri="{FF2B5EF4-FFF2-40B4-BE49-F238E27FC236}">
              <a16:creationId xmlns:a16="http://schemas.microsoft.com/office/drawing/2014/main" id="{51B37DA6-2999-5597-97CA-F74E9547FCFB}"/>
            </a:ext>
          </a:extLst>
        </cdr:cNvPr>
        <cdr:cNvSpPr txBox="1"/>
      </cdr:nvSpPr>
      <cdr:spPr>
        <a:xfrm xmlns:a="http://schemas.openxmlformats.org/drawingml/2006/main">
          <a:off x="426798" y="846743"/>
          <a:ext cx="2933323" cy="105923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sv-SE" sz="1200" dirty="0"/>
            <a:t>Om jag ringer till min bank och de begär att jag ska identifiera mig med min e-legitimation, så gör jag det</a:t>
          </a:r>
        </a:p>
      </cdr:txBody>
    </cdr:sp>
  </cdr:relSizeAnchor>
  <cdr:relSizeAnchor xmlns:cdr="http://schemas.openxmlformats.org/drawingml/2006/chartDrawing">
    <cdr:from>
      <cdr:x>0.05546</cdr:x>
      <cdr:y>0.57744</cdr:y>
    </cdr:from>
    <cdr:to>
      <cdr:x>0.40005</cdr:x>
      <cdr:y>0.80621</cdr:y>
    </cdr:to>
    <cdr:sp macro="" textlink="">
      <cdr:nvSpPr>
        <cdr:cNvPr id="3" name="textruta 1">
          <a:extLst xmlns:a="http://schemas.openxmlformats.org/drawingml/2006/main">
            <a:ext uri="{FF2B5EF4-FFF2-40B4-BE49-F238E27FC236}">
              <a16:creationId xmlns:a16="http://schemas.microsoft.com/office/drawing/2014/main" id="{857D641C-3BCD-B3C0-9447-148811272148}"/>
            </a:ext>
          </a:extLst>
        </cdr:cNvPr>
        <cdr:cNvSpPr txBox="1"/>
      </cdr:nvSpPr>
      <cdr:spPr>
        <a:xfrm xmlns:a="http://schemas.openxmlformats.org/drawingml/2006/main">
          <a:off x="472066" y="2673695"/>
          <a:ext cx="2933323" cy="105923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sv-SE" sz="1200" dirty="0"/>
            <a:t>Om banken oväntat ringer till mig och begär att jag ska identifiera mig med min e-legitimation så gör jag det </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tshållare för sidhuvud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sv-SE"/>
          </a:p>
        </p:txBody>
      </p:sp>
      <p:sp>
        <p:nvSpPr>
          <p:cNvPr id="3" name="Platshållare för datum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2281998-6932-4A07-BE46-942EB670C230}" type="datetimeFigureOut">
              <a:rPr lang="sv-SE" smtClean="0"/>
              <a:t>2024-10-14</a:t>
            </a:fld>
            <a:endParaRPr lang="sv-SE"/>
          </a:p>
        </p:txBody>
      </p:sp>
      <p:sp>
        <p:nvSpPr>
          <p:cNvPr id="4" name="Platshållare för bildobjekt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sv-SE"/>
          </a:p>
        </p:txBody>
      </p:sp>
      <p:sp>
        <p:nvSpPr>
          <p:cNvPr id="5" name="Platshållare för anteckninga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6" name="Platshållare för sidfot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sv-SE"/>
          </a:p>
        </p:txBody>
      </p:sp>
      <p:sp>
        <p:nvSpPr>
          <p:cNvPr id="7" name="Platshållare för bildnumm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E3BEA75-5B6B-4626-B10C-CAF43737BF0F}" type="slidenum">
              <a:rPr lang="sv-SE" smtClean="0"/>
              <a:t>‹#›</a:t>
            </a:fld>
            <a:endParaRPr lang="sv-SE"/>
          </a:p>
        </p:txBody>
      </p:sp>
    </p:spTree>
    <p:extLst>
      <p:ext uri="{BB962C8B-B14F-4D97-AF65-F5344CB8AC3E}">
        <p14:creationId xmlns:p14="http://schemas.microsoft.com/office/powerpoint/2010/main" val="133425283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a:p>
        </p:txBody>
      </p:sp>
      <p:sp>
        <p:nvSpPr>
          <p:cNvPr id="4" name="Platshållare för bild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E3BEA75-5B6B-4626-B10C-CAF43737BF0F}" type="slidenum">
              <a:rPr kumimoji="0" lang="sv-S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sv-S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449323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a:p>
        </p:txBody>
      </p:sp>
      <p:sp>
        <p:nvSpPr>
          <p:cNvPr id="4" name="Platshållare för bildnummer 3"/>
          <p:cNvSpPr>
            <a:spLocks noGrp="1"/>
          </p:cNvSpPr>
          <p:nvPr>
            <p:ph type="sldNum" sz="quarter" idx="5"/>
          </p:nvPr>
        </p:nvSpPr>
        <p:spPr/>
        <p:txBody>
          <a:bodyPr/>
          <a:lstStyle/>
          <a:p>
            <a:fld id="{DE3BEA75-5B6B-4626-B10C-CAF43737BF0F}" type="slidenum">
              <a:rPr lang="sv-SE" smtClean="0"/>
              <a:t>15</a:t>
            </a:fld>
            <a:endParaRPr lang="sv-SE"/>
          </a:p>
        </p:txBody>
      </p:sp>
    </p:spTree>
    <p:extLst>
      <p:ext uri="{BB962C8B-B14F-4D97-AF65-F5344CB8AC3E}">
        <p14:creationId xmlns:p14="http://schemas.microsoft.com/office/powerpoint/2010/main" val="329969764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a:p>
        </p:txBody>
      </p:sp>
      <p:sp>
        <p:nvSpPr>
          <p:cNvPr id="4" name="Platshållare för bildnummer 3"/>
          <p:cNvSpPr>
            <a:spLocks noGrp="1"/>
          </p:cNvSpPr>
          <p:nvPr>
            <p:ph type="sldNum" sz="quarter" idx="5"/>
          </p:nvPr>
        </p:nvSpPr>
        <p:spPr/>
        <p:txBody>
          <a:bodyPr/>
          <a:lstStyle/>
          <a:p>
            <a:fld id="{DE3BEA75-5B6B-4626-B10C-CAF43737BF0F}" type="slidenum">
              <a:rPr lang="sv-SE" smtClean="0"/>
              <a:t>16</a:t>
            </a:fld>
            <a:endParaRPr lang="sv-SE"/>
          </a:p>
        </p:txBody>
      </p:sp>
    </p:spTree>
    <p:extLst>
      <p:ext uri="{BB962C8B-B14F-4D97-AF65-F5344CB8AC3E}">
        <p14:creationId xmlns:p14="http://schemas.microsoft.com/office/powerpoint/2010/main" val="195575612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a:p>
        </p:txBody>
      </p:sp>
      <p:sp>
        <p:nvSpPr>
          <p:cNvPr id="4" name="Platshållare för bildnummer 3"/>
          <p:cNvSpPr>
            <a:spLocks noGrp="1"/>
          </p:cNvSpPr>
          <p:nvPr>
            <p:ph type="sldNum" sz="quarter" idx="5"/>
          </p:nvPr>
        </p:nvSpPr>
        <p:spPr/>
        <p:txBody>
          <a:bodyPr/>
          <a:lstStyle/>
          <a:p>
            <a:fld id="{DE3BEA75-5B6B-4626-B10C-CAF43737BF0F}" type="slidenum">
              <a:rPr lang="sv-SE" smtClean="0"/>
              <a:t>20</a:t>
            </a:fld>
            <a:endParaRPr lang="sv-SE"/>
          </a:p>
        </p:txBody>
      </p:sp>
    </p:spTree>
    <p:extLst>
      <p:ext uri="{BB962C8B-B14F-4D97-AF65-F5344CB8AC3E}">
        <p14:creationId xmlns:p14="http://schemas.microsoft.com/office/powerpoint/2010/main" val="166156283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a:p>
        </p:txBody>
      </p:sp>
      <p:sp>
        <p:nvSpPr>
          <p:cNvPr id="4" name="Platshållare för bildnummer 3"/>
          <p:cNvSpPr>
            <a:spLocks noGrp="1"/>
          </p:cNvSpPr>
          <p:nvPr>
            <p:ph type="sldNum" sz="quarter" idx="5"/>
          </p:nvPr>
        </p:nvSpPr>
        <p:spPr/>
        <p:txBody>
          <a:bodyPr/>
          <a:lstStyle/>
          <a:p>
            <a:fld id="{DE3BEA75-5B6B-4626-B10C-CAF43737BF0F}" type="slidenum">
              <a:rPr lang="sv-SE" smtClean="0"/>
              <a:t>21</a:t>
            </a:fld>
            <a:endParaRPr lang="sv-SE"/>
          </a:p>
        </p:txBody>
      </p:sp>
    </p:spTree>
    <p:extLst>
      <p:ext uri="{BB962C8B-B14F-4D97-AF65-F5344CB8AC3E}">
        <p14:creationId xmlns:p14="http://schemas.microsoft.com/office/powerpoint/2010/main" val="58001669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r>
              <a:rPr lang="sv-SE" sz="1800" b="0" i="0" u="none" strike="noStrike">
                <a:solidFill>
                  <a:srgbClr val="000000"/>
                </a:solidFill>
                <a:effectLst/>
                <a:latin typeface="Calibri" panose="020F0502020204030204" pitchFamily="34" charset="0"/>
              </a:rPr>
              <a:t>När jag uppmanas bekräfta en betalning på nätet använder jag min e-legitimation 2024</a:t>
            </a:r>
            <a:r>
              <a:rPr lang="sv-SE"/>
              <a:t> </a:t>
            </a:r>
          </a:p>
          <a:p>
            <a:pPr marL="0" marR="0" lvl="0" indent="0" algn="l" defTabSz="914400" rtl="0" eaLnBrk="1" fontAlgn="auto" latinLnBrk="0" hangingPunct="1">
              <a:lnSpc>
                <a:spcPct val="100000"/>
              </a:lnSpc>
              <a:spcBef>
                <a:spcPts val="0"/>
              </a:spcBef>
              <a:spcAft>
                <a:spcPts val="0"/>
              </a:spcAft>
              <a:buClrTx/>
              <a:buSzTx/>
              <a:buFontTx/>
              <a:buNone/>
              <a:tabLst/>
              <a:defRPr/>
            </a:pPr>
            <a:r>
              <a:rPr lang="sv-SE" sz="1200" b="0" i="0" u="none" strike="noStrike">
                <a:solidFill>
                  <a:srgbClr val="000000"/>
                </a:solidFill>
                <a:effectLst/>
                <a:latin typeface="Calibri" panose="020F0502020204030204" pitchFamily="34" charset="0"/>
              </a:rPr>
              <a:t>Om en vän kontaktar mig och ber mig hjälpa till genom att legitimera mig via e-legitimation så gör jag det 2024</a:t>
            </a:r>
            <a:r>
              <a:rPr lang="sv-SE"/>
              <a:t> </a:t>
            </a:r>
          </a:p>
          <a:p>
            <a:endParaRPr lang="sv-SE"/>
          </a:p>
        </p:txBody>
      </p:sp>
      <p:sp>
        <p:nvSpPr>
          <p:cNvPr id="4" name="Platshållare för bildnummer 3"/>
          <p:cNvSpPr>
            <a:spLocks noGrp="1"/>
          </p:cNvSpPr>
          <p:nvPr>
            <p:ph type="sldNum" sz="quarter" idx="5"/>
          </p:nvPr>
        </p:nvSpPr>
        <p:spPr/>
        <p:txBody>
          <a:bodyPr/>
          <a:lstStyle/>
          <a:p>
            <a:fld id="{DE3BEA75-5B6B-4626-B10C-CAF43737BF0F}" type="slidenum">
              <a:rPr lang="sv-SE" smtClean="0"/>
              <a:t>22</a:t>
            </a:fld>
            <a:endParaRPr lang="sv-SE"/>
          </a:p>
        </p:txBody>
      </p:sp>
    </p:spTree>
    <p:extLst>
      <p:ext uri="{BB962C8B-B14F-4D97-AF65-F5344CB8AC3E}">
        <p14:creationId xmlns:p14="http://schemas.microsoft.com/office/powerpoint/2010/main" val="53677321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a:p>
        </p:txBody>
      </p:sp>
      <p:sp>
        <p:nvSpPr>
          <p:cNvPr id="4" name="Platshållare för bildnummer 3"/>
          <p:cNvSpPr>
            <a:spLocks noGrp="1"/>
          </p:cNvSpPr>
          <p:nvPr>
            <p:ph type="sldNum" sz="quarter" idx="5"/>
          </p:nvPr>
        </p:nvSpPr>
        <p:spPr/>
        <p:txBody>
          <a:bodyPr/>
          <a:lstStyle/>
          <a:p>
            <a:fld id="{DE3BEA75-5B6B-4626-B10C-CAF43737BF0F}" type="slidenum">
              <a:rPr lang="sv-SE" smtClean="0"/>
              <a:t>23</a:t>
            </a:fld>
            <a:endParaRPr lang="sv-SE"/>
          </a:p>
        </p:txBody>
      </p:sp>
    </p:spTree>
    <p:extLst>
      <p:ext uri="{BB962C8B-B14F-4D97-AF65-F5344CB8AC3E}">
        <p14:creationId xmlns:p14="http://schemas.microsoft.com/office/powerpoint/2010/main" val="192863321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r>
              <a:rPr lang="sv-SE"/>
              <a:t>KLAR </a:t>
            </a:r>
          </a:p>
        </p:txBody>
      </p:sp>
      <p:sp>
        <p:nvSpPr>
          <p:cNvPr id="4" name="Platshållare för bildnummer 3"/>
          <p:cNvSpPr>
            <a:spLocks noGrp="1"/>
          </p:cNvSpPr>
          <p:nvPr>
            <p:ph type="sldNum" sz="quarter" idx="5"/>
          </p:nvPr>
        </p:nvSpPr>
        <p:spPr/>
        <p:txBody>
          <a:bodyPr/>
          <a:lstStyle/>
          <a:p>
            <a:fld id="{DE3BEA75-5B6B-4626-B10C-CAF43737BF0F}" type="slidenum">
              <a:rPr lang="sv-SE" smtClean="0"/>
              <a:t>31</a:t>
            </a:fld>
            <a:endParaRPr lang="sv-SE"/>
          </a:p>
        </p:txBody>
      </p:sp>
    </p:spTree>
    <p:extLst>
      <p:ext uri="{BB962C8B-B14F-4D97-AF65-F5344CB8AC3E}">
        <p14:creationId xmlns:p14="http://schemas.microsoft.com/office/powerpoint/2010/main" val="357224917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a:p>
        </p:txBody>
      </p:sp>
      <p:sp>
        <p:nvSpPr>
          <p:cNvPr id="4" name="Platshållare för bildnummer 3"/>
          <p:cNvSpPr>
            <a:spLocks noGrp="1"/>
          </p:cNvSpPr>
          <p:nvPr>
            <p:ph type="sldNum" sz="quarter" idx="5"/>
          </p:nvPr>
        </p:nvSpPr>
        <p:spPr/>
        <p:txBody>
          <a:bodyPr/>
          <a:lstStyle/>
          <a:p>
            <a:fld id="{DE3BEA75-5B6B-4626-B10C-CAF43737BF0F}" type="slidenum">
              <a:rPr lang="sv-SE" smtClean="0"/>
              <a:t>32</a:t>
            </a:fld>
            <a:endParaRPr lang="sv-SE"/>
          </a:p>
        </p:txBody>
      </p:sp>
    </p:spTree>
    <p:extLst>
      <p:ext uri="{BB962C8B-B14F-4D97-AF65-F5344CB8AC3E}">
        <p14:creationId xmlns:p14="http://schemas.microsoft.com/office/powerpoint/2010/main" val="76014363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a:p>
        </p:txBody>
      </p:sp>
      <p:sp>
        <p:nvSpPr>
          <p:cNvPr id="4" name="Platshållare för bildnummer 3"/>
          <p:cNvSpPr>
            <a:spLocks noGrp="1"/>
          </p:cNvSpPr>
          <p:nvPr>
            <p:ph type="sldNum" sz="quarter" idx="5"/>
          </p:nvPr>
        </p:nvSpPr>
        <p:spPr/>
        <p:txBody>
          <a:bodyPr/>
          <a:lstStyle/>
          <a:p>
            <a:fld id="{DE3BEA75-5B6B-4626-B10C-CAF43737BF0F}" type="slidenum">
              <a:rPr lang="sv-SE" smtClean="0"/>
              <a:t>2</a:t>
            </a:fld>
            <a:endParaRPr lang="sv-SE"/>
          </a:p>
        </p:txBody>
      </p:sp>
    </p:spTree>
    <p:extLst>
      <p:ext uri="{BB962C8B-B14F-4D97-AF65-F5344CB8AC3E}">
        <p14:creationId xmlns:p14="http://schemas.microsoft.com/office/powerpoint/2010/main" val="265691902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a:p>
        </p:txBody>
      </p:sp>
      <p:sp>
        <p:nvSpPr>
          <p:cNvPr id="4" name="Platshållare för bildnumm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32AD9B8-8F19-394D-99E9-37B95D5ADE40}" type="slidenum">
              <a:rPr kumimoji="0" lang="sv-SE"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sv-SE"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5427036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a:p>
        </p:txBody>
      </p:sp>
      <p:sp>
        <p:nvSpPr>
          <p:cNvPr id="4" name="Platshållare för bildnumm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32AD9B8-8F19-394D-99E9-37B95D5ADE40}" type="slidenum">
              <a:rPr kumimoji="0" lang="sv-SE"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sv-SE"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9427587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a:p>
        </p:txBody>
      </p:sp>
      <p:sp>
        <p:nvSpPr>
          <p:cNvPr id="4" name="Platshållare för bildnumm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32AD9B8-8F19-394D-99E9-37B95D5ADE40}" type="slidenum">
              <a:rPr kumimoji="0" lang="sv-SE"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sv-SE"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2495475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a:p>
        </p:txBody>
      </p:sp>
      <p:sp>
        <p:nvSpPr>
          <p:cNvPr id="4" name="Platshållare för bildnummer 3"/>
          <p:cNvSpPr>
            <a:spLocks noGrp="1"/>
          </p:cNvSpPr>
          <p:nvPr>
            <p:ph type="sldNum" sz="quarter" idx="5"/>
          </p:nvPr>
        </p:nvSpPr>
        <p:spPr/>
        <p:txBody>
          <a:bodyPr/>
          <a:lstStyle/>
          <a:p>
            <a:fld id="{DE3BEA75-5B6B-4626-B10C-CAF43737BF0F}" type="slidenum">
              <a:rPr lang="sv-SE" smtClean="0"/>
              <a:t>8</a:t>
            </a:fld>
            <a:endParaRPr lang="sv-SE"/>
          </a:p>
        </p:txBody>
      </p:sp>
    </p:spTree>
    <p:extLst>
      <p:ext uri="{BB962C8B-B14F-4D97-AF65-F5344CB8AC3E}">
        <p14:creationId xmlns:p14="http://schemas.microsoft.com/office/powerpoint/2010/main" val="305227244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a:p>
        </p:txBody>
      </p:sp>
      <p:sp>
        <p:nvSpPr>
          <p:cNvPr id="4" name="Platshållare för bildnummer 3"/>
          <p:cNvSpPr>
            <a:spLocks noGrp="1"/>
          </p:cNvSpPr>
          <p:nvPr>
            <p:ph type="sldNum" sz="quarter" idx="5"/>
          </p:nvPr>
        </p:nvSpPr>
        <p:spPr/>
        <p:txBody>
          <a:bodyPr/>
          <a:lstStyle/>
          <a:p>
            <a:fld id="{DE3BEA75-5B6B-4626-B10C-CAF43737BF0F}" type="slidenum">
              <a:rPr lang="sv-SE" smtClean="0"/>
              <a:t>9</a:t>
            </a:fld>
            <a:endParaRPr lang="sv-SE"/>
          </a:p>
        </p:txBody>
      </p:sp>
    </p:spTree>
    <p:extLst>
      <p:ext uri="{BB962C8B-B14F-4D97-AF65-F5344CB8AC3E}">
        <p14:creationId xmlns:p14="http://schemas.microsoft.com/office/powerpoint/2010/main" val="342672469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a:p>
        </p:txBody>
      </p:sp>
      <p:sp>
        <p:nvSpPr>
          <p:cNvPr id="4" name="Platshållare för bildnummer 3"/>
          <p:cNvSpPr>
            <a:spLocks noGrp="1"/>
          </p:cNvSpPr>
          <p:nvPr>
            <p:ph type="sldNum" sz="quarter" idx="5"/>
          </p:nvPr>
        </p:nvSpPr>
        <p:spPr/>
        <p:txBody>
          <a:bodyPr/>
          <a:lstStyle/>
          <a:p>
            <a:fld id="{DE3BEA75-5B6B-4626-B10C-CAF43737BF0F}" type="slidenum">
              <a:rPr lang="sv-SE" smtClean="0"/>
              <a:t>10</a:t>
            </a:fld>
            <a:endParaRPr lang="sv-SE"/>
          </a:p>
        </p:txBody>
      </p:sp>
    </p:spTree>
    <p:extLst>
      <p:ext uri="{BB962C8B-B14F-4D97-AF65-F5344CB8AC3E}">
        <p14:creationId xmlns:p14="http://schemas.microsoft.com/office/powerpoint/2010/main" val="83023525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a:p>
        </p:txBody>
      </p:sp>
      <p:sp>
        <p:nvSpPr>
          <p:cNvPr id="4" name="Platshållare för bildnummer 3"/>
          <p:cNvSpPr>
            <a:spLocks noGrp="1"/>
          </p:cNvSpPr>
          <p:nvPr>
            <p:ph type="sldNum" sz="quarter" idx="5"/>
          </p:nvPr>
        </p:nvSpPr>
        <p:spPr/>
        <p:txBody>
          <a:bodyPr/>
          <a:lstStyle/>
          <a:p>
            <a:fld id="{DE3BEA75-5B6B-4626-B10C-CAF43737BF0F}" type="slidenum">
              <a:rPr lang="sv-SE" smtClean="0"/>
              <a:t>13</a:t>
            </a:fld>
            <a:endParaRPr lang="sv-SE"/>
          </a:p>
        </p:txBody>
      </p:sp>
    </p:spTree>
    <p:extLst>
      <p:ext uri="{BB962C8B-B14F-4D97-AF65-F5344CB8AC3E}">
        <p14:creationId xmlns:p14="http://schemas.microsoft.com/office/powerpoint/2010/main" val="883463716"/>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type="secHead" preserve="1">
  <p:cSld name="Titel_1">
    <p:spTree>
      <p:nvGrpSpPr>
        <p:cNvPr id="1" name=""/>
        <p:cNvGrpSpPr/>
        <p:nvPr/>
      </p:nvGrpSpPr>
      <p:grpSpPr>
        <a:xfrm>
          <a:off x="0" y="0"/>
          <a:ext cx="0" cy="0"/>
          <a:chOff x="0" y="0"/>
          <a:chExt cx="0" cy="0"/>
        </a:xfrm>
      </p:grpSpPr>
      <p:sp>
        <p:nvSpPr>
          <p:cNvPr id="16" name="Rektangel 15">
            <a:extLst>
              <a:ext uri="{FF2B5EF4-FFF2-40B4-BE49-F238E27FC236}">
                <a16:creationId xmlns:a16="http://schemas.microsoft.com/office/drawing/2014/main" id="{C3AD3963-4BA4-A647-8938-59EACC1E8298}"/>
              </a:ext>
            </a:extLst>
          </p:cNvPr>
          <p:cNvSpPr/>
          <p:nvPr/>
        </p:nvSpPr>
        <p:spPr>
          <a:xfrm>
            <a:off x="0" y="-60553"/>
            <a:ext cx="12192000" cy="69185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FFFFFF"/>
              </a:solidFill>
              <a:effectLst/>
              <a:uLnTx/>
              <a:uFillTx/>
              <a:latin typeface="Franklin Gothic Book" panose="020B0503020102020204"/>
              <a:ea typeface="+mn-ea"/>
              <a:cs typeface="+mn-cs"/>
            </a:endParaRPr>
          </a:p>
        </p:txBody>
      </p:sp>
      <p:sp>
        <p:nvSpPr>
          <p:cNvPr id="2" name="Rubrik 1">
            <a:extLst>
              <a:ext uri="{FF2B5EF4-FFF2-40B4-BE49-F238E27FC236}">
                <a16:creationId xmlns:a16="http://schemas.microsoft.com/office/drawing/2014/main" id="{512A97A8-837C-BB4F-A74B-2D5BF40445A8}"/>
              </a:ext>
            </a:extLst>
          </p:cNvPr>
          <p:cNvSpPr>
            <a:spLocks noGrp="1"/>
          </p:cNvSpPr>
          <p:nvPr>
            <p:ph type="title"/>
          </p:nvPr>
        </p:nvSpPr>
        <p:spPr>
          <a:xfrm>
            <a:off x="831850" y="1071563"/>
            <a:ext cx="10515600" cy="2852737"/>
          </a:xfrm>
        </p:spPr>
        <p:txBody>
          <a:bodyPr anchor="b"/>
          <a:lstStyle>
            <a:lvl1pPr algn="ctr">
              <a:defRPr sz="6000">
                <a:solidFill>
                  <a:schemeClr val="bg1"/>
                </a:solidFill>
              </a:defRPr>
            </a:lvl1pPr>
          </a:lstStyle>
          <a:p>
            <a:r>
              <a:rPr lang="sv-SE"/>
              <a:t>Klicka här för att ändra mall för rubrikformat</a:t>
            </a:r>
          </a:p>
        </p:txBody>
      </p:sp>
      <p:sp>
        <p:nvSpPr>
          <p:cNvPr id="3" name="Platshållare för text 2">
            <a:extLst>
              <a:ext uri="{FF2B5EF4-FFF2-40B4-BE49-F238E27FC236}">
                <a16:creationId xmlns:a16="http://schemas.microsoft.com/office/drawing/2014/main" id="{3D44ECA7-FF4F-2A43-88F4-1AB92E9184A5}"/>
              </a:ext>
            </a:extLst>
          </p:cNvPr>
          <p:cNvSpPr>
            <a:spLocks noGrp="1"/>
          </p:cNvSpPr>
          <p:nvPr>
            <p:ph type="body" idx="1"/>
          </p:nvPr>
        </p:nvSpPr>
        <p:spPr>
          <a:xfrm>
            <a:off x="831850" y="3951289"/>
            <a:ext cx="10515600" cy="1306466"/>
          </a:xfrm>
        </p:spPr>
        <p:txBody>
          <a:bodyPr/>
          <a:lstStyle>
            <a:lvl1pPr marL="0" indent="0" algn="ctr">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sv-SE"/>
              <a:t>Klicka här för att ändra format på bakgrundstexten</a:t>
            </a:r>
          </a:p>
        </p:txBody>
      </p:sp>
      <p:sp>
        <p:nvSpPr>
          <p:cNvPr id="4" name="Platshållare för datum 3">
            <a:extLst>
              <a:ext uri="{FF2B5EF4-FFF2-40B4-BE49-F238E27FC236}">
                <a16:creationId xmlns:a16="http://schemas.microsoft.com/office/drawing/2014/main" id="{BC333AFA-1046-084A-9ABF-491AE1805FAF}"/>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497E09EF-AD35-1340-88B3-65EF5821F735}"/>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FE5C4C3-50A6-B34C-A54D-476A885D2EAB}"/>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cxnSp>
        <p:nvCxnSpPr>
          <p:cNvPr id="11" name="Rak 10">
            <a:extLst>
              <a:ext uri="{FF2B5EF4-FFF2-40B4-BE49-F238E27FC236}">
                <a16:creationId xmlns:a16="http://schemas.microsoft.com/office/drawing/2014/main" id="{0D6AEE70-98DA-6D48-8C6D-1627C3BFF284}"/>
              </a:ext>
            </a:extLst>
          </p:cNvPr>
          <p:cNvCxnSpPr>
            <a:cxnSpLocks/>
          </p:cNvCxnSpPr>
          <p:nvPr/>
        </p:nvCxnSpPr>
        <p:spPr>
          <a:xfrm>
            <a:off x="-306614" y="5531922"/>
            <a:ext cx="12629243" cy="391531"/>
          </a:xfrm>
          <a:prstGeom prst="line">
            <a:avLst/>
          </a:prstGeom>
          <a:ln w="1524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 name="Rak 11">
            <a:extLst>
              <a:ext uri="{FF2B5EF4-FFF2-40B4-BE49-F238E27FC236}">
                <a16:creationId xmlns:a16="http://schemas.microsoft.com/office/drawing/2014/main" id="{36BF5774-28B0-0F48-81DD-494ECF3D68F0}"/>
              </a:ext>
            </a:extLst>
          </p:cNvPr>
          <p:cNvCxnSpPr>
            <a:cxnSpLocks/>
          </p:cNvCxnSpPr>
          <p:nvPr/>
        </p:nvCxnSpPr>
        <p:spPr>
          <a:xfrm>
            <a:off x="-292100" y="5270500"/>
            <a:ext cx="12674600" cy="482999"/>
          </a:xfrm>
          <a:prstGeom prst="line">
            <a:avLst/>
          </a:prstGeom>
          <a:ln w="381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3" name="Rak 12">
            <a:extLst>
              <a:ext uri="{FF2B5EF4-FFF2-40B4-BE49-F238E27FC236}">
                <a16:creationId xmlns:a16="http://schemas.microsoft.com/office/drawing/2014/main" id="{F5EE0FEC-CC24-9B40-9D58-A7A488586611}"/>
              </a:ext>
            </a:extLst>
          </p:cNvPr>
          <p:cNvCxnSpPr>
            <a:cxnSpLocks/>
          </p:cNvCxnSpPr>
          <p:nvPr/>
        </p:nvCxnSpPr>
        <p:spPr>
          <a:xfrm>
            <a:off x="-82378" y="5453449"/>
            <a:ext cx="12464878" cy="78473"/>
          </a:xfrm>
          <a:prstGeom prst="line">
            <a:avLst/>
          </a:prstGeom>
          <a:ln w="28575" cap="rnd">
            <a:solidFill>
              <a:schemeClr val="bg1"/>
            </a:solidFill>
          </a:ln>
        </p:spPr>
        <p:style>
          <a:lnRef idx="1">
            <a:schemeClr val="accent5"/>
          </a:lnRef>
          <a:fillRef idx="0">
            <a:schemeClr val="accent5"/>
          </a:fillRef>
          <a:effectRef idx="0">
            <a:schemeClr val="accent5"/>
          </a:effectRef>
          <a:fontRef idx="minor">
            <a:schemeClr val="tx1"/>
          </a:fontRef>
        </p:style>
      </p:cxnSp>
      <p:cxnSp>
        <p:nvCxnSpPr>
          <p:cNvPr id="14" name="Rak 13">
            <a:extLst>
              <a:ext uri="{FF2B5EF4-FFF2-40B4-BE49-F238E27FC236}">
                <a16:creationId xmlns:a16="http://schemas.microsoft.com/office/drawing/2014/main" id="{765292D1-8DF0-7349-A798-909151593BD1}"/>
              </a:ext>
            </a:extLst>
          </p:cNvPr>
          <p:cNvCxnSpPr>
            <a:cxnSpLocks/>
          </p:cNvCxnSpPr>
          <p:nvPr/>
        </p:nvCxnSpPr>
        <p:spPr>
          <a:xfrm flipV="1">
            <a:off x="-306614" y="5394838"/>
            <a:ext cx="12629243" cy="540079"/>
          </a:xfrm>
          <a:prstGeom prst="line">
            <a:avLst/>
          </a:prstGeom>
          <a:ln w="762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ak 14">
            <a:extLst>
              <a:ext uri="{FF2B5EF4-FFF2-40B4-BE49-F238E27FC236}">
                <a16:creationId xmlns:a16="http://schemas.microsoft.com/office/drawing/2014/main" id="{302C15F6-0B9B-F441-8443-C300147E7EE3}"/>
              </a:ext>
            </a:extLst>
          </p:cNvPr>
          <p:cNvCxnSpPr>
            <a:cxnSpLocks/>
          </p:cNvCxnSpPr>
          <p:nvPr/>
        </p:nvCxnSpPr>
        <p:spPr>
          <a:xfrm flipV="1">
            <a:off x="-292100" y="5669007"/>
            <a:ext cx="12674600" cy="168986"/>
          </a:xfrm>
          <a:prstGeom prst="line">
            <a:avLst/>
          </a:prstGeom>
          <a:ln w="38100" cap="rnd">
            <a:solidFill>
              <a:schemeClr val="accent3"/>
            </a:solidFill>
          </a:ln>
        </p:spPr>
        <p:style>
          <a:lnRef idx="1">
            <a:schemeClr val="accent1"/>
          </a:lnRef>
          <a:fillRef idx="0">
            <a:schemeClr val="accent1"/>
          </a:fillRef>
          <a:effectRef idx="0">
            <a:schemeClr val="accent1"/>
          </a:effectRef>
          <a:fontRef idx="minor">
            <a:schemeClr val="tx1"/>
          </a:fontRef>
        </p:style>
      </p:cxnSp>
      <p:pic>
        <p:nvPicPr>
          <p:cNvPr id="18" name="Bildobjekt 17">
            <a:extLst>
              <a:ext uri="{FF2B5EF4-FFF2-40B4-BE49-F238E27FC236}">
                <a16:creationId xmlns:a16="http://schemas.microsoft.com/office/drawing/2014/main" id="{3C8AE495-CB2B-2A41-82E9-9AAD35A6978E}"/>
              </a:ext>
            </a:extLst>
          </p:cNvPr>
          <p:cNvPicPr>
            <a:picLocks noChangeAspect="1"/>
          </p:cNvPicPr>
          <p:nvPr/>
        </p:nvPicPr>
        <p:blipFill>
          <a:blip r:embed="rId2"/>
          <a:stretch>
            <a:fillRect/>
          </a:stretch>
        </p:blipFill>
        <p:spPr>
          <a:xfrm>
            <a:off x="10763765" y="6298828"/>
            <a:ext cx="1167367" cy="410914"/>
          </a:xfrm>
          <a:prstGeom prst="rect">
            <a:avLst/>
          </a:prstGeom>
        </p:spPr>
      </p:pic>
    </p:spTree>
    <p:extLst>
      <p:ext uri="{BB962C8B-B14F-4D97-AF65-F5344CB8AC3E}">
        <p14:creationId xmlns:p14="http://schemas.microsoft.com/office/powerpoint/2010/main" val="5907941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1_Anpassad layout">
    <p:spTree>
      <p:nvGrpSpPr>
        <p:cNvPr id="1" name=""/>
        <p:cNvGrpSpPr/>
        <p:nvPr/>
      </p:nvGrpSpPr>
      <p:grpSpPr>
        <a:xfrm>
          <a:off x="0" y="0"/>
          <a:ext cx="0" cy="0"/>
          <a:chOff x="0" y="0"/>
          <a:chExt cx="0" cy="0"/>
        </a:xfrm>
      </p:grpSpPr>
      <p:sp>
        <p:nvSpPr>
          <p:cNvPr id="3" name="Platshållare för datum 2">
            <a:extLst>
              <a:ext uri="{FF2B5EF4-FFF2-40B4-BE49-F238E27FC236}">
                <a16:creationId xmlns:a16="http://schemas.microsoft.com/office/drawing/2014/main" id="{A63BF0B0-EE45-4AE8-9765-FFDA00F7DF9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4" name="Platshållare för sidfot 3">
            <a:extLst>
              <a:ext uri="{FF2B5EF4-FFF2-40B4-BE49-F238E27FC236}">
                <a16:creationId xmlns:a16="http://schemas.microsoft.com/office/drawing/2014/main" id="{C98E7210-3DF6-437A-A3F9-F04D0C1DF737}"/>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bildnummer 4">
            <a:extLst>
              <a:ext uri="{FF2B5EF4-FFF2-40B4-BE49-F238E27FC236}">
                <a16:creationId xmlns:a16="http://schemas.microsoft.com/office/drawing/2014/main" id="{7A2C9BDA-F288-45CA-9838-32511B65A45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grpSp>
        <p:nvGrpSpPr>
          <p:cNvPr id="9" name="Google Shape;138;p21">
            <a:extLst>
              <a:ext uri="{FF2B5EF4-FFF2-40B4-BE49-F238E27FC236}">
                <a16:creationId xmlns:a16="http://schemas.microsoft.com/office/drawing/2014/main" id="{52383DC9-C6C5-415A-82B8-691BC5789780}"/>
              </a:ext>
            </a:extLst>
          </p:cNvPr>
          <p:cNvGrpSpPr/>
          <p:nvPr/>
        </p:nvGrpSpPr>
        <p:grpSpPr>
          <a:xfrm>
            <a:off x="3146801" y="909808"/>
            <a:ext cx="5898397" cy="5038383"/>
            <a:chOff x="2075400" y="412500"/>
            <a:chExt cx="4993200" cy="4318500"/>
          </a:xfrm>
          <a:solidFill>
            <a:schemeClr val="bg1">
              <a:lumMod val="95000"/>
            </a:schemeClr>
          </a:solidFill>
        </p:grpSpPr>
        <p:sp>
          <p:nvSpPr>
            <p:cNvPr id="10" name="Google Shape;139;p21">
              <a:extLst>
                <a:ext uri="{FF2B5EF4-FFF2-40B4-BE49-F238E27FC236}">
                  <a16:creationId xmlns:a16="http://schemas.microsoft.com/office/drawing/2014/main" id="{824CAEC3-DE50-4C44-804F-441207693D80}"/>
                </a:ext>
              </a:extLst>
            </p:cNvPr>
            <p:cNvSpPr/>
            <p:nvPr/>
          </p:nvSpPr>
          <p:spPr>
            <a:xfrm>
              <a:off x="2075400" y="412500"/>
              <a:ext cx="4993200" cy="4318500"/>
            </a:xfrm>
            <a:prstGeom prst="triangle">
              <a:avLst>
                <a:gd name="adj" fmla="val 50000"/>
              </a:avLst>
            </a:prstGeom>
            <a:grp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 name="Google Shape;140;p21">
              <a:extLst>
                <a:ext uri="{FF2B5EF4-FFF2-40B4-BE49-F238E27FC236}">
                  <a16:creationId xmlns:a16="http://schemas.microsoft.com/office/drawing/2014/main" id="{98340F99-D89B-4469-8879-F101989A7A6C}"/>
                </a:ext>
              </a:extLst>
            </p:cNvPr>
            <p:cNvCxnSpPr>
              <a:cxnSpLocks/>
            </p:cNvCxnSpPr>
            <p:nvPr/>
          </p:nvCxnSpPr>
          <p:spPr>
            <a:xfrm>
              <a:off x="2937010" y="3245750"/>
              <a:ext cx="3277892" cy="0"/>
            </a:xfrm>
            <a:prstGeom prst="straightConnector1">
              <a:avLst/>
            </a:prstGeom>
            <a:grpFill/>
            <a:ln w="38100" cap="flat" cmpd="sng">
              <a:solidFill>
                <a:schemeClr val="accent5"/>
              </a:solidFill>
              <a:prstDash val="solid"/>
              <a:round/>
              <a:headEnd type="none" w="med" len="med"/>
              <a:tailEnd type="none" w="med" len="med"/>
            </a:ln>
          </p:spPr>
        </p:cxnSp>
        <p:cxnSp>
          <p:nvCxnSpPr>
            <p:cNvPr id="12" name="Google Shape;141;p21">
              <a:extLst>
                <a:ext uri="{FF2B5EF4-FFF2-40B4-BE49-F238E27FC236}">
                  <a16:creationId xmlns:a16="http://schemas.microsoft.com/office/drawing/2014/main" id="{59EB783C-2192-4675-97F1-A59EC27F125B}"/>
                </a:ext>
              </a:extLst>
            </p:cNvPr>
            <p:cNvCxnSpPr>
              <a:cxnSpLocks/>
            </p:cNvCxnSpPr>
            <p:nvPr/>
          </p:nvCxnSpPr>
          <p:spPr>
            <a:xfrm flipV="1">
              <a:off x="3516025" y="2228056"/>
              <a:ext cx="2102192" cy="2144"/>
            </a:xfrm>
            <a:prstGeom prst="straightConnector1">
              <a:avLst/>
            </a:prstGeom>
            <a:grpFill/>
            <a:ln w="38100" cap="flat" cmpd="sng">
              <a:solidFill>
                <a:schemeClr val="accent5"/>
              </a:solidFill>
              <a:prstDash val="solid"/>
              <a:round/>
              <a:headEnd type="none" w="med" len="med"/>
              <a:tailEnd type="none" w="med" len="med"/>
            </a:ln>
          </p:spPr>
        </p:cxnSp>
        <p:cxnSp>
          <p:nvCxnSpPr>
            <p:cNvPr id="13" name="Google Shape;142;p21">
              <a:extLst>
                <a:ext uri="{FF2B5EF4-FFF2-40B4-BE49-F238E27FC236}">
                  <a16:creationId xmlns:a16="http://schemas.microsoft.com/office/drawing/2014/main" id="{B3677BFF-C547-41B5-91EE-AD9FDE367FC6}"/>
                </a:ext>
              </a:extLst>
            </p:cNvPr>
            <p:cNvCxnSpPr>
              <a:cxnSpLocks/>
            </p:cNvCxnSpPr>
            <p:nvPr/>
          </p:nvCxnSpPr>
          <p:spPr>
            <a:xfrm>
              <a:off x="3931550" y="3245750"/>
              <a:ext cx="0" cy="1468000"/>
            </a:xfrm>
            <a:prstGeom prst="straightConnector1">
              <a:avLst/>
            </a:prstGeom>
            <a:grpFill/>
            <a:ln w="38100" cap="flat" cmpd="sng">
              <a:solidFill>
                <a:schemeClr val="accent5"/>
              </a:solidFill>
              <a:prstDash val="solid"/>
              <a:round/>
              <a:headEnd type="none" w="med" len="med"/>
              <a:tailEnd type="none" w="med" len="med"/>
            </a:ln>
          </p:spPr>
        </p:cxnSp>
        <p:cxnSp>
          <p:nvCxnSpPr>
            <p:cNvPr id="14" name="Google Shape;143;p21">
              <a:extLst>
                <a:ext uri="{FF2B5EF4-FFF2-40B4-BE49-F238E27FC236}">
                  <a16:creationId xmlns:a16="http://schemas.microsoft.com/office/drawing/2014/main" id="{B6E82827-7AD1-4E25-9182-ABC0D0722DCD}"/>
                </a:ext>
              </a:extLst>
            </p:cNvPr>
            <p:cNvCxnSpPr>
              <a:cxnSpLocks/>
            </p:cNvCxnSpPr>
            <p:nvPr/>
          </p:nvCxnSpPr>
          <p:spPr>
            <a:xfrm>
              <a:off x="4572000" y="2230200"/>
              <a:ext cx="0" cy="1015550"/>
            </a:xfrm>
            <a:prstGeom prst="straightConnector1">
              <a:avLst/>
            </a:prstGeom>
            <a:grpFill/>
            <a:ln w="38100" cap="flat" cmpd="sng">
              <a:solidFill>
                <a:schemeClr val="accent5"/>
              </a:solidFill>
              <a:prstDash val="solid"/>
              <a:round/>
              <a:headEnd type="none" w="med" len="med"/>
              <a:tailEnd type="none" w="med" len="med"/>
            </a:ln>
          </p:spPr>
        </p:cxnSp>
        <p:cxnSp>
          <p:nvCxnSpPr>
            <p:cNvPr id="15" name="Google Shape;144;p21">
              <a:extLst>
                <a:ext uri="{FF2B5EF4-FFF2-40B4-BE49-F238E27FC236}">
                  <a16:creationId xmlns:a16="http://schemas.microsoft.com/office/drawing/2014/main" id="{F0E51FE9-E61F-4C3C-9541-7A2CAB9FD694}"/>
                </a:ext>
              </a:extLst>
            </p:cNvPr>
            <p:cNvCxnSpPr>
              <a:cxnSpLocks/>
            </p:cNvCxnSpPr>
            <p:nvPr/>
          </p:nvCxnSpPr>
          <p:spPr>
            <a:xfrm>
              <a:off x="5294825" y="3245750"/>
              <a:ext cx="0" cy="1485250"/>
            </a:xfrm>
            <a:prstGeom prst="straightConnector1">
              <a:avLst/>
            </a:prstGeom>
            <a:grpFill/>
            <a:ln w="38100" cap="flat" cmpd="sng">
              <a:solidFill>
                <a:schemeClr val="accent5"/>
              </a:solidFill>
              <a:prstDash val="solid"/>
              <a:round/>
              <a:headEnd type="none" w="med" len="med"/>
              <a:tailEnd type="none" w="med" len="med"/>
            </a:ln>
          </p:spPr>
        </p:cxnSp>
      </p:grpSp>
    </p:spTree>
    <p:extLst>
      <p:ext uri="{BB962C8B-B14F-4D97-AF65-F5344CB8AC3E}">
        <p14:creationId xmlns:p14="http://schemas.microsoft.com/office/powerpoint/2010/main" val="634258932"/>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p:cSld name="4_Titel på presentation">
    <p:spTree>
      <p:nvGrpSpPr>
        <p:cNvPr id="1" name=""/>
        <p:cNvGrpSpPr/>
        <p:nvPr/>
      </p:nvGrpSpPr>
      <p:grpSpPr>
        <a:xfrm>
          <a:off x="0" y="0"/>
          <a:ext cx="0" cy="0"/>
          <a:chOff x="0" y="0"/>
          <a:chExt cx="0" cy="0"/>
        </a:xfrm>
      </p:grpSpPr>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838200" y="6356350"/>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sp>
        <p:nvSpPr>
          <p:cNvPr id="5" name="Platshållare för sidfot 4">
            <a:extLst>
              <a:ext uri="{FF2B5EF4-FFF2-40B4-BE49-F238E27FC236}">
                <a16:creationId xmlns:a16="http://schemas.microsoft.com/office/drawing/2014/main" id="{FE865377-88F8-0B4D-91B0-1C09A9BD402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D2F4314-8040-944E-9722-B72EF0EABD6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5338208" y="5540332"/>
            <a:ext cx="1515584" cy="533486"/>
          </a:xfrm>
          <a:prstGeom prst="rect">
            <a:avLst/>
          </a:prstGeom>
        </p:spPr>
      </p:pic>
      <p:cxnSp>
        <p:nvCxnSpPr>
          <p:cNvPr id="21" name="Rak 20">
            <a:extLst>
              <a:ext uri="{FF2B5EF4-FFF2-40B4-BE49-F238E27FC236}">
                <a16:creationId xmlns:a16="http://schemas.microsoft.com/office/drawing/2014/main" id="{4F27AB52-C0AA-6F43-8436-6B6880FF1329}"/>
              </a:ext>
            </a:extLst>
          </p:cNvPr>
          <p:cNvCxnSpPr>
            <a:cxnSpLocks/>
          </p:cNvCxnSpPr>
          <p:nvPr/>
        </p:nvCxnSpPr>
        <p:spPr>
          <a:xfrm>
            <a:off x="-292100" y="4945371"/>
            <a:ext cx="12614729" cy="339907"/>
          </a:xfrm>
          <a:prstGeom prst="line">
            <a:avLst/>
          </a:prstGeom>
          <a:ln w="152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Rak 21">
            <a:extLst>
              <a:ext uri="{FF2B5EF4-FFF2-40B4-BE49-F238E27FC236}">
                <a16:creationId xmlns:a16="http://schemas.microsoft.com/office/drawing/2014/main" id="{851FDCDC-AC60-1D43-966C-0EE5200A5997}"/>
              </a:ext>
            </a:extLst>
          </p:cNvPr>
          <p:cNvCxnSpPr>
            <a:cxnSpLocks/>
          </p:cNvCxnSpPr>
          <p:nvPr/>
        </p:nvCxnSpPr>
        <p:spPr>
          <a:xfrm>
            <a:off x="-292100" y="4632325"/>
            <a:ext cx="12674600" cy="482999"/>
          </a:xfrm>
          <a:prstGeom prst="line">
            <a:avLst/>
          </a:prstGeom>
          <a:ln w="381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ak 22">
            <a:extLst>
              <a:ext uri="{FF2B5EF4-FFF2-40B4-BE49-F238E27FC236}">
                <a16:creationId xmlns:a16="http://schemas.microsoft.com/office/drawing/2014/main" id="{9ECA0F7B-515C-6143-AAE0-9481FEB74F86}"/>
              </a:ext>
            </a:extLst>
          </p:cNvPr>
          <p:cNvCxnSpPr>
            <a:cxnSpLocks/>
          </p:cNvCxnSpPr>
          <p:nvPr/>
        </p:nvCxnSpPr>
        <p:spPr>
          <a:xfrm>
            <a:off x="-292100" y="4893747"/>
            <a:ext cx="12674600" cy="0"/>
          </a:xfrm>
          <a:prstGeom prst="line">
            <a:avLst/>
          </a:prstGeom>
          <a:ln w="28575" cap="rnd">
            <a:solidFill>
              <a:schemeClr val="accent3"/>
            </a:solidFill>
          </a:ln>
        </p:spPr>
        <p:style>
          <a:lnRef idx="1">
            <a:schemeClr val="accent5"/>
          </a:lnRef>
          <a:fillRef idx="0">
            <a:schemeClr val="accent5"/>
          </a:fillRef>
          <a:effectRef idx="0">
            <a:schemeClr val="accent5"/>
          </a:effectRef>
          <a:fontRef idx="minor">
            <a:schemeClr val="tx1"/>
          </a:fontRef>
        </p:style>
      </p:cxnSp>
      <p:cxnSp>
        <p:nvCxnSpPr>
          <p:cNvPr id="24" name="Rak 23">
            <a:extLst>
              <a:ext uri="{FF2B5EF4-FFF2-40B4-BE49-F238E27FC236}">
                <a16:creationId xmlns:a16="http://schemas.microsoft.com/office/drawing/2014/main" id="{D230F217-B646-D74F-83FC-5179860F5274}"/>
              </a:ext>
            </a:extLst>
          </p:cNvPr>
          <p:cNvCxnSpPr>
            <a:cxnSpLocks/>
          </p:cNvCxnSpPr>
          <p:nvPr/>
        </p:nvCxnSpPr>
        <p:spPr>
          <a:xfrm flipV="1">
            <a:off x="-306614" y="4756663"/>
            <a:ext cx="12629243" cy="540079"/>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5" name="Rak 24">
            <a:extLst>
              <a:ext uri="{FF2B5EF4-FFF2-40B4-BE49-F238E27FC236}">
                <a16:creationId xmlns:a16="http://schemas.microsoft.com/office/drawing/2014/main" id="{6F596CBD-A738-0F4E-B0B0-15DCAD80210F}"/>
              </a:ext>
            </a:extLst>
          </p:cNvPr>
          <p:cNvCxnSpPr>
            <a:cxnSpLocks/>
          </p:cNvCxnSpPr>
          <p:nvPr/>
        </p:nvCxnSpPr>
        <p:spPr>
          <a:xfrm flipV="1">
            <a:off x="-292100" y="5030832"/>
            <a:ext cx="12674600" cy="168986"/>
          </a:xfrm>
          <a:prstGeom prst="line">
            <a:avLst/>
          </a:prstGeom>
          <a:ln w="38100" cap="rnd">
            <a:solidFill>
              <a:schemeClr val="accent4"/>
            </a:solidFill>
          </a:ln>
        </p:spPr>
        <p:style>
          <a:lnRef idx="1">
            <a:schemeClr val="accent1"/>
          </a:lnRef>
          <a:fillRef idx="0">
            <a:schemeClr val="accent1"/>
          </a:fillRef>
          <a:effectRef idx="0">
            <a:schemeClr val="accent1"/>
          </a:effectRef>
          <a:fontRef idx="minor">
            <a:schemeClr val="tx1"/>
          </a:fontRef>
        </p:style>
      </p:cxnSp>
      <p:sp>
        <p:nvSpPr>
          <p:cNvPr id="13" name="Rubrik 1">
            <a:extLst>
              <a:ext uri="{FF2B5EF4-FFF2-40B4-BE49-F238E27FC236}">
                <a16:creationId xmlns:a16="http://schemas.microsoft.com/office/drawing/2014/main" id="{1B9175D5-5ED3-4F84-A886-96D96BE300BC}"/>
              </a:ext>
            </a:extLst>
          </p:cNvPr>
          <p:cNvSpPr>
            <a:spLocks noGrp="1"/>
          </p:cNvSpPr>
          <p:nvPr>
            <p:ph type="title"/>
          </p:nvPr>
        </p:nvSpPr>
        <p:spPr>
          <a:xfrm>
            <a:off x="2354561" y="1390435"/>
            <a:ext cx="7787339" cy="698800"/>
          </a:xfrm>
        </p:spPr>
        <p:txBody>
          <a:bodyPr anchor="b">
            <a:normAutofit/>
          </a:bodyPr>
          <a:lstStyle>
            <a:lvl1pPr algn="l">
              <a:defRPr sz="2400"/>
            </a:lvl1pPr>
          </a:lstStyle>
          <a:p>
            <a:r>
              <a:rPr lang="sv-SE"/>
              <a:t>Klicka här för att ändra mall för rubrikformat</a:t>
            </a:r>
          </a:p>
        </p:txBody>
      </p:sp>
      <p:sp>
        <p:nvSpPr>
          <p:cNvPr id="26" name="AutoShape 76">
            <a:extLst>
              <a:ext uri="{FF2B5EF4-FFF2-40B4-BE49-F238E27FC236}">
                <a16:creationId xmlns:a16="http://schemas.microsoft.com/office/drawing/2014/main" id="{1BCA9390-5A3D-46A7-A8DE-E1DABA27EC90}"/>
              </a:ext>
            </a:extLst>
          </p:cNvPr>
          <p:cNvSpPr>
            <a:spLocks/>
          </p:cNvSpPr>
          <p:nvPr/>
        </p:nvSpPr>
        <p:spPr bwMode="auto">
          <a:xfrm>
            <a:off x="4559109" y="3936530"/>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7" name="AutoShape 68">
            <a:extLst>
              <a:ext uri="{FF2B5EF4-FFF2-40B4-BE49-F238E27FC236}">
                <a16:creationId xmlns:a16="http://schemas.microsoft.com/office/drawing/2014/main" id="{E8B7F6C1-2473-47DF-9030-B3A3CF2200A8}"/>
              </a:ext>
            </a:extLst>
          </p:cNvPr>
          <p:cNvSpPr>
            <a:spLocks/>
          </p:cNvSpPr>
          <p:nvPr/>
        </p:nvSpPr>
        <p:spPr bwMode="auto">
          <a:xfrm>
            <a:off x="4547909" y="3568947"/>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8" name="AutoShape 94">
            <a:extLst>
              <a:ext uri="{FF2B5EF4-FFF2-40B4-BE49-F238E27FC236}">
                <a16:creationId xmlns:a16="http://schemas.microsoft.com/office/drawing/2014/main" id="{7BC19B9B-123A-400C-99CC-AAE90C74C6DB}"/>
              </a:ext>
            </a:extLst>
          </p:cNvPr>
          <p:cNvSpPr>
            <a:spLocks/>
          </p:cNvSpPr>
          <p:nvPr/>
        </p:nvSpPr>
        <p:spPr bwMode="auto">
          <a:xfrm>
            <a:off x="4600009" y="4271273"/>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9" name="Platshållare för text 3">
            <a:extLst>
              <a:ext uri="{FF2B5EF4-FFF2-40B4-BE49-F238E27FC236}">
                <a16:creationId xmlns:a16="http://schemas.microsoft.com/office/drawing/2014/main" id="{7E90E516-B963-446E-B21F-06DA8F40C17D}"/>
              </a:ext>
            </a:extLst>
          </p:cNvPr>
          <p:cNvSpPr>
            <a:spLocks noGrp="1"/>
          </p:cNvSpPr>
          <p:nvPr>
            <p:ph type="body" sz="quarter" idx="15" hasCustomPrompt="1"/>
          </p:nvPr>
        </p:nvSpPr>
        <p:spPr>
          <a:xfrm>
            <a:off x="4380855" y="2500804"/>
            <a:ext cx="4224224" cy="493457"/>
          </a:xfrm>
        </p:spPr>
        <p:txBody>
          <a:bodyPr anchor="b">
            <a:noAutofit/>
          </a:bodyPr>
          <a:lstStyle>
            <a:lvl1pPr marL="0" indent="0" algn="l">
              <a:buFontTx/>
              <a:buNone/>
              <a:defRPr sz="2000" cap="all" baseline="0">
                <a:solidFill>
                  <a:schemeClr val="accent5"/>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30" name="Platshållare för text 3">
            <a:extLst>
              <a:ext uri="{FF2B5EF4-FFF2-40B4-BE49-F238E27FC236}">
                <a16:creationId xmlns:a16="http://schemas.microsoft.com/office/drawing/2014/main" id="{7AF401C6-15AD-4708-8B65-0F3FA0462968}"/>
              </a:ext>
            </a:extLst>
          </p:cNvPr>
          <p:cNvSpPr>
            <a:spLocks noGrp="1"/>
          </p:cNvSpPr>
          <p:nvPr>
            <p:ph type="body" sz="quarter" idx="16" hasCustomPrompt="1"/>
          </p:nvPr>
        </p:nvSpPr>
        <p:spPr>
          <a:xfrm>
            <a:off x="4380855" y="2906289"/>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1" name="Platshållare för text 3">
            <a:extLst>
              <a:ext uri="{FF2B5EF4-FFF2-40B4-BE49-F238E27FC236}">
                <a16:creationId xmlns:a16="http://schemas.microsoft.com/office/drawing/2014/main" id="{64478172-0286-4DE4-AB89-DE94CD7C99A8}"/>
              </a:ext>
            </a:extLst>
          </p:cNvPr>
          <p:cNvSpPr>
            <a:spLocks noGrp="1"/>
          </p:cNvSpPr>
          <p:nvPr>
            <p:ph type="body" sz="quarter" idx="17" hasCustomPrompt="1"/>
          </p:nvPr>
        </p:nvSpPr>
        <p:spPr>
          <a:xfrm>
            <a:off x="4814654" y="3527917"/>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Tree>
    <p:extLst>
      <p:ext uri="{BB962C8B-B14F-4D97-AF65-F5344CB8AC3E}">
        <p14:creationId xmlns:p14="http://schemas.microsoft.com/office/powerpoint/2010/main" val="235026443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secHead">
  <p:cSld name="Titel_1">
    <p:spTree>
      <p:nvGrpSpPr>
        <p:cNvPr id="1" name=""/>
        <p:cNvGrpSpPr/>
        <p:nvPr/>
      </p:nvGrpSpPr>
      <p:grpSpPr>
        <a:xfrm>
          <a:off x="0" y="0"/>
          <a:ext cx="0" cy="0"/>
          <a:chOff x="0" y="0"/>
          <a:chExt cx="0" cy="0"/>
        </a:xfrm>
      </p:grpSpPr>
      <p:sp>
        <p:nvSpPr>
          <p:cNvPr id="16" name="Rektangel 15">
            <a:extLst>
              <a:ext uri="{FF2B5EF4-FFF2-40B4-BE49-F238E27FC236}">
                <a16:creationId xmlns:a16="http://schemas.microsoft.com/office/drawing/2014/main" id="{C3AD3963-4BA4-A647-8938-59EACC1E8298}"/>
              </a:ext>
            </a:extLst>
          </p:cNvPr>
          <p:cNvSpPr/>
          <p:nvPr/>
        </p:nvSpPr>
        <p:spPr>
          <a:xfrm>
            <a:off x="0" y="-60553"/>
            <a:ext cx="12192000" cy="69185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FFFFFF"/>
              </a:solidFill>
              <a:effectLst/>
              <a:uLnTx/>
              <a:uFillTx/>
              <a:latin typeface="Franklin Gothic Book" panose="020B0503020102020204"/>
              <a:ea typeface="+mn-ea"/>
              <a:cs typeface="+mn-cs"/>
            </a:endParaRPr>
          </a:p>
        </p:txBody>
      </p:sp>
      <p:sp>
        <p:nvSpPr>
          <p:cNvPr id="2" name="Rubrik 1">
            <a:extLst>
              <a:ext uri="{FF2B5EF4-FFF2-40B4-BE49-F238E27FC236}">
                <a16:creationId xmlns:a16="http://schemas.microsoft.com/office/drawing/2014/main" id="{512A97A8-837C-BB4F-A74B-2D5BF40445A8}"/>
              </a:ext>
            </a:extLst>
          </p:cNvPr>
          <p:cNvSpPr>
            <a:spLocks noGrp="1"/>
          </p:cNvSpPr>
          <p:nvPr>
            <p:ph type="title"/>
          </p:nvPr>
        </p:nvSpPr>
        <p:spPr>
          <a:xfrm>
            <a:off x="831850" y="1071563"/>
            <a:ext cx="10515600" cy="2852737"/>
          </a:xfrm>
        </p:spPr>
        <p:txBody>
          <a:bodyPr anchor="b"/>
          <a:lstStyle>
            <a:lvl1pPr algn="ctr">
              <a:defRPr sz="6000">
                <a:solidFill>
                  <a:schemeClr val="bg1"/>
                </a:solidFill>
              </a:defRPr>
            </a:lvl1pPr>
          </a:lstStyle>
          <a:p>
            <a:r>
              <a:rPr lang="sv-SE"/>
              <a:t>Klicka här för att ändra mall för rubrikformat</a:t>
            </a:r>
          </a:p>
        </p:txBody>
      </p:sp>
      <p:sp>
        <p:nvSpPr>
          <p:cNvPr id="3" name="Platshållare för text 2">
            <a:extLst>
              <a:ext uri="{FF2B5EF4-FFF2-40B4-BE49-F238E27FC236}">
                <a16:creationId xmlns:a16="http://schemas.microsoft.com/office/drawing/2014/main" id="{3D44ECA7-FF4F-2A43-88F4-1AB92E9184A5}"/>
              </a:ext>
            </a:extLst>
          </p:cNvPr>
          <p:cNvSpPr>
            <a:spLocks noGrp="1"/>
          </p:cNvSpPr>
          <p:nvPr>
            <p:ph type="body" idx="1"/>
          </p:nvPr>
        </p:nvSpPr>
        <p:spPr>
          <a:xfrm>
            <a:off x="831850" y="3951289"/>
            <a:ext cx="10515600" cy="1306466"/>
          </a:xfrm>
        </p:spPr>
        <p:txBody>
          <a:bodyPr/>
          <a:lstStyle>
            <a:lvl1pPr marL="0" indent="0" algn="ctr">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sv-SE"/>
              <a:t>Klicka här för att ändra format på bakgrundstexten</a:t>
            </a:r>
          </a:p>
        </p:txBody>
      </p:sp>
      <p:sp>
        <p:nvSpPr>
          <p:cNvPr id="4" name="Platshållare för datum 3">
            <a:extLst>
              <a:ext uri="{FF2B5EF4-FFF2-40B4-BE49-F238E27FC236}">
                <a16:creationId xmlns:a16="http://schemas.microsoft.com/office/drawing/2014/main" id="{BC333AFA-1046-084A-9ABF-491AE1805FAF}"/>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497E09EF-AD35-1340-88B3-65EF5821F735}"/>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FE5C4C3-50A6-B34C-A54D-476A885D2EAB}"/>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cxnSp>
        <p:nvCxnSpPr>
          <p:cNvPr id="11" name="Rak 10">
            <a:extLst>
              <a:ext uri="{FF2B5EF4-FFF2-40B4-BE49-F238E27FC236}">
                <a16:creationId xmlns:a16="http://schemas.microsoft.com/office/drawing/2014/main" id="{0D6AEE70-98DA-6D48-8C6D-1627C3BFF284}"/>
              </a:ext>
            </a:extLst>
          </p:cNvPr>
          <p:cNvCxnSpPr>
            <a:cxnSpLocks/>
          </p:cNvCxnSpPr>
          <p:nvPr/>
        </p:nvCxnSpPr>
        <p:spPr>
          <a:xfrm>
            <a:off x="-306614" y="5531922"/>
            <a:ext cx="12629243" cy="391531"/>
          </a:xfrm>
          <a:prstGeom prst="line">
            <a:avLst/>
          </a:prstGeom>
          <a:ln w="1524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 name="Rak 11">
            <a:extLst>
              <a:ext uri="{FF2B5EF4-FFF2-40B4-BE49-F238E27FC236}">
                <a16:creationId xmlns:a16="http://schemas.microsoft.com/office/drawing/2014/main" id="{36BF5774-28B0-0F48-81DD-494ECF3D68F0}"/>
              </a:ext>
            </a:extLst>
          </p:cNvPr>
          <p:cNvCxnSpPr>
            <a:cxnSpLocks/>
          </p:cNvCxnSpPr>
          <p:nvPr/>
        </p:nvCxnSpPr>
        <p:spPr>
          <a:xfrm>
            <a:off x="-292100" y="5270500"/>
            <a:ext cx="12674600" cy="482999"/>
          </a:xfrm>
          <a:prstGeom prst="line">
            <a:avLst/>
          </a:prstGeom>
          <a:ln w="381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3" name="Rak 12">
            <a:extLst>
              <a:ext uri="{FF2B5EF4-FFF2-40B4-BE49-F238E27FC236}">
                <a16:creationId xmlns:a16="http://schemas.microsoft.com/office/drawing/2014/main" id="{F5EE0FEC-CC24-9B40-9D58-A7A488586611}"/>
              </a:ext>
            </a:extLst>
          </p:cNvPr>
          <p:cNvCxnSpPr>
            <a:cxnSpLocks/>
          </p:cNvCxnSpPr>
          <p:nvPr/>
        </p:nvCxnSpPr>
        <p:spPr>
          <a:xfrm>
            <a:off x="-82378" y="5453449"/>
            <a:ext cx="12464878" cy="78473"/>
          </a:xfrm>
          <a:prstGeom prst="line">
            <a:avLst/>
          </a:prstGeom>
          <a:ln w="28575" cap="rnd">
            <a:solidFill>
              <a:schemeClr val="bg1"/>
            </a:solidFill>
          </a:ln>
        </p:spPr>
        <p:style>
          <a:lnRef idx="1">
            <a:schemeClr val="accent5"/>
          </a:lnRef>
          <a:fillRef idx="0">
            <a:schemeClr val="accent5"/>
          </a:fillRef>
          <a:effectRef idx="0">
            <a:schemeClr val="accent5"/>
          </a:effectRef>
          <a:fontRef idx="minor">
            <a:schemeClr val="tx1"/>
          </a:fontRef>
        </p:style>
      </p:cxnSp>
      <p:cxnSp>
        <p:nvCxnSpPr>
          <p:cNvPr id="14" name="Rak 13">
            <a:extLst>
              <a:ext uri="{FF2B5EF4-FFF2-40B4-BE49-F238E27FC236}">
                <a16:creationId xmlns:a16="http://schemas.microsoft.com/office/drawing/2014/main" id="{765292D1-8DF0-7349-A798-909151593BD1}"/>
              </a:ext>
            </a:extLst>
          </p:cNvPr>
          <p:cNvCxnSpPr>
            <a:cxnSpLocks/>
          </p:cNvCxnSpPr>
          <p:nvPr/>
        </p:nvCxnSpPr>
        <p:spPr>
          <a:xfrm flipV="1">
            <a:off x="-306614" y="5394838"/>
            <a:ext cx="12629243" cy="540079"/>
          </a:xfrm>
          <a:prstGeom prst="line">
            <a:avLst/>
          </a:prstGeom>
          <a:ln w="762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ak 14">
            <a:extLst>
              <a:ext uri="{FF2B5EF4-FFF2-40B4-BE49-F238E27FC236}">
                <a16:creationId xmlns:a16="http://schemas.microsoft.com/office/drawing/2014/main" id="{302C15F6-0B9B-F441-8443-C300147E7EE3}"/>
              </a:ext>
            </a:extLst>
          </p:cNvPr>
          <p:cNvCxnSpPr>
            <a:cxnSpLocks/>
          </p:cNvCxnSpPr>
          <p:nvPr/>
        </p:nvCxnSpPr>
        <p:spPr>
          <a:xfrm flipV="1">
            <a:off x="-292100" y="5669007"/>
            <a:ext cx="12674600" cy="168986"/>
          </a:xfrm>
          <a:prstGeom prst="line">
            <a:avLst/>
          </a:prstGeom>
          <a:ln w="38100" cap="rnd">
            <a:solidFill>
              <a:schemeClr val="accent3"/>
            </a:solidFill>
          </a:ln>
        </p:spPr>
        <p:style>
          <a:lnRef idx="1">
            <a:schemeClr val="accent1"/>
          </a:lnRef>
          <a:fillRef idx="0">
            <a:schemeClr val="accent1"/>
          </a:fillRef>
          <a:effectRef idx="0">
            <a:schemeClr val="accent1"/>
          </a:effectRef>
          <a:fontRef idx="minor">
            <a:schemeClr val="tx1"/>
          </a:fontRef>
        </p:style>
      </p:cxnSp>
      <p:pic>
        <p:nvPicPr>
          <p:cNvPr id="18" name="Bildobjekt 17">
            <a:extLst>
              <a:ext uri="{FF2B5EF4-FFF2-40B4-BE49-F238E27FC236}">
                <a16:creationId xmlns:a16="http://schemas.microsoft.com/office/drawing/2014/main" id="{3C8AE495-CB2B-2A41-82E9-9AAD35A6978E}"/>
              </a:ext>
            </a:extLst>
          </p:cNvPr>
          <p:cNvPicPr>
            <a:picLocks noChangeAspect="1"/>
          </p:cNvPicPr>
          <p:nvPr/>
        </p:nvPicPr>
        <p:blipFill>
          <a:blip r:embed="rId2"/>
          <a:stretch>
            <a:fillRect/>
          </a:stretch>
        </p:blipFill>
        <p:spPr>
          <a:xfrm>
            <a:off x="10763765" y="6298828"/>
            <a:ext cx="1167367" cy="410914"/>
          </a:xfrm>
          <a:prstGeom prst="rect">
            <a:avLst/>
          </a:prstGeom>
        </p:spPr>
      </p:pic>
    </p:spTree>
    <p:extLst>
      <p:ext uri="{BB962C8B-B14F-4D97-AF65-F5344CB8AC3E}">
        <p14:creationId xmlns:p14="http://schemas.microsoft.com/office/powerpoint/2010/main" val="1325422388"/>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 preserve="1">
  <p:cSld name="11_Titel på presentatio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6836F2F4-E67B-8A4D-A0FF-9C8AAB2E15F7}"/>
              </a:ext>
            </a:extLst>
          </p:cNvPr>
          <p:cNvSpPr>
            <a:spLocks noGrp="1"/>
          </p:cNvSpPr>
          <p:nvPr>
            <p:ph type="ctrTitle"/>
          </p:nvPr>
        </p:nvSpPr>
        <p:spPr>
          <a:xfrm>
            <a:off x="4173632" y="1739806"/>
            <a:ext cx="7180168" cy="2387600"/>
          </a:xfrm>
        </p:spPr>
        <p:txBody>
          <a:bodyPr anchor="t"/>
          <a:lstStyle>
            <a:lvl1pPr algn="l">
              <a:defRPr sz="6000"/>
            </a:lvl1pPr>
          </a:lstStyle>
          <a:p>
            <a:r>
              <a:rPr lang="sv-SE"/>
              <a:t>Klicka här för att ändra mall för rubrikformat</a:t>
            </a:r>
          </a:p>
        </p:txBody>
      </p:sp>
      <p:sp>
        <p:nvSpPr>
          <p:cNvPr id="3" name="Underrubrik 2">
            <a:extLst>
              <a:ext uri="{FF2B5EF4-FFF2-40B4-BE49-F238E27FC236}">
                <a16:creationId xmlns:a16="http://schemas.microsoft.com/office/drawing/2014/main" id="{652CE485-00DD-D64C-9FC2-5E04D7FCF7C6}"/>
              </a:ext>
            </a:extLst>
          </p:cNvPr>
          <p:cNvSpPr>
            <a:spLocks noGrp="1"/>
          </p:cNvSpPr>
          <p:nvPr>
            <p:ph type="subTitle" idx="1"/>
          </p:nvPr>
        </p:nvSpPr>
        <p:spPr>
          <a:xfrm>
            <a:off x="4173632" y="807352"/>
            <a:ext cx="7180168" cy="649922"/>
          </a:xfrm>
        </p:spPr>
        <p:txBody>
          <a:bodyPr anchor="b"/>
          <a:lstStyle>
            <a:lvl1pPr marL="0" indent="0" algn="l">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a:t>Klicka här för att ändra mall för underrubrikformat</a:t>
            </a:r>
          </a:p>
        </p:txBody>
      </p:sp>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4270136" y="6283513"/>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1" name="Grupp 20">
            <a:extLst>
              <a:ext uri="{FF2B5EF4-FFF2-40B4-BE49-F238E27FC236}">
                <a16:creationId xmlns:a16="http://schemas.microsoft.com/office/drawing/2014/main" id="{3D763176-33B3-DC4E-B5DD-1EFD15907654}"/>
              </a:ext>
            </a:extLst>
          </p:cNvPr>
          <p:cNvGrpSpPr/>
          <p:nvPr/>
        </p:nvGrpSpPr>
        <p:grpSpPr>
          <a:xfrm>
            <a:off x="-440007" y="-2950080"/>
            <a:ext cx="5492355" cy="7514864"/>
            <a:chOff x="-2746177" y="-857375"/>
            <a:chExt cx="5492355" cy="7514864"/>
          </a:xfrm>
        </p:grpSpPr>
        <p:sp>
          <p:nvSpPr>
            <p:cNvPr id="22" name="Likbent triangel 8">
              <a:extLst>
                <a:ext uri="{FF2B5EF4-FFF2-40B4-BE49-F238E27FC236}">
                  <a16:creationId xmlns:a16="http://schemas.microsoft.com/office/drawing/2014/main" id="{EAF76080-703D-394B-B2EC-369098043B9C}"/>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Likbent triangel 9">
              <a:extLst>
                <a:ext uri="{FF2B5EF4-FFF2-40B4-BE49-F238E27FC236}">
                  <a16:creationId xmlns:a16="http://schemas.microsoft.com/office/drawing/2014/main" id="{279354E0-4BCF-CC47-82B5-B14F8418102E}"/>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69339561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10_Titel på presentatio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6836F2F4-E67B-8A4D-A0FF-9C8AAB2E15F7}"/>
              </a:ext>
            </a:extLst>
          </p:cNvPr>
          <p:cNvSpPr>
            <a:spLocks noGrp="1"/>
          </p:cNvSpPr>
          <p:nvPr>
            <p:ph type="ctrTitle"/>
          </p:nvPr>
        </p:nvSpPr>
        <p:spPr>
          <a:xfrm>
            <a:off x="4173632" y="1739806"/>
            <a:ext cx="7180168" cy="2387600"/>
          </a:xfrm>
        </p:spPr>
        <p:txBody>
          <a:bodyPr anchor="t"/>
          <a:lstStyle>
            <a:lvl1pPr algn="l">
              <a:defRPr sz="6000"/>
            </a:lvl1pPr>
          </a:lstStyle>
          <a:p>
            <a:r>
              <a:rPr lang="sv-SE"/>
              <a:t>Klicka här för att ändra mall för rubrikformat</a:t>
            </a:r>
          </a:p>
        </p:txBody>
      </p:sp>
      <p:sp>
        <p:nvSpPr>
          <p:cNvPr id="3" name="Underrubrik 2">
            <a:extLst>
              <a:ext uri="{FF2B5EF4-FFF2-40B4-BE49-F238E27FC236}">
                <a16:creationId xmlns:a16="http://schemas.microsoft.com/office/drawing/2014/main" id="{652CE485-00DD-D64C-9FC2-5E04D7FCF7C6}"/>
              </a:ext>
            </a:extLst>
          </p:cNvPr>
          <p:cNvSpPr>
            <a:spLocks noGrp="1"/>
          </p:cNvSpPr>
          <p:nvPr>
            <p:ph type="subTitle" idx="1"/>
          </p:nvPr>
        </p:nvSpPr>
        <p:spPr>
          <a:xfrm>
            <a:off x="4173632" y="807352"/>
            <a:ext cx="7180168" cy="649922"/>
          </a:xfrm>
        </p:spPr>
        <p:txBody>
          <a:bodyPr anchor="b"/>
          <a:lstStyle>
            <a:lvl1pPr marL="0" indent="0" algn="l">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a:t>Klicka här för att ändra mall för underrubrikformat</a:t>
            </a:r>
          </a:p>
        </p:txBody>
      </p:sp>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4270136" y="6283513"/>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13" name="Grupp 12">
            <a:extLst>
              <a:ext uri="{FF2B5EF4-FFF2-40B4-BE49-F238E27FC236}">
                <a16:creationId xmlns:a16="http://schemas.microsoft.com/office/drawing/2014/main" id="{DE079A21-6C78-754C-BF79-2B5E0FA9BDBA}"/>
              </a:ext>
            </a:extLst>
          </p:cNvPr>
          <p:cNvGrpSpPr/>
          <p:nvPr/>
        </p:nvGrpSpPr>
        <p:grpSpPr>
          <a:xfrm rot="21406503">
            <a:off x="-2132370" y="955891"/>
            <a:ext cx="5492355" cy="7514864"/>
            <a:chOff x="-2746177" y="-857375"/>
            <a:chExt cx="5492355" cy="7514864"/>
          </a:xfrm>
        </p:grpSpPr>
        <p:sp>
          <p:nvSpPr>
            <p:cNvPr id="14" name="Likbent triangel 8">
              <a:extLst>
                <a:ext uri="{FF2B5EF4-FFF2-40B4-BE49-F238E27FC236}">
                  <a16:creationId xmlns:a16="http://schemas.microsoft.com/office/drawing/2014/main" id="{D709B23B-C058-694F-9F50-FB6C6F254434}"/>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Likbent triangel 9">
              <a:extLst>
                <a:ext uri="{FF2B5EF4-FFF2-40B4-BE49-F238E27FC236}">
                  <a16:creationId xmlns:a16="http://schemas.microsoft.com/office/drawing/2014/main" id="{C1466667-06E0-184E-864A-9AFE4AB6366E}"/>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80604618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 preserve="1">
  <p:cSld name="13_Titel på presentatio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6836F2F4-E67B-8A4D-A0FF-9C8AAB2E15F7}"/>
              </a:ext>
            </a:extLst>
          </p:cNvPr>
          <p:cNvSpPr>
            <a:spLocks noGrp="1"/>
          </p:cNvSpPr>
          <p:nvPr>
            <p:ph type="ctrTitle"/>
          </p:nvPr>
        </p:nvSpPr>
        <p:spPr>
          <a:xfrm>
            <a:off x="4173632" y="1739806"/>
            <a:ext cx="7180168" cy="2387600"/>
          </a:xfrm>
        </p:spPr>
        <p:txBody>
          <a:bodyPr anchor="t"/>
          <a:lstStyle>
            <a:lvl1pPr algn="l">
              <a:defRPr sz="6000"/>
            </a:lvl1pPr>
          </a:lstStyle>
          <a:p>
            <a:r>
              <a:rPr lang="sv-SE"/>
              <a:t>Klicka här för att ändra mall för rubrikformat</a:t>
            </a:r>
          </a:p>
        </p:txBody>
      </p:sp>
      <p:sp>
        <p:nvSpPr>
          <p:cNvPr id="3" name="Underrubrik 2">
            <a:extLst>
              <a:ext uri="{FF2B5EF4-FFF2-40B4-BE49-F238E27FC236}">
                <a16:creationId xmlns:a16="http://schemas.microsoft.com/office/drawing/2014/main" id="{652CE485-00DD-D64C-9FC2-5E04D7FCF7C6}"/>
              </a:ext>
            </a:extLst>
          </p:cNvPr>
          <p:cNvSpPr>
            <a:spLocks noGrp="1"/>
          </p:cNvSpPr>
          <p:nvPr>
            <p:ph type="subTitle" idx="1"/>
          </p:nvPr>
        </p:nvSpPr>
        <p:spPr>
          <a:xfrm>
            <a:off x="4173632" y="807352"/>
            <a:ext cx="7180168" cy="649922"/>
          </a:xfrm>
        </p:spPr>
        <p:txBody>
          <a:bodyPr anchor="b"/>
          <a:lstStyle>
            <a:lvl1pPr marL="0" indent="0" algn="l">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a:t>Klicka här för att ändra mall för underrubrikformat</a:t>
            </a:r>
          </a:p>
        </p:txBody>
      </p:sp>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4270136" y="6283513"/>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19" name="Grupp 18">
            <a:extLst>
              <a:ext uri="{FF2B5EF4-FFF2-40B4-BE49-F238E27FC236}">
                <a16:creationId xmlns:a16="http://schemas.microsoft.com/office/drawing/2014/main" id="{F19CD31E-1A8B-0242-A478-7CC461148FEE}"/>
              </a:ext>
            </a:extLst>
          </p:cNvPr>
          <p:cNvGrpSpPr/>
          <p:nvPr/>
        </p:nvGrpSpPr>
        <p:grpSpPr>
          <a:xfrm rot="7246387">
            <a:off x="-2895519" y="524535"/>
            <a:ext cx="5492355" cy="7514864"/>
            <a:chOff x="-2746177" y="-857375"/>
            <a:chExt cx="5492355" cy="7514864"/>
          </a:xfrm>
        </p:grpSpPr>
        <p:sp>
          <p:nvSpPr>
            <p:cNvPr id="20" name="Likbent triangel 8">
              <a:extLst>
                <a:ext uri="{FF2B5EF4-FFF2-40B4-BE49-F238E27FC236}">
                  <a16:creationId xmlns:a16="http://schemas.microsoft.com/office/drawing/2014/main" id="{D6D782A3-B594-FE48-9FC1-6C68F4AA37DD}"/>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Likbent triangel 9">
              <a:extLst>
                <a:ext uri="{FF2B5EF4-FFF2-40B4-BE49-F238E27FC236}">
                  <a16:creationId xmlns:a16="http://schemas.microsoft.com/office/drawing/2014/main" id="{C485D78F-B04A-4A40-BD00-98F2D3D27B89}"/>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979784476"/>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12_Titel på presentatio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6836F2F4-E67B-8A4D-A0FF-9C8AAB2E15F7}"/>
              </a:ext>
            </a:extLst>
          </p:cNvPr>
          <p:cNvSpPr>
            <a:spLocks noGrp="1"/>
          </p:cNvSpPr>
          <p:nvPr>
            <p:ph type="ctrTitle"/>
          </p:nvPr>
        </p:nvSpPr>
        <p:spPr>
          <a:xfrm>
            <a:off x="4173632" y="1739806"/>
            <a:ext cx="7180168" cy="2387600"/>
          </a:xfrm>
        </p:spPr>
        <p:txBody>
          <a:bodyPr anchor="t"/>
          <a:lstStyle>
            <a:lvl1pPr algn="l">
              <a:defRPr sz="6000"/>
            </a:lvl1pPr>
          </a:lstStyle>
          <a:p>
            <a:r>
              <a:rPr lang="sv-SE"/>
              <a:t>Klicka här för att ändra mall för rubrikformat</a:t>
            </a:r>
          </a:p>
        </p:txBody>
      </p:sp>
      <p:sp>
        <p:nvSpPr>
          <p:cNvPr id="3" name="Underrubrik 2">
            <a:extLst>
              <a:ext uri="{FF2B5EF4-FFF2-40B4-BE49-F238E27FC236}">
                <a16:creationId xmlns:a16="http://schemas.microsoft.com/office/drawing/2014/main" id="{652CE485-00DD-D64C-9FC2-5E04D7FCF7C6}"/>
              </a:ext>
            </a:extLst>
          </p:cNvPr>
          <p:cNvSpPr>
            <a:spLocks noGrp="1"/>
          </p:cNvSpPr>
          <p:nvPr>
            <p:ph type="subTitle" idx="1"/>
          </p:nvPr>
        </p:nvSpPr>
        <p:spPr>
          <a:xfrm>
            <a:off x="4173632" y="807352"/>
            <a:ext cx="7180168" cy="649922"/>
          </a:xfrm>
        </p:spPr>
        <p:txBody>
          <a:bodyPr anchor="b"/>
          <a:lstStyle>
            <a:lvl1pPr marL="0" indent="0" algn="l">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a:t>Klicka här för att ändra mall för underrubrikformat</a:t>
            </a:r>
          </a:p>
        </p:txBody>
      </p:sp>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4270136" y="6283513"/>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1" name="Grupp 20">
            <a:extLst>
              <a:ext uri="{FF2B5EF4-FFF2-40B4-BE49-F238E27FC236}">
                <a16:creationId xmlns:a16="http://schemas.microsoft.com/office/drawing/2014/main" id="{B8152F39-429B-824E-A694-961B2690DA7E}"/>
              </a:ext>
            </a:extLst>
          </p:cNvPr>
          <p:cNvGrpSpPr/>
          <p:nvPr/>
        </p:nvGrpSpPr>
        <p:grpSpPr>
          <a:xfrm rot="18104918">
            <a:off x="-1012265" y="-485248"/>
            <a:ext cx="5492355" cy="7514864"/>
            <a:chOff x="-2746177" y="-857375"/>
            <a:chExt cx="5492355" cy="7514864"/>
          </a:xfrm>
        </p:grpSpPr>
        <p:sp>
          <p:nvSpPr>
            <p:cNvPr id="22" name="Likbent triangel 8">
              <a:extLst>
                <a:ext uri="{FF2B5EF4-FFF2-40B4-BE49-F238E27FC236}">
                  <a16:creationId xmlns:a16="http://schemas.microsoft.com/office/drawing/2014/main" id="{DE22586D-D476-FC4B-91AD-EAF07A7D448E}"/>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Likbent triangel 9">
              <a:extLst>
                <a:ext uri="{FF2B5EF4-FFF2-40B4-BE49-F238E27FC236}">
                  <a16:creationId xmlns:a16="http://schemas.microsoft.com/office/drawing/2014/main" id="{A15494EA-B757-7043-A8A9-7170CA8CB781}"/>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43203252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 preserve="1">
  <p:cSld name="1_Titel på presentatio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6836F2F4-E67B-8A4D-A0FF-9C8AAB2E15F7}"/>
              </a:ext>
            </a:extLst>
          </p:cNvPr>
          <p:cNvSpPr>
            <a:spLocks noGrp="1"/>
          </p:cNvSpPr>
          <p:nvPr>
            <p:ph type="ctrTitle"/>
          </p:nvPr>
        </p:nvSpPr>
        <p:spPr>
          <a:xfrm>
            <a:off x="1524000" y="1739806"/>
            <a:ext cx="9144000" cy="2387600"/>
          </a:xfrm>
        </p:spPr>
        <p:txBody>
          <a:bodyPr anchor="t"/>
          <a:lstStyle>
            <a:lvl1pPr algn="ctr">
              <a:defRPr sz="6000"/>
            </a:lvl1pPr>
          </a:lstStyle>
          <a:p>
            <a:r>
              <a:rPr lang="sv-SE"/>
              <a:t>Klicka här för att ändra mall för rubrikformat</a:t>
            </a:r>
          </a:p>
        </p:txBody>
      </p:sp>
      <p:sp>
        <p:nvSpPr>
          <p:cNvPr id="3" name="Underrubrik 2">
            <a:extLst>
              <a:ext uri="{FF2B5EF4-FFF2-40B4-BE49-F238E27FC236}">
                <a16:creationId xmlns:a16="http://schemas.microsoft.com/office/drawing/2014/main" id="{652CE485-00DD-D64C-9FC2-5E04D7FCF7C6}"/>
              </a:ext>
            </a:extLst>
          </p:cNvPr>
          <p:cNvSpPr>
            <a:spLocks noGrp="1"/>
          </p:cNvSpPr>
          <p:nvPr>
            <p:ph type="subTitle" idx="1"/>
          </p:nvPr>
        </p:nvSpPr>
        <p:spPr>
          <a:xfrm>
            <a:off x="1473200" y="807352"/>
            <a:ext cx="9144000" cy="649922"/>
          </a:xfrm>
        </p:spPr>
        <p:txBody>
          <a:bodyPr anchor="b"/>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a:t>Klicka här för att ändra mall för underrubrikformat</a:t>
            </a:r>
          </a:p>
        </p:txBody>
      </p:sp>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838200" y="6356350"/>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sp>
        <p:nvSpPr>
          <p:cNvPr id="5" name="Platshållare för sidfot 4">
            <a:extLst>
              <a:ext uri="{FF2B5EF4-FFF2-40B4-BE49-F238E27FC236}">
                <a16:creationId xmlns:a16="http://schemas.microsoft.com/office/drawing/2014/main" id="{FE865377-88F8-0B4D-91B0-1C09A9BD402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D2F4314-8040-944E-9722-B72EF0EABD6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5338208" y="5540332"/>
            <a:ext cx="1515584" cy="533486"/>
          </a:xfrm>
          <a:prstGeom prst="rect">
            <a:avLst/>
          </a:prstGeom>
        </p:spPr>
      </p:pic>
      <p:cxnSp>
        <p:nvCxnSpPr>
          <p:cNvPr id="21" name="Rak 20">
            <a:extLst>
              <a:ext uri="{FF2B5EF4-FFF2-40B4-BE49-F238E27FC236}">
                <a16:creationId xmlns:a16="http://schemas.microsoft.com/office/drawing/2014/main" id="{4F27AB52-C0AA-6F43-8436-6B6880FF1329}"/>
              </a:ext>
            </a:extLst>
          </p:cNvPr>
          <p:cNvCxnSpPr>
            <a:cxnSpLocks/>
          </p:cNvCxnSpPr>
          <p:nvPr/>
        </p:nvCxnSpPr>
        <p:spPr>
          <a:xfrm>
            <a:off x="-292100" y="4945371"/>
            <a:ext cx="12614729" cy="339907"/>
          </a:xfrm>
          <a:prstGeom prst="line">
            <a:avLst/>
          </a:prstGeom>
          <a:ln w="152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Rak 21">
            <a:extLst>
              <a:ext uri="{FF2B5EF4-FFF2-40B4-BE49-F238E27FC236}">
                <a16:creationId xmlns:a16="http://schemas.microsoft.com/office/drawing/2014/main" id="{851FDCDC-AC60-1D43-966C-0EE5200A5997}"/>
              </a:ext>
            </a:extLst>
          </p:cNvPr>
          <p:cNvCxnSpPr>
            <a:cxnSpLocks/>
          </p:cNvCxnSpPr>
          <p:nvPr/>
        </p:nvCxnSpPr>
        <p:spPr>
          <a:xfrm>
            <a:off x="-292100" y="4632325"/>
            <a:ext cx="12674600" cy="482999"/>
          </a:xfrm>
          <a:prstGeom prst="line">
            <a:avLst/>
          </a:prstGeom>
          <a:ln w="381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ak 22">
            <a:extLst>
              <a:ext uri="{FF2B5EF4-FFF2-40B4-BE49-F238E27FC236}">
                <a16:creationId xmlns:a16="http://schemas.microsoft.com/office/drawing/2014/main" id="{9ECA0F7B-515C-6143-AAE0-9481FEB74F86}"/>
              </a:ext>
            </a:extLst>
          </p:cNvPr>
          <p:cNvCxnSpPr>
            <a:cxnSpLocks/>
          </p:cNvCxnSpPr>
          <p:nvPr/>
        </p:nvCxnSpPr>
        <p:spPr>
          <a:xfrm>
            <a:off x="-292100" y="4893747"/>
            <a:ext cx="12674600" cy="0"/>
          </a:xfrm>
          <a:prstGeom prst="line">
            <a:avLst/>
          </a:prstGeom>
          <a:ln w="28575" cap="rnd">
            <a:solidFill>
              <a:schemeClr val="accent3"/>
            </a:solidFill>
          </a:ln>
        </p:spPr>
        <p:style>
          <a:lnRef idx="1">
            <a:schemeClr val="accent5"/>
          </a:lnRef>
          <a:fillRef idx="0">
            <a:schemeClr val="accent5"/>
          </a:fillRef>
          <a:effectRef idx="0">
            <a:schemeClr val="accent5"/>
          </a:effectRef>
          <a:fontRef idx="minor">
            <a:schemeClr val="tx1"/>
          </a:fontRef>
        </p:style>
      </p:cxnSp>
      <p:cxnSp>
        <p:nvCxnSpPr>
          <p:cNvPr id="24" name="Rak 23">
            <a:extLst>
              <a:ext uri="{FF2B5EF4-FFF2-40B4-BE49-F238E27FC236}">
                <a16:creationId xmlns:a16="http://schemas.microsoft.com/office/drawing/2014/main" id="{D230F217-B646-D74F-83FC-5179860F5274}"/>
              </a:ext>
            </a:extLst>
          </p:cNvPr>
          <p:cNvCxnSpPr>
            <a:cxnSpLocks/>
          </p:cNvCxnSpPr>
          <p:nvPr/>
        </p:nvCxnSpPr>
        <p:spPr>
          <a:xfrm flipV="1">
            <a:off x="-306614" y="4756663"/>
            <a:ext cx="12629243" cy="540079"/>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5" name="Rak 24">
            <a:extLst>
              <a:ext uri="{FF2B5EF4-FFF2-40B4-BE49-F238E27FC236}">
                <a16:creationId xmlns:a16="http://schemas.microsoft.com/office/drawing/2014/main" id="{6F596CBD-A738-0F4E-B0B0-15DCAD80210F}"/>
              </a:ext>
            </a:extLst>
          </p:cNvPr>
          <p:cNvCxnSpPr>
            <a:cxnSpLocks/>
          </p:cNvCxnSpPr>
          <p:nvPr/>
        </p:nvCxnSpPr>
        <p:spPr>
          <a:xfrm flipV="1">
            <a:off x="-292100" y="5030832"/>
            <a:ext cx="12674600" cy="168986"/>
          </a:xfrm>
          <a:prstGeom prst="line">
            <a:avLst/>
          </a:prstGeom>
          <a:ln w="38100" cap="rnd">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1120706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hasCustomPrompt="1"/>
          </p:nvPr>
        </p:nvSpPr>
        <p:spPr>
          <a:xfrm>
            <a:off x="838200" y="365125"/>
            <a:ext cx="10515600" cy="1325563"/>
          </a:xfrm>
        </p:spPr>
        <p:txBody>
          <a:bodyPr/>
          <a:lstStyle/>
          <a:p>
            <a:r>
              <a:rPr lang="sv-SE"/>
              <a:t>Innehållsförteckning</a:t>
            </a:r>
          </a:p>
        </p:txBody>
      </p:sp>
      <p:sp>
        <p:nvSpPr>
          <p:cNvPr id="3" name="Platshållare för innehåll 2">
            <a:extLst>
              <a:ext uri="{FF2B5EF4-FFF2-40B4-BE49-F238E27FC236}">
                <a16:creationId xmlns:a16="http://schemas.microsoft.com/office/drawing/2014/main" id="{1A14836F-C94C-E34D-8DD8-1CF5A50CFBE0}"/>
              </a:ext>
            </a:extLst>
          </p:cNvPr>
          <p:cNvSpPr>
            <a:spLocks noGrp="1"/>
          </p:cNvSpPr>
          <p:nvPr>
            <p:ph idx="1" hasCustomPrompt="1"/>
          </p:nvPr>
        </p:nvSpPr>
        <p:spPr>
          <a:xfrm>
            <a:off x="838200" y="1825625"/>
            <a:ext cx="10515600" cy="4351338"/>
          </a:xfrm>
        </p:spPr>
        <p:txBody>
          <a:bodyPr/>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lvl1pPr>
          </a:lstStyle>
          <a:p>
            <a:pPr lvl="0"/>
            <a:r>
              <a:rPr lang="sv-SE"/>
              <a:t>Ändra text på sidrubrik</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Ändra text på sidrubrik</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Ändra text på sidrubrik</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Ändra text på sidrubrik</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Ändra text på sidrubrik</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Ändra text på sidrubrik</a:t>
            </a:r>
          </a:p>
          <a:p>
            <a:pPr lvl="0"/>
            <a:endParaRPr lang="sv-SE"/>
          </a:p>
          <a:p>
            <a:pPr lvl="0"/>
            <a:endParaRPr lang="sv-SE"/>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310561"/>
            <a:ext cx="1167367" cy="410914"/>
          </a:xfrm>
          <a:prstGeom prst="rect">
            <a:avLst/>
          </a:prstGeom>
        </p:spPr>
      </p:pic>
      <p:grpSp>
        <p:nvGrpSpPr>
          <p:cNvPr id="12" name="Grupp 11">
            <a:extLst>
              <a:ext uri="{FF2B5EF4-FFF2-40B4-BE49-F238E27FC236}">
                <a16:creationId xmlns:a16="http://schemas.microsoft.com/office/drawing/2014/main" id="{E272FDAA-DF20-8449-B388-D3307198D6C0}"/>
              </a:ext>
            </a:extLst>
          </p:cNvPr>
          <p:cNvGrpSpPr/>
          <p:nvPr/>
        </p:nvGrpSpPr>
        <p:grpSpPr>
          <a:xfrm rot="15611120">
            <a:off x="10986362" y="-3525589"/>
            <a:ext cx="5492355" cy="7514864"/>
            <a:chOff x="-2746177" y="-857375"/>
            <a:chExt cx="5492355" cy="7514864"/>
          </a:xfrm>
        </p:grpSpPr>
        <p:sp>
          <p:nvSpPr>
            <p:cNvPr id="13" name="Likbent triangel 8">
              <a:extLst>
                <a:ext uri="{FF2B5EF4-FFF2-40B4-BE49-F238E27FC236}">
                  <a16:creationId xmlns:a16="http://schemas.microsoft.com/office/drawing/2014/main" id="{120385ED-4FC4-FF4D-B03E-E819FB6928C7}"/>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Likbent triangel 9">
              <a:extLst>
                <a:ext uri="{FF2B5EF4-FFF2-40B4-BE49-F238E27FC236}">
                  <a16:creationId xmlns:a16="http://schemas.microsoft.com/office/drawing/2014/main" id="{9BC22FDE-2864-6E44-B86C-5A34334302AE}"/>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092568372"/>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p:cSld name="10_Rubrik och 3 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sp>
        <p:nvSpPr>
          <p:cNvPr id="21" name="Platshållare för innehåll 2">
            <a:extLst>
              <a:ext uri="{FF2B5EF4-FFF2-40B4-BE49-F238E27FC236}">
                <a16:creationId xmlns:a16="http://schemas.microsoft.com/office/drawing/2014/main" id="{86DE14AE-56CF-0046-92A0-483C7E4DF611}"/>
              </a:ext>
            </a:extLst>
          </p:cNvPr>
          <p:cNvSpPr>
            <a:spLocks noGrp="1"/>
          </p:cNvSpPr>
          <p:nvPr>
            <p:ph idx="19" hasCustomPrompt="1"/>
          </p:nvPr>
        </p:nvSpPr>
        <p:spPr>
          <a:xfrm>
            <a:off x="4410025" y="1530821"/>
            <a:ext cx="3371949" cy="4532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24" name="Platshållare för text 4">
            <a:extLst>
              <a:ext uri="{FF2B5EF4-FFF2-40B4-BE49-F238E27FC236}">
                <a16:creationId xmlns:a16="http://schemas.microsoft.com/office/drawing/2014/main" id="{4B0F8CE8-917D-CB45-ACA3-8145D9C3ABB6}"/>
              </a:ext>
            </a:extLst>
          </p:cNvPr>
          <p:cNvSpPr>
            <a:spLocks noGrp="1"/>
          </p:cNvSpPr>
          <p:nvPr>
            <p:ph type="body" sz="quarter" idx="20" hasCustomPrompt="1"/>
          </p:nvPr>
        </p:nvSpPr>
        <p:spPr>
          <a:xfrm>
            <a:off x="4407876" y="775302"/>
            <a:ext cx="3388281"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syfte</a:t>
            </a:r>
          </a:p>
        </p:txBody>
      </p:sp>
      <p:cxnSp>
        <p:nvCxnSpPr>
          <p:cNvPr id="35" name="Rak 34">
            <a:extLst>
              <a:ext uri="{FF2B5EF4-FFF2-40B4-BE49-F238E27FC236}">
                <a16:creationId xmlns:a16="http://schemas.microsoft.com/office/drawing/2014/main" id="{12073FBF-AF9D-D244-8577-4B08CE9AAAD1}"/>
              </a:ext>
            </a:extLst>
          </p:cNvPr>
          <p:cNvCxnSpPr>
            <a:cxnSpLocks/>
          </p:cNvCxnSpPr>
          <p:nvPr/>
        </p:nvCxnSpPr>
        <p:spPr>
          <a:xfrm>
            <a:off x="4139077" y="0"/>
            <a:ext cx="166254" cy="6858000"/>
          </a:xfrm>
          <a:prstGeom prst="line">
            <a:avLst/>
          </a:prstGeom>
          <a:ln w="762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6" name="Rak 35">
            <a:extLst>
              <a:ext uri="{FF2B5EF4-FFF2-40B4-BE49-F238E27FC236}">
                <a16:creationId xmlns:a16="http://schemas.microsoft.com/office/drawing/2014/main" id="{96595C0F-FB69-174B-806E-77D811B2CAED}"/>
              </a:ext>
            </a:extLst>
          </p:cNvPr>
          <p:cNvCxnSpPr>
            <a:cxnSpLocks/>
          </p:cNvCxnSpPr>
          <p:nvPr/>
        </p:nvCxnSpPr>
        <p:spPr>
          <a:xfrm flipV="1">
            <a:off x="4040280" y="1"/>
            <a:ext cx="265051" cy="6857999"/>
          </a:xfrm>
          <a:prstGeom prst="line">
            <a:avLst/>
          </a:prstGeom>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7" name="Rak 36">
            <a:extLst>
              <a:ext uri="{FF2B5EF4-FFF2-40B4-BE49-F238E27FC236}">
                <a16:creationId xmlns:a16="http://schemas.microsoft.com/office/drawing/2014/main" id="{47328015-B4C5-754A-9445-041CDF8C21A8}"/>
              </a:ext>
            </a:extLst>
          </p:cNvPr>
          <p:cNvCxnSpPr>
            <a:cxnSpLocks/>
          </p:cNvCxnSpPr>
          <p:nvPr/>
        </p:nvCxnSpPr>
        <p:spPr>
          <a:xfrm>
            <a:off x="7932291" y="0"/>
            <a:ext cx="166254" cy="6858000"/>
          </a:xfrm>
          <a:prstGeom prst="line">
            <a:avLst/>
          </a:prstGeom>
          <a:ln w="762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8" name="Rak 37">
            <a:extLst>
              <a:ext uri="{FF2B5EF4-FFF2-40B4-BE49-F238E27FC236}">
                <a16:creationId xmlns:a16="http://schemas.microsoft.com/office/drawing/2014/main" id="{CDC4E6A7-8859-D348-9469-C12937641964}"/>
              </a:ext>
            </a:extLst>
          </p:cNvPr>
          <p:cNvCxnSpPr>
            <a:cxnSpLocks/>
          </p:cNvCxnSpPr>
          <p:nvPr/>
        </p:nvCxnSpPr>
        <p:spPr>
          <a:xfrm flipV="1">
            <a:off x="7833494" y="1"/>
            <a:ext cx="265051" cy="6857999"/>
          </a:xfrm>
          <a:prstGeom prst="line">
            <a:avLst/>
          </a:prstGeom>
          <a:ln w="38100"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Platshållare för innehåll 2">
            <a:extLst>
              <a:ext uri="{FF2B5EF4-FFF2-40B4-BE49-F238E27FC236}">
                <a16:creationId xmlns:a16="http://schemas.microsoft.com/office/drawing/2014/main" id="{FD8C80CD-9395-4018-A9E6-DF966AB47B15}"/>
              </a:ext>
            </a:extLst>
          </p:cNvPr>
          <p:cNvSpPr>
            <a:spLocks noGrp="1"/>
          </p:cNvSpPr>
          <p:nvPr>
            <p:ph idx="24" hasCustomPrompt="1"/>
          </p:nvPr>
        </p:nvSpPr>
        <p:spPr>
          <a:xfrm>
            <a:off x="8202480" y="1530821"/>
            <a:ext cx="3371949" cy="4532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17" name="Platshållare för text 4">
            <a:extLst>
              <a:ext uri="{FF2B5EF4-FFF2-40B4-BE49-F238E27FC236}">
                <a16:creationId xmlns:a16="http://schemas.microsoft.com/office/drawing/2014/main" id="{C7C4DC8A-08CA-4EDC-9F72-4BF4A884844C}"/>
              </a:ext>
            </a:extLst>
          </p:cNvPr>
          <p:cNvSpPr>
            <a:spLocks noGrp="1"/>
          </p:cNvSpPr>
          <p:nvPr>
            <p:ph type="body" sz="quarter" idx="25" hasCustomPrompt="1"/>
          </p:nvPr>
        </p:nvSpPr>
        <p:spPr>
          <a:xfrm>
            <a:off x="8200331" y="775302"/>
            <a:ext cx="3388281"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målgrupp</a:t>
            </a:r>
          </a:p>
        </p:txBody>
      </p:sp>
      <p:sp>
        <p:nvSpPr>
          <p:cNvPr id="18" name="Platshållare för innehåll 2">
            <a:extLst>
              <a:ext uri="{FF2B5EF4-FFF2-40B4-BE49-F238E27FC236}">
                <a16:creationId xmlns:a16="http://schemas.microsoft.com/office/drawing/2014/main" id="{58C5CF3D-67EA-4155-B94F-9E59B7F5AA28}"/>
              </a:ext>
            </a:extLst>
          </p:cNvPr>
          <p:cNvSpPr>
            <a:spLocks noGrp="1"/>
          </p:cNvSpPr>
          <p:nvPr>
            <p:ph idx="26" hasCustomPrompt="1"/>
          </p:nvPr>
        </p:nvSpPr>
        <p:spPr>
          <a:xfrm>
            <a:off x="633902" y="1530821"/>
            <a:ext cx="3371949" cy="4532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19" name="Platshållare för text 4">
            <a:extLst>
              <a:ext uri="{FF2B5EF4-FFF2-40B4-BE49-F238E27FC236}">
                <a16:creationId xmlns:a16="http://schemas.microsoft.com/office/drawing/2014/main" id="{C12994AC-4287-4FCB-BCB3-21600AF5FBAF}"/>
              </a:ext>
            </a:extLst>
          </p:cNvPr>
          <p:cNvSpPr>
            <a:spLocks noGrp="1"/>
          </p:cNvSpPr>
          <p:nvPr>
            <p:ph type="body" sz="quarter" idx="27" hasCustomPrompt="1"/>
          </p:nvPr>
        </p:nvSpPr>
        <p:spPr>
          <a:xfrm>
            <a:off x="631753" y="775302"/>
            <a:ext cx="3388281"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bakgrund</a:t>
            </a:r>
          </a:p>
        </p:txBody>
      </p:sp>
    </p:spTree>
    <p:extLst>
      <p:ext uri="{BB962C8B-B14F-4D97-AF65-F5344CB8AC3E}">
        <p14:creationId xmlns:p14="http://schemas.microsoft.com/office/powerpoint/2010/main" val="212256370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p:cSld name="12_Rubrik och 3 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sp>
        <p:nvSpPr>
          <p:cNvPr id="21" name="Platshållare för innehåll 2">
            <a:extLst>
              <a:ext uri="{FF2B5EF4-FFF2-40B4-BE49-F238E27FC236}">
                <a16:creationId xmlns:a16="http://schemas.microsoft.com/office/drawing/2014/main" id="{86DE14AE-56CF-0046-92A0-483C7E4DF611}"/>
              </a:ext>
            </a:extLst>
          </p:cNvPr>
          <p:cNvSpPr>
            <a:spLocks noGrp="1"/>
          </p:cNvSpPr>
          <p:nvPr>
            <p:ph idx="19" hasCustomPrompt="1"/>
          </p:nvPr>
        </p:nvSpPr>
        <p:spPr>
          <a:xfrm>
            <a:off x="6611713" y="1530821"/>
            <a:ext cx="5030575" cy="4532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24" name="Platshållare för text 4">
            <a:extLst>
              <a:ext uri="{FF2B5EF4-FFF2-40B4-BE49-F238E27FC236}">
                <a16:creationId xmlns:a16="http://schemas.microsoft.com/office/drawing/2014/main" id="{4B0F8CE8-917D-CB45-ACA3-8145D9C3ABB6}"/>
              </a:ext>
            </a:extLst>
          </p:cNvPr>
          <p:cNvSpPr>
            <a:spLocks noGrp="1"/>
          </p:cNvSpPr>
          <p:nvPr>
            <p:ph type="body" sz="quarter" idx="20" hasCustomPrompt="1"/>
          </p:nvPr>
        </p:nvSpPr>
        <p:spPr>
          <a:xfrm>
            <a:off x="6607535" y="775302"/>
            <a:ext cx="5054940"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Rubrik</a:t>
            </a:r>
          </a:p>
        </p:txBody>
      </p:sp>
      <p:cxnSp>
        <p:nvCxnSpPr>
          <p:cNvPr id="35" name="Rak 34">
            <a:extLst>
              <a:ext uri="{FF2B5EF4-FFF2-40B4-BE49-F238E27FC236}">
                <a16:creationId xmlns:a16="http://schemas.microsoft.com/office/drawing/2014/main" id="{12073FBF-AF9D-D244-8577-4B08CE9AAAD1}"/>
              </a:ext>
            </a:extLst>
          </p:cNvPr>
          <p:cNvCxnSpPr>
            <a:cxnSpLocks/>
          </p:cNvCxnSpPr>
          <p:nvPr/>
        </p:nvCxnSpPr>
        <p:spPr>
          <a:xfrm>
            <a:off x="6104443" y="0"/>
            <a:ext cx="166254" cy="6858000"/>
          </a:xfrm>
          <a:prstGeom prst="line">
            <a:avLst/>
          </a:prstGeom>
          <a:ln w="762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6" name="Rak 35">
            <a:extLst>
              <a:ext uri="{FF2B5EF4-FFF2-40B4-BE49-F238E27FC236}">
                <a16:creationId xmlns:a16="http://schemas.microsoft.com/office/drawing/2014/main" id="{96595C0F-FB69-174B-806E-77D811B2CAED}"/>
              </a:ext>
            </a:extLst>
          </p:cNvPr>
          <p:cNvCxnSpPr>
            <a:cxnSpLocks/>
          </p:cNvCxnSpPr>
          <p:nvPr/>
        </p:nvCxnSpPr>
        <p:spPr>
          <a:xfrm flipV="1">
            <a:off x="6005646" y="1"/>
            <a:ext cx="265051" cy="6857999"/>
          </a:xfrm>
          <a:prstGeom prst="line">
            <a:avLst/>
          </a:prstGeom>
          <a:ln w="38100"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18" name="Platshållare för innehåll 2">
            <a:extLst>
              <a:ext uri="{FF2B5EF4-FFF2-40B4-BE49-F238E27FC236}">
                <a16:creationId xmlns:a16="http://schemas.microsoft.com/office/drawing/2014/main" id="{58C5CF3D-67EA-4155-B94F-9E59B7F5AA28}"/>
              </a:ext>
            </a:extLst>
          </p:cNvPr>
          <p:cNvSpPr>
            <a:spLocks noGrp="1"/>
          </p:cNvSpPr>
          <p:nvPr>
            <p:ph idx="26" hasCustomPrompt="1"/>
          </p:nvPr>
        </p:nvSpPr>
        <p:spPr>
          <a:xfrm>
            <a:off x="633901" y="1530821"/>
            <a:ext cx="5030729" cy="4532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19" name="Platshållare för text 4">
            <a:extLst>
              <a:ext uri="{FF2B5EF4-FFF2-40B4-BE49-F238E27FC236}">
                <a16:creationId xmlns:a16="http://schemas.microsoft.com/office/drawing/2014/main" id="{C12994AC-4287-4FCB-BCB3-21600AF5FBAF}"/>
              </a:ext>
            </a:extLst>
          </p:cNvPr>
          <p:cNvSpPr>
            <a:spLocks noGrp="1"/>
          </p:cNvSpPr>
          <p:nvPr>
            <p:ph type="body" sz="quarter" idx="27" hasCustomPrompt="1"/>
          </p:nvPr>
        </p:nvSpPr>
        <p:spPr>
          <a:xfrm>
            <a:off x="631753" y="775302"/>
            <a:ext cx="5055096"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Rubrik</a:t>
            </a:r>
          </a:p>
        </p:txBody>
      </p:sp>
    </p:spTree>
    <p:extLst>
      <p:ext uri="{BB962C8B-B14F-4D97-AF65-F5344CB8AC3E}">
        <p14:creationId xmlns:p14="http://schemas.microsoft.com/office/powerpoint/2010/main" val="6578805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2_Anpassad layout">
    <p:spTree>
      <p:nvGrpSpPr>
        <p:cNvPr id="1" name=""/>
        <p:cNvGrpSpPr/>
        <p:nvPr/>
      </p:nvGrpSpPr>
      <p:grpSpPr>
        <a:xfrm>
          <a:off x="0" y="0"/>
          <a:ext cx="0" cy="0"/>
          <a:chOff x="0" y="0"/>
          <a:chExt cx="0" cy="0"/>
        </a:xfrm>
      </p:grpSpPr>
      <p:sp>
        <p:nvSpPr>
          <p:cNvPr id="3" name="Platshållare för datum 2">
            <a:extLst>
              <a:ext uri="{FF2B5EF4-FFF2-40B4-BE49-F238E27FC236}">
                <a16:creationId xmlns:a16="http://schemas.microsoft.com/office/drawing/2014/main" id="{A63BF0B0-EE45-4AE8-9765-FFDA00F7DF9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4" name="Platshållare för sidfot 3">
            <a:extLst>
              <a:ext uri="{FF2B5EF4-FFF2-40B4-BE49-F238E27FC236}">
                <a16:creationId xmlns:a16="http://schemas.microsoft.com/office/drawing/2014/main" id="{C98E7210-3DF6-437A-A3F9-F04D0C1DF737}"/>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bildnummer 4">
            <a:extLst>
              <a:ext uri="{FF2B5EF4-FFF2-40B4-BE49-F238E27FC236}">
                <a16:creationId xmlns:a16="http://schemas.microsoft.com/office/drawing/2014/main" id="{7A2C9BDA-F288-45CA-9838-32511B65A45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grpSp>
        <p:nvGrpSpPr>
          <p:cNvPr id="9" name="Google Shape;138;p21">
            <a:extLst>
              <a:ext uri="{FF2B5EF4-FFF2-40B4-BE49-F238E27FC236}">
                <a16:creationId xmlns:a16="http://schemas.microsoft.com/office/drawing/2014/main" id="{52383DC9-C6C5-415A-82B8-691BC5789780}"/>
              </a:ext>
            </a:extLst>
          </p:cNvPr>
          <p:cNvGrpSpPr/>
          <p:nvPr/>
        </p:nvGrpSpPr>
        <p:grpSpPr>
          <a:xfrm>
            <a:off x="3146801" y="909808"/>
            <a:ext cx="5898397" cy="5038383"/>
            <a:chOff x="2075400" y="412500"/>
            <a:chExt cx="4993200" cy="4318500"/>
          </a:xfrm>
          <a:solidFill>
            <a:schemeClr val="bg1">
              <a:lumMod val="95000"/>
            </a:schemeClr>
          </a:solidFill>
        </p:grpSpPr>
        <p:sp>
          <p:nvSpPr>
            <p:cNvPr id="10" name="Google Shape;139;p21">
              <a:extLst>
                <a:ext uri="{FF2B5EF4-FFF2-40B4-BE49-F238E27FC236}">
                  <a16:creationId xmlns:a16="http://schemas.microsoft.com/office/drawing/2014/main" id="{824CAEC3-DE50-4C44-804F-441207693D80}"/>
                </a:ext>
              </a:extLst>
            </p:cNvPr>
            <p:cNvSpPr/>
            <p:nvPr/>
          </p:nvSpPr>
          <p:spPr>
            <a:xfrm>
              <a:off x="2075400" y="412500"/>
              <a:ext cx="4993200" cy="4318500"/>
            </a:xfrm>
            <a:prstGeom prst="triangle">
              <a:avLst>
                <a:gd name="adj" fmla="val 50000"/>
              </a:avLst>
            </a:prstGeom>
            <a:grp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 name="Google Shape;140;p21">
              <a:extLst>
                <a:ext uri="{FF2B5EF4-FFF2-40B4-BE49-F238E27FC236}">
                  <a16:creationId xmlns:a16="http://schemas.microsoft.com/office/drawing/2014/main" id="{98340F99-D89B-4469-8879-F101989A7A6C}"/>
                </a:ext>
              </a:extLst>
            </p:cNvPr>
            <p:cNvCxnSpPr>
              <a:cxnSpLocks/>
            </p:cNvCxnSpPr>
            <p:nvPr/>
          </p:nvCxnSpPr>
          <p:spPr>
            <a:xfrm>
              <a:off x="2937010" y="3245750"/>
              <a:ext cx="3277892" cy="0"/>
            </a:xfrm>
            <a:prstGeom prst="straightConnector1">
              <a:avLst/>
            </a:prstGeom>
            <a:grpFill/>
            <a:ln w="38100" cap="flat" cmpd="sng">
              <a:solidFill>
                <a:schemeClr val="accent1"/>
              </a:solidFill>
              <a:prstDash val="solid"/>
              <a:round/>
              <a:headEnd type="none" w="med" len="med"/>
              <a:tailEnd type="none" w="med" len="med"/>
            </a:ln>
          </p:spPr>
        </p:cxnSp>
        <p:cxnSp>
          <p:nvCxnSpPr>
            <p:cNvPr id="12" name="Google Shape;141;p21">
              <a:extLst>
                <a:ext uri="{FF2B5EF4-FFF2-40B4-BE49-F238E27FC236}">
                  <a16:creationId xmlns:a16="http://schemas.microsoft.com/office/drawing/2014/main" id="{59EB783C-2192-4675-97F1-A59EC27F125B}"/>
                </a:ext>
              </a:extLst>
            </p:cNvPr>
            <p:cNvCxnSpPr>
              <a:cxnSpLocks/>
            </p:cNvCxnSpPr>
            <p:nvPr/>
          </p:nvCxnSpPr>
          <p:spPr>
            <a:xfrm flipV="1">
              <a:off x="3516025" y="2228056"/>
              <a:ext cx="2102192" cy="2144"/>
            </a:xfrm>
            <a:prstGeom prst="straightConnector1">
              <a:avLst/>
            </a:prstGeom>
            <a:grpFill/>
            <a:ln w="38100" cap="flat" cmpd="sng">
              <a:solidFill>
                <a:schemeClr val="accent1"/>
              </a:solidFill>
              <a:prstDash val="solid"/>
              <a:round/>
              <a:headEnd type="none" w="med" len="med"/>
              <a:tailEnd type="none" w="med" len="med"/>
            </a:ln>
          </p:spPr>
        </p:cxnSp>
        <p:cxnSp>
          <p:nvCxnSpPr>
            <p:cNvPr id="13" name="Google Shape;142;p21">
              <a:extLst>
                <a:ext uri="{FF2B5EF4-FFF2-40B4-BE49-F238E27FC236}">
                  <a16:creationId xmlns:a16="http://schemas.microsoft.com/office/drawing/2014/main" id="{B3677BFF-C547-41B5-91EE-AD9FDE367FC6}"/>
                </a:ext>
              </a:extLst>
            </p:cNvPr>
            <p:cNvCxnSpPr>
              <a:cxnSpLocks/>
            </p:cNvCxnSpPr>
            <p:nvPr/>
          </p:nvCxnSpPr>
          <p:spPr>
            <a:xfrm>
              <a:off x="3931550" y="3245750"/>
              <a:ext cx="0" cy="1468000"/>
            </a:xfrm>
            <a:prstGeom prst="straightConnector1">
              <a:avLst/>
            </a:prstGeom>
            <a:grpFill/>
            <a:ln w="38100" cap="flat" cmpd="sng">
              <a:solidFill>
                <a:schemeClr val="accent1"/>
              </a:solidFill>
              <a:prstDash val="solid"/>
              <a:round/>
              <a:headEnd type="none" w="med" len="med"/>
              <a:tailEnd type="none" w="med" len="med"/>
            </a:ln>
          </p:spPr>
        </p:cxnSp>
        <p:cxnSp>
          <p:nvCxnSpPr>
            <p:cNvPr id="14" name="Google Shape;143;p21">
              <a:extLst>
                <a:ext uri="{FF2B5EF4-FFF2-40B4-BE49-F238E27FC236}">
                  <a16:creationId xmlns:a16="http://schemas.microsoft.com/office/drawing/2014/main" id="{B6E82827-7AD1-4E25-9182-ABC0D0722DCD}"/>
                </a:ext>
              </a:extLst>
            </p:cNvPr>
            <p:cNvCxnSpPr>
              <a:cxnSpLocks/>
            </p:cNvCxnSpPr>
            <p:nvPr/>
          </p:nvCxnSpPr>
          <p:spPr>
            <a:xfrm>
              <a:off x="4572000" y="2230200"/>
              <a:ext cx="0" cy="1015550"/>
            </a:xfrm>
            <a:prstGeom prst="straightConnector1">
              <a:avLst/>
            </a:prstGeom>
            <a:grpFill/>
            <a:ln w="38100" cap="flat" cmpd="sng">
              <a:solidFill>
                <a:schemeClr val="accent1"/>
              </a:solidFill>
              <a:prstDash val="solid"/>
              <a:round/>
              <a:headEnd type="none" w="med" len="med"/>
              <a:tailEnd type="none" w="med" len="med"/>
            </a:ln>
          </p:spPr>
        </p:cxnSp>
        <p:cxnSp>
          <p:nvCxnSpPr>
            <p:cNvPr id="15" name="Google Shape;144;p21">
              <a:extLst>
                <a:ext uri="{FF2B5EF4-FFF2-40B4-BE49-F238E27FC236}">
                  <a16:creationId xmlns:a16="http://schemas.microsoft.com/office/drawing/2014/main" id="{F0E51FE9-E61F-4C3C-9541-7A2CAB9FD694}"/>
                </a:ext>
              </a:extLst>
            </p:cNvPr>
            <p:cNvCxnSpPr>
              <a:cxnSpLocks/>
            </p:cNvCxnSpPr>
            <p:nvPr/>
          </p:nvCxnSpPr>
          <p:spPr>
            <a:xfrm>
              <a:off x="5294825" y="3245750"/>
              <a:ext cx="0" cy="1485250"/>
            </a:xfrm>
            <a:prstGeom prst="straightConnector1">
              <a:avLst/>
            </a:prstGeom>
            <a:grpFill/>
            <a:ln w="38100" cap="flat" cmpd="sng">
              <a:solidFill>
                <a:schemeClr val="accent1"/>
              </a:solidFill>
              <a:prstDash val="solid"/>
              <a:round/>
              <a:headEnd type="none" w="med" len="med"/>
              <a:tailEnd type="none" w="med" len="med"/>
            </a:ln>
          </p:spPr>
        </p:cxnSp>
      </p:grpSp>
    </p:spTree>
    <p:extLst>
      <p:ext uri="{BB962C8B-B14F-4D97-AF65-F5344CB8AC3E}">
        <p14:creationId xmlns:p14="http://schemas.microsoft.com/office/powerpoint/2010/main" val="918807188"/>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p:cSld name="3_Rubrik och innehåll">
    <p:spTree>
      <p:nvGrpSpPr>
        <p:cNvPr id="1" name=""/>
        <p:cNvGrpSpPr/>
        <p:nvPr/>
      </p:nvGrpSpPr>
      <p:grpSpPr>
        <a:xfrm>
          <a:off x="0" y="0"/>
          <a:ext cx="0" cy="0"/>
          <a:chOff x="0" y="0"/>
          <a:chExt cx="0" cy="0"/>
        </a:xfrm>
      </p:grpSpPr>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310561"/>
            <a:ext cx="1167367" cy="410914"/>
          </a:xfrm>
          <a:prstGeom prst="rect">
            <a:avLst/>
          </a:prstGeom>
        </p:spPr>
      </p:pic>
      <p:cxnSp>
        <p:nvCxnSpPr>
          <p:cNvPr id="14" name="Rak 13">
            <a:extLst>
              <a:ext uri="{FF2B5EF4-FFF2-40B4-BE49-F238E27FC236}">
                <a16:creationId xmlns:a16="http://schemas.microsoft.com/office/drawing/2014/main" id="{7C02B763-3ACC-F946-8E0B-C6C62AF668C9}"/>
              </a:ext>
            </a:extLst>
          </p:cNvPr>
          <p:cNvCxnSpPr>
            <a:cxnSpLocks/>
          </p:cNvCxnSpPr>
          <p:nvPr/>
        </p:nvCxnSpPr>
        <p:spPr>
          <a:xfrm>
            <a:off x="-57665" y="4341466"/>
            <a:ext cx="12332043" cy="441510"/>
          </a:xfrm>
          <a:prstGeom prst="line">
            <a:avLst/>
          </a:prstGeom>
          <a:ln w="381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 name="Rak 14">
            <a:extLst>
              <a:ext uri="{FF2B5EF4-FFF2-40B4-BE49-F238E27FC236}">
                <a16:creationId xmlns:a16="http://schemas.microsoft.com/office/drawing/2014/main" id="{71F512CC-2753-5140-B78E-26A8E67B37CA}"/>
              </a:ext>
            </a:extLst>
          </p:cNvPr>
          <p:cNvCxnSpPr>
            <a:cxnSpLocks/>
          </p:cNvCxnSpPr>
          <p:nvPr/>
        </p:nvCxnSpPr>
        <p:spPr>
          <a:xfrm>
            <a:off x="-57665" y="4491959"/>
            <a:ext cx="12249665" cy="93309"/>
          </a:xfrm>
          <a:prstGeom prst="line">
            <a:avLst/>
          </a:prstGeom>
          <a:ln w="28575" cap="rnd">
            <a:solidFill>
              <a:schemeClr val="accent1"/>
            </a:solidFill>
          </a:ln>
        </p:spPr>
        <p:style>
          <a:lnRef idx="1">
            <a:schemeClr val="accent5"/>
          </a:lnRef>
          <a:fillRef idx="0">
            <a:schemeClr val="accent5"/>
          </a:fillRef>
          <a:effectRef idx="0">
            <a:schemeClr val="accent5"/>
          </a:effectRef>
          <a:fontRef idx="minor">
            <a:schemeClr val="tx1"/>
          </a:fontRef>
        </p:style>
      </p:cxnSp>
      <p:sp>
        <p:nvSpPr>
          <p:cNvPr id="9" name="Rubrik 1">
            <a:extLst>
              <a:ext uri="{FF2B5EF4-FFF2-40B4-BE49-F238E27FC236}">
                <a16:creationId xmlns:a16="http://schemas.microsoft.com/office/drawing/2014/main" id="{F7D082B0-BC25-4214-B893-D44E93B27792}"/>
              </a:ext>
            </a:extLst>
          </p:cNvPr>
          <p:cNvSpPr>
            <a:spLocks noGrp="1"/>
          </p:cNvSpPr>
          <p:nvPr>
            <p:ph type="title"/>
          </p:nvPr>
        </p:nvSpPr>
        <p:spPr>
          <a:xfrm>
            <a:off x="850556" y="2879661"/>
            <a:ext cx="10515600" cy="1325563"/>
          </a:xfrm>
        </p:spPr>
        <p:txBody>
          <a:bodyPr/>
          <a:lstStyle>
            <a:lvl1pPr algn="ctr">
              <a:defRPr/>
            </a:lvl1pPr>
          </a:lstStyle>
          <a:p>
            <a:r>
              <a:rPr lang="sv-SE"/>
              <a:t>Klicka här för att ändra mall för rubrikformat</a:t>
            </a:r>
          </a:p>
        </p:txBody>
      </p:sp>
    </p:spTree>
    <p:extLst>
      <p:ext uri="{BB962C8B-B14F-4D97-AF65-F5344CB8AC3E}">
        <p14:creationId xmlns:p14="http://schemas.microsoft.com/office/powerpoint/2010/main" val="406011630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p:cSld name="11_Rubrik och 3 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sp>
        <p:nvSpPr>
          <p:cNvPr id="12" name="Platshållare för innehåll 2">
            <a:extLst>
              <a:ext uri="{FF2B5EF4-FFF2-40B4-BE49-F238E27FC236}">
                <a16:creationId xmlns:a16="http://schemas.microsoft.com/office/drawing/2014/main" id="{5FB87AD0-D8E1-FD47-8423-BF8BDF12F0BF}"/>
              </a:ext>
            </a:extLst>
          </p:cNvPr>
          <p:cNvSpPr>
            <a:spLocks noGrp="1"/>
          </p:cNvSpPr>
          <p:nvPr>
            <p:ph idx="1" hasCustomPrompt="1"/>
          </p:nvPr>
        </p:nvSpPr>
        <p:spPr>
          <a:xfrm>
            <a:off x="462473" y="1191964"/>
            <a:ext cx="3177920" cy="4517883"/>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5" name="Platshållare för text 4">
            <a:extLst>
              <a:ext uri="{FF2B5EF4-FFF2-40B4-BE49-F238E27FC236}">
                <a16:creationId xmlns:a16="http://schemas.microsoft.com/office/drawing/2014/main" id="{82B3CF54-BE64-D044-8A9D-EEB5D7CC296D}"/>
              </a:ext>
            </a:extLst>
          </p:cNvPr>
          <p:cNvSpPr>
            <a:spLocks noGrp="1"/>
          </p:cNvSpPr>
          <p:nvPr>
            <p:ph type="body" sz="quarter" idx="18" hasCustomPrompt="1"/>
          </p:nvPr>
        </p:nvSpPr>
        <p:spPr>
          <a:xfrm>
            <a:off x="-73367" y="441576"/>
            <a:ext cx="4163798" cy="463731"/>
          </a:xfrm>
          <a:solidFill>
            <a:schemeClr val="accent1"/>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sp>
        <p:nvSpPr>
          <p:cNvPr id="2" name="textruta 1">
            <a:extLst>
              <a:ext uri="{FF2B5EF4-FFF2-40B4-BE49-F238E27FC236}">
                <a16:creationId xmlns:a16="http://schemas.microsoft.com/office/drawing/2014/main" id="{3E10163F-E860-954E-89E8-F2BDCF110D35}"/>
              </a:ext>
            </a:extLst>
          </p:cNvPr>
          <p:cNvSpPr txBox="1"/>
          <p:nvPr/>
        </p:nvSpPr>
        <p:spPr>
          <a:xfrm>
            <a:off x="1357949" y="-1240222"/>
            <a:ext cx="2423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cxnSp>
        <p:nvCxnSpPr>
          <p:cNvPr id="26" name="Rak 25">
            <a:extLst>
              <a:ext uri="{FF2B5EF4-FFF2-40B4-BE49-F238E27FC236}">
                <a16:creationId xmlns:a16="http://schemas.microsoft.com/office/drawing/2014/main" id="{33EC665D-8838-834C-8983-D43AB43C0AD9}"/>
              </a:ext>
            </a:extLst>
          </p:cNvPr>
          <p:cNvCxnSpPr>
            <a:cxnSpLocks/>
          </p:cNvCxnSpPr>
          <p:nvPr/>
        </p:nvCxnSpPr>
        <p:spPr>
          <a:xfrm>
            <a:off x="8134997" y="905308"/>
            <a:ext cx="37849" cy="5164386"/>
          </a:xfrm>
          <a:prstGeom prst="line">
            <a:avLst/>
          </a:prstGeom>
          <a:ln w="31750">
            <a:solidFill>
              <a:schemeClr val="accent4"/>
            </a:solidFill>
            <a:prstDash val="sysDot"/>
          </a:ln>
        </p:spPr>
        <p:style>
          <a:lnRef idx="1">
            <a:schemeClr val="accent1"/>
          </a:lnRef>
          <a:fillRef idx="0">
            <a:schemeClr val="accent1"/>
          </a:fillRef>
          <a:effectRef idx="0">
            <a:schemeClr val="accent1"/>
          </a:effectRef>
          <a:fontRef idx="minor">
            <a:schemeClr val="tx1"/>
          </a:fontRef>
        </p:style>
      </p:cxnSp>
      <p:sp>
        <p:nvSpPr>
          <p:cNvPr id="29" name="Platshållare för text 4">
            <a:extLst>
              <a:ext uri="{FF2B5EF4-FFF2-40B4-BE49-F238E27FC236}">
                <a16:creationId xmlns:a16="http://schemas.microsoft.com/office/drawing/2014/main" id="{5F136BCD-92A5-224F-B889-744F6935ECFF}"/>
              </a:ext>
            </a:extLst>
          </p:cNvPr>
          <p:cNvSpPr>
            <a:spLocks noGrp="1"/>
          </p:cNvSpPr>
          <p:nvPr>
            <p:ph type="body" sz="quarter" idx="27" hasCustomPrompt="1"/>
          </p:nvPr>
        </p:nvSpPr>
        <p:spPr>
          <a:xfrm>
            <a:off x="4057002" y="441576"/>
            <a:ext cx="4077995" cy="463731"/>
          </a:xfrm>
          <a:solidFill>
            <a:schemeClr val="accent2"/>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sp>
        <p:nvSpPr>
          <p:cNvPr id="30" name="Platshållare för text 4">
            <a:extLst>
              <a:ext uri="{FF2B5EF4-FFF2-40B4-BE49-F238E27FC236}">
                <a16:creationId xmlns:a16="http://schemas.microsoft.com/office/drawing/2014/main" id="{0D00DC44-8F82-3144-9E62-315E968C7FF0}"/>
              </a:ext>
            </a:extLst>
          </p:cNvPr>
          <p:cNvSpPr>
            <a:spLocks noGrp="1"/>
          </p:cNvSpPr>
          <p:nvPr>
            <p:ph type="body" sz="quarter" idx="28" hasCustomPrompt="1"/>
          </p:nvPr>
        </p:nvSpPr>
        <p:spPr>
          <a:xfrm>
            <a:off x="8134997" y="441576"/>
            <a:ext cx="4077995" cy="463731"/>
          </a:xfrm>
          <a:solidFill>
            <a:schemeClr val="accent4"/>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cxnSp>
        <p:nvCxnSpPr>
          <p:cNvPr id="31" name="Rak 30">
            <a:extLst>
              <a:ext uri="{FF2B5EF4-FFF2-40B4-BE49-F238E27FC236}">
                <a16:creationId xmlns:a16="http://schemas.microsoft.com/office/drawing/2014/main" id="{79E1D8EC-DA7B-5543-B771-4A65DCE9B779}"/>
              </a:ext>
            </a:extLst>
          </p:cNvPr>
          <p:cNvCxnSpPr>
            <a:cxnSpLocks/>
          </p:cNvCxnSpPr>
          <p:nvPr/>
        </p:nvCxnSpPr>
        <p:spPr>
          <a:xfrm>
            <a:off x="4057002" y="868713"/>
            <a:ext cx="18071" cy="5164386"/>
          </a:xfrm>
          <a:prstGeom prst="line">
            <a:avLst/>
          </a:prstGeom>
          <a:ln w="31750">
            <a:solidFill>
              <a:schemeClr val="accent1"/>
            </a:solidFill>
            <a:prstDash val="sysDot"/>
          </a:ln>
        </p:spPr>
        <p:style>
          <a:lnRef idx="1">
            <a:schemeClr val="accent1"/>
          </a:lnRef>
          <a:fillRef idx="0">
            <a:schemeClr val="accent1"/>
          </a:fillRef>
          <a:effectRef idx="0">
            <a:schemeClr val="accent1"/>
          </a:effectRef>
          <a:fontRef idx="minor">
            <a:schemeClr val="tx1"/>
          </a:fontRef>
        </p:style>
      </p:cxnSp>
      <p:sp>
        <p:nvSpPr>
          <p:cNvPr id="32" name="Platshållare för innehåll 2">
            <a:extLst>
              <a:ext uri="{FF2B5EF4-FFF2-40B4-BE49-F238E27FC236}">
                <a16:creationId xmlns:a16="http://schemas.microsoft.com/office/drawing/2014/main" id="{BC49D5E9-FB05-6D41-A8CF-D037ED541934}"/>
              </a:ext>
            </a:extLst>
          </p:cNvPr>
          <p:cNvSpPr>
            <a:spLocks noGrp="1"/>
          </p:cNvSpPr>
          <p:nvPr>
            <p:ph idx="29" hasCustomPrompt="1"/>
          </p:nvPr>
        </p:nvSpPr>
        <p:spPr>
          <a:xfrm>
            <a:off x="4506186" y="1191963"/>
            <a:ext cx="3177920" cy="4517883"/>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33" name="Platshållare för innehåll 2">
            <a:extLst>
              <a:ext uri="{FF2B5EF4-FFF2-40B4-BE49-F238E27FC236}">
                <a16:creationId xmlns:a16="http://schemas.microsoft.com/office/drawing/2014/main" id="{C8F07304-2ACB-4143-AE6E-548504C35D17}"/>
              </a:ext>
            </a:extLst>
          </p:cNvPr>
          <p:cNvSpPr>
            <a:spLocks noGrp="1"/>
          </p:cNvSpPr>
          <p:nvPr>
            <p:ph idx="30" hasCustomPrompt="1"/>
          </p:nvPr>
        </p:nvSpPr>
        <p:spPr>
          <a:xfrm>
            <a:off x="8523898" y="1191964"/>
            <a:ext cx="3177920" cy="4517883"/>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Tree>
    <p:extLst>
      <p:ext uri="{BB962C8B-B14F-4D97-AF65-F5344CB8AC3E}">
        <p14:creationId xmlns:p14="http://schemas.microsoft.com/office/powerpoint/2010/main" val="423629949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p:cSld name="13_Rubrik och 3 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sp>
        <p:nvSpPr>
          <p:cNvPr id="12" name="Platshållare för innehåll 2">
            <a:extLst>
              <a:ext uri="{FF2B5EF4-FFF2-40B4-BE49-F238E27FC236}">
                <a16:creationId xmlns:a16="http://schemas.microsoft.com/office/drawing/2014/main" id="{5FB87AD0-D8E1-FD47-8423-BF8BDF12F0BF}"/>
              </a:ext>
            </a:extLst>
          </p:cNvPr>
          <p:cNvSpPr>
            <a:spLocks noGrp="1"/>
          </p:cNvSpPr>
          <p:nvPr>
            <p:ph idx="1" hasCustomPrompt="1"/>
          </p:nvPr>
        </p:nvSpPr>
        <p:spPr>
          <a:xfrm>
            <a:off x="486790" y="2509391"/>
            <a:ext cx="3177920" cy="3541159"/>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5" name="Platshållare för text 4">
            <a:extLst>
              <a:ext uri="{FF2B5EF4-FFF2-40B4-BE49-F238E27FC236}">
                <a16:creationId xmlns:a16="http://schemas.microsoft.com/office/drawing/2014/main" id="{82B3CF54-BE64-D044-8A9D-EEB5D7CC296D}"/>
              </a:ext>
            </a:extLst>
          </p:cNvPr>
          <p:cNvSpPr>
            <a:spLocks noGrp="1"/>
          </p:cNvSpPr>
          <p:nvPr>
            <p:ph type="body" sz="quarter" idx="18" hasCustomPrompt="1"/>
          </p:nvPr>
        </p:nvSpPr>
        <p:spPr>
          <a:xfrm>
            <a:off x="3886" y="1702206"/>
            <a:ext cx="4077995" cy="463731"/>
          </a:xfrm>
          <a:solidFill>
            <a:schemeClr val="accent1"/>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sp>
        <p:nvSpPr>
          <p:cNvPr id="2" name="textruta 1">
            <a:extLst>
              <a:ext uri="{FF2B5EF4-FFF2-40B4-BE49-F238E27FC236}">
                <a16:creationId xmlns:a16="http://schemas.microsoft.com/office/drawing/2014/main" id="{3E10163F-E860-954E-89E8-F2BDCF110D35}"/>
              </a:ext>
            </a:extLst>
          </p:cNvPr>
          <p:cNvSpPr txBox="1"/>
          <p:nvPr/>
        </p:nvSpPr>
        <p:spPr>
          <a:xfrm>
            <a:off x="1357949" y="-1240222"/>
            <a:ext cx="2423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cxnSp>
        <p:nvCxnSpPr>
          <p:cNvPr id="26" name="Rak 25">
            <a:extLst>
              <a:ext uri="{FF2B5EF4-FFF2-40B4-BE49-F238E27FC236}">
                <a16:creationId xmlns:a16="http://schemas.microsoft.com/office/drawing/2014/main" id="{33EC665D-8838-834C-8983-D43AB43C0AD9}"/>
              </a:ext>
            </a:extLst>
          </p:cNvPr>
          <p:cNvCxnSpPr>
            <a:cxnSpLocks/>
          </p:cNvCxnSpPr>
          <p:nvPr/>
        </p:nvCxnSpPr>
        <p:spPr>
          <a:xfrm>
            <a:off x="8138883" y="2176038"/>
            <a:ext cx="0" cy="3913860"/>
          </a:xfrm>
          <a:prstGeom prst="line">
            <a:avLst/>
          </a:prstGeom>
          <a:ln w="31750">
            <a:solidFill>
              <a:schemeClr val="accent4"/>
            </a:solidFill>
            <a:prstDash val="sysDot"/>
          </a:ln>
        </p:spPr>
        <p:style>
          <a:lnRef idx="1">
            <a:schemeClr val="accent1"/>
          </a:lnRef>
          <a:fillRef idx="0">
            <a:schemeClr val="accent1"/>
          </a:fillRef>
          <a:effectRef idx="0">
            <a:schemeClr val="accent1"/>
          </a:effectRef>
          <a:fontRef idx="minor">
            <a:schemeClr val="tx1"/>
          </a:fontRef>
        </p:style>
      </p:cxnSp>
      <p:sp>
        <p:nvSpPr>
          <p:cNvPr id="29" name="Platshållare för text 4">
            <a:extLst>
              <a:ext uri="{FF2B5EF4-FFF2-40B4-BE49-F238E27FC236}">
                <a16:creationId xmlns:a16="http://schemas.microsoft.com/office/drawing/2014/main" id="{5F136BCD-92A5-224F-B889-744F6935ECFF}"/>
              </a:ext>
            </a:extLst>
          </p:cNvPr>
          <p:cNvSpPr>
            <a:spLocks noGrp="1"/>
          </p:cNvSpPr>
          <p:nvPr>
            <p:ph type="body" sz="quarter" idx="27" hasCustomPrompt="1"/>
          </p:nvPr>
        </p:nvSpPr>
        <p:spPr>
          <a:xfrm>
            <a:off x="4060888" y="1702206"/>
            <a:ext cx="4077995" cy="463731"/>
          </a:xfrm>
          <a:solidFill>
            <a:schemeClr val="accent2"/>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sp>
        <p:nvSpPr>
          <p:cNvPr id="30" name="Platshållare för text 4">
            <a:extLst>
              <a:ext uri="{FF2B5EF4-FFF2-40B4-BE49-F238E27FC236}">
                <a16:creationId xmlns:a16="http://schemas.microsoft.com/office/drawing/2014/main" id="{0D00DC44-8F82-3144-9E62-315E968C7FF0}"/>
              </a:ext>
            </a:extLst>
          </p:cNvPr>
          <p:cNvSpPr>
            <a:spLocks noGrp="1"/>
          </p:cNvSpPr>
          <p:nvPr>
            <p:ph type="body" sz="quarter" idx="28" hasCustomPrompt="1"/>
          </p:nvPr>
        </p:nvSpPr>
        <p:spPr>
          <a:xfrm>
            <a:off x="8138883" y="1702205"/>
            <a:ext cx="4077995" cy="463731"/>
          </a:xfrm>
          <a:solidFill>
            <a:schemeClr val="accent4"/>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cxnSp>
        <p:nvCxnSpPr>
          <p:cNvPr id="31" name="Rak 30">
            <a:extLst>
              <a:ext uri="{FF2B5EF4-FFF2-40B4-BE49-F238E27FC236}">
                <a16:creationId xmlns:a16="http://schemas.microsoft.com/office/drawing/2014/main" id="{79E1D8EC-DA7B-5543-B771-4A65DCE9B779}"/>
              </a:ext>
            </a:extLst>
          </p:cNvPr>
          <p:cNvCxnSpPr>
            <a:cxnSpLocks/>
          </p:cNvCxnSpPr>
          <p:nvPr/>
        </p:nvCxnSpPr>
        <p:spPr>
          <a:xfrm>
            <a:off x="4052010" y="2186141"/>
            <a:ext cx="0" cy="3903757"/>
          </a:xfrm>
          <a:prstGeom prst="line">
            <a:avLst/>
          </a:prstGeom>
          <a:ln w="31750">
            <a:solidFill>
              <a:schemeClr val="accent1"/>
            </a:solidFill>
            <a:prstDash val="sysDot"/>
          </a:ln>
        </p:spPr>
        <p:style>
          <a:lnRef idx="1">
            <a:schemeClr val="accent1"/>
          </a:lnRef>
          <a:fillRef idx="0">
            <a:schemeClr val="accent1"/>
          </a:fillRef>
          <a:effectRef idx="0">
            <a:schemeClr val="accent1"/>
          </a:effectRef>
          <a:fontRef idx="minor">
            <a:schemeClr val="tx1"/>
          </a:fontRef>
        </p:style>
      </p:cxnSp>
      <p:sp>
        <p:nvSpPr>
          <p:cNvPr id="32" name="Platshållare för innehåll 2">
            <a:extLst>
              <a:ext uri="{FF2B5EF4-FFF2-40B4-BE49-F238E27FC236}">
                <a16:creationId xmlns:a16="http://schemas.microsoft.com/office/drawing/2014/main" id="{BC49D5E9-FB05-6D41-A8CF-D037ED541934}"/>
              </a:ext>
            </a:extLst>
          </p:cNvPr>
          <p:cNvSpPr>
            <a:spLocks noGrp="1"/>
          </p:cNvSpPr>
          <p:nvPr>
            <p:ph idx="29" hasCustomPrompt="1"/>
          </p:nvPr>
        </p:nvSpPr>
        <p:spPr>
          <a:xfrm>
            <a:off x="4510925" y="2509393"/>
            <a:ext cx="3177920" cy="3541158"/>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33" name="Platshållare för innehåll 2">
            <a:extLst>
              <a:ext uri="{FF2B5EF4-FFF2-40B4-BE49-F238E27FC236}">
                <a16:creationId xmlns:a16="http://schemas.microsoft.com/office/drawing/2014/main" id="{C8F07304-2ACB-4143-AE6E-548504C35D17}"/>
              </a:ext>
            </a:extLst>
          </p:cNvPr>
          <p:cNvSpPr>
            <a:spLocks noGrp="1"/>
          </p:cNvSpPr>
          <p:nvPr>
            <p:ph idx="30" hasCustomPrompt="1"/>
          </p:nvPr>
        </p:nvSpPr>
        <p:spPr>
          <a:xfrm>
            <a:off x="8579727" y="2509391"/>
            <a:ext cx="3177920" cy="3541159"/>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6" name="Rubrik 5">
            <a:extLst>
              <a:ext uri="{FF2B5EF4-FFF2-40B4-BE49-F238E27FC236}">
                <a16:creationId xmlns:a16="http://schemas.microsoft.com/office/drawing/2014/main" id="{4386FE6B-0A7F-467C-92EC-55EC0D0B7FB6}"/>
              </a:ext>
            </a:extLst>
          </p:cNvPr>
          <p:cNvSpPr>
            <a:spLocks noGrp="1"/>
          </p:cNvSpPr>
          <p:nvPr>
            <p:ph type="title"/>
          </p:nvPr>
        </p:nvSpPr>
        <p:spPr/>
        <p:txBody>
          <a:bodyPr/>
          <a:lstStyle/>
          <a:p>
            <a:r>
              <a:rPr lang="sv-SE"/>
              <a:t>Klicka här för att ändra mall för rubrikformat</a:t>
            </a:r>
          </a:p>
        </p:txBody>
      </p:sp>
    </p:spTree>
    <p:extLst>
      <p:ext uri="{BB962C8B-B14F-4D97-AF65-F5344CB8AC3E}">
        <p14:creationId xmlns:p14="http://schemas.microsoft.com/office/powerpoint/2010/main" val="73671282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p:cSld name="6_Rubrik och 3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sp>
        <p:nvSpPr>
          <p:cNvPr id="12" name="Platshållare för innehåll 2">
            <a:extLst>
              <a:ext uri="{FF2B5EF4-FFF2-40B4-BE49-F238E27FC236}">
                <a16:creationId xmlns:a16="http://schemas.microsoft.com/office/drawing/2014/main" id="{5FB87AD0-D8E1-FD47-8423-BF8BDF12F0BF}"/>
              </a:ext>
            </a:extLst>
          </p:cNvPr>
          <p:cNvSpPr>
            <a:spLocks noGrp="1"/>
          </p:cNvSpPr>
          <p:nvPr>
            <p:ph idx="1" hasCustomPrompt="1"/>
          </p:nvPr>
        </p:nvSpPr>
        <p:spPr>
          <a:xfrm>
            <a:off x="585000" y="968051"/>
            <a:ext cx="9984038" cy="1396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5" name="Platshållare för text 4">
            <a:extLst>
              <a:ext uri="{FF2B5EF4-FFF2-40B4-BE49-F238E27FC236}">
                <a16:creationId xmlns:a16="http://schemas.microsoft.com/office/drawing/2014/main" id="{82B3CF54-BE64-D044-8A9D-EEB5D7CC296D}"/>
              </a:ext>
            </a:extLst>
          </p:cNvPr>
          <p:cNvSpPr>
            <a:spLocks noGrp="1"/>
          </p:cNvSpPr>
          <p:nvPr>
            <p:ph type="body" sz="quarter" idx="18" hasCustomPrompt="1"/>
          </p:nvPr>
        </p:nvSpPr>
        <p:spPr>
          <a:xfrm>
            <a:off x="584999" y="377376"/>
            <a:ext cx="9984039"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BAKGRUND</a:t>
            </a:r>
          </a:p>
        </p:txBody>
      </p:sp>
      <p:sp>
        <p:nvSpPr>
          <p:cNvPr id="21" name="Platshållare för innehåll 2">
            <a:extLst>
              <a:ext uri="{FF2B5EF4-FFF2-40B4-BE49-F238E27FC236}">
                <a16:creationId xmlns:a16="http://schemas.microsoft.com/office/drawing/2014/main" id="{86DE14AE-56CF-0046-92A0-483C7E4DF611}"/>
              </a:ext>
            </a:extLst>
          </p:cNvPr>
          <p:cNvSpPr>
            <a:spLocks noGrp="1"/>
          </p:cNvSpPr>
          <p:nvPr>
            <p:ph idx="19" hasCustomPrompt="1"/>
          </p:nvPr>
        </p:nvSpPr>
        <p:spPr>
          <a:xfrm>
            <a:off x="585000" y="2991825"/>
            <a:ext cx="9984038" cy="1396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24" name="Platshållare för text 4">
            <a:extLst>
              <a:ext uri="{FF2B5EF4-FFF2-40B4-BE49-F238E27FC236}">
                <a16:creationId xmlns:a16="http://schemas.microsoft.com/office/drawing/2014/main" id="{4B0F8CE8-917D-CB45-ACA3-8145D9C3ABB6}"/>
              </a:ext>
            </a:extLst>
          </p:cNvPr>
          <p:cNvSpPr>
            <a:spLocks noGrp="1"/>
          </p:cNvSpPr>
          <p:nvPr>
            <p:ph type="body" sz="quarter" idx="20" hasCustomPrompt="1"/>
          </p:nvPr>
        </p:nvSpPr>
        <p:spPr>
          <a:xfrm>
            <a:off x="585000" y="2401150"/>
            <a:ext cx="9984039"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syfte</a:t>
            </a:r>
          </a:p>
        </p:txBody>
      </p:sp>
      <p:sp>
        <p:nvSpPr>
          <p:cNvPr id="27" name="Platshållare för innehåll 2">
            <a:extLst>
              <a:ext uri="{FF2B5EF4-FFF2-40B4-BE49-F238E27FC236}">
                <a16:creationId xmlns:a16="http://schemas.microsoft.com/office/drawing/2014/main" id="{C2D94673-5490-AD49-ACA4-8EA5ED4E5A5E}"/>
              </a:ext>
            </a:extLst>
          </p:cNvPr>
          <p:cNvSpPr>
            <a:spLocks noGrp="1"/>
          </p:cNvSpPr>
          <p:nvPr>
            <p:ph idx="22" hasCustomPrompt="1"/>
          </p:nvPr>
        </p:nvSpPr>
        <p:spPr>
          <a:xfrm>
            <a:off x="585000" y="5034381"/>
            <a:ext cx="9984038" cy="1396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28" name="Platshållare för text 4">
            <a:extLst>
              <a:ext uri="{FF2B5EF4-FFF2-40B4-BE49-F238E27FC236}">
                <a16:creationId xmlns:a16="http://schemas.microsoft.com/office/drawing/2014/main" id="{AC620F40-F419-6149-AA3C-A59208759427}"/>
              </a:ext>
            </a:extLst>
          </p:cNvPr>
          <p:cNvSpPr>
            <a:spLocks noGrp="1"/>
          </p:cNvSpPr>
          <p:nvPr>
            <p:ph type="body" sz="quarter" idx="23" hasCustomPrompt="1"/>
          </p:nvPr>
        </p:nvSpPr>
        <p:spPr>
          <a:xfrm>
            <a:off x="585000" y="4443706"/>
            <a:ext cx="9984039"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målgrupp</a:t>
            </a:r>
          </a:p>
        </p:txBody>
      </p:sp>
      <p:cxnSp>
        <p:nvCxnSpPr>
          <p:cNvPr id="13" name="Rak 12">
            <a:extLst>
              <a:ext uri="{FF2B5EF4-FFF2-40B4-BE49-F238E27FC236}">
                <a16:creationId xmlns:a16="http://schemas.microsoft.com/office/drawing/2014/main" id="{A3180D3A-C432-1B45-9446-706AD0664B8C}"/>
              </a:ext>
            </a:extLst>
          </p:cNvPr>
          <p:cNvCxnSpPr>
            <a:cxnSpLocks/>
          </p:cNvCxnSpPr>
          <p:nvPr/>
        </p:nvCxnSpPr>
        <p:spPr>
          <a:xfrm flipV="1">
            <a:off x="6096000" y="5600382"/>
            <a:ext cx="6591300" cy="1493520"/>
          </a:xfrm>
          <a:prstGeom prst="line">
            <a:avLst/>
          </a:prstGeom>
          <a:ln w="762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 name="Rak 13">
            <a:extLst>
              <a:ext uri="{FF2B5EF4-FFF2-40B4-BE49-F238E27FC236}">
                <a16:creationId xmlns:a16="http://schemas.microsoft.com/office/drawing/2014/main" id="{816AC18F-BCBD-EB4C-AC4B-922490EC68E6}"/>
              </a:ext>
            </a:extLst>
          </p:cNvPr>
          <p:cNvCxnSpPr>
            <a:cxnSpLocks/>
          </p:cNvCxnSpPr>
          <p:nvPr/>
        </p:nvCxnSpPr>
        <p:spPr>
          <a:xfrm flipV="1">
            <a:off x="7229475" y="5189854"/>
            <a:ext cx="5802262" cy="2314576"/>
          </a:xfrm>
          <a:prstGeom prst="line">
            <a:avLst/>
          </a:prstGeom>
          <a:ln w="127000" cap="rnd">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5799183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p:cSld name="8_Rubrik och 3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cxnSp>
        <p:nvCxnSpPr>
          <p:cNvPr id="13" name="Rak 12">
            <a:extLst>
              <a:ext uri="{FF2B5EF4-FFF2-40B4-BE49-F238E27FC236}">
                <a16:creationId xmlns:a16="http://schemas.microsoft.com/office/drawing/2014/main" id="{A3180D3A-C432-1B45-9446-706AD0664B8C}"/>
              </a:ext>
            </a:extLst>
          </p:cNvPr>
          <p:cNvCxnSpPr>
            <a:cxnSpLocks/>
          </p:cNvCxnSpPr>
          <p:nvPr/>
        </p:nvCxnSpPr>
        <p:spPr>
          <a:xfrm flipV="1">
            <a:off x="6096000" y="5600382"/>
            <a:ext cx="6591300" cy="1493520"/>
          </a:xfrm>
          <a:prstGeom prst="line">
            <a:avLst/>
          </a:prstGeom>
          <a:ln w="762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 name="Rak 13">
            <a:extLst>
              <a:ext uri="{FF2B5EF4-FFF2-40B4-BE49-F238E27FC236}">
                <a16:creationId xmlns:a16="http://schemas.microsoft.com/office/drawing/2014/main" id="{816AC18F-BCBD-EB4C-AC4B-922490EC68E6}"/>
              </a:ext>
            </a:extLst>
          </p:cNvPr>
          <p:cNvCxnSpPr>
            <a:cxnSpLocks/>
          </p:cNvCxnSpPr>
          <p:nvPr/>
        </p:nvCxnSpPr>
        <p:spPr>
          <a:xfrm flipV="1">
            <a:off x="7229475" y="5189854"/>
            <a:ext cx="5802262" cy="2314576"/>
          </a:xfrm>
          <a:prstGeom prst="line">
            <a:avLst/>
          </a:prstGeom>
          <a:ln w="127000"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Rubrik 1">
            <a:extLst>
              <a:ext uri="{FF2B5EF4-FFF2-40B4-BE49-F238E27FC236}">
                <a16:creationId xmlns:a16="http://schemas.microsoft.com/office/drawing/2014/main" id="{4A0288F9-3422-4CAC-880D-9E6D54226140}"/>
              </a:ext>
            </a:extLst>
          </p:cNvPr>
          <p:cNvSpPr>
            <a:spLocks noGrp="1"/>
          </p:cNvSpPr>
          <p:nvPr>
            <p:ph type="title"/>
          </p:nvPr>
        </p:nvSpPr>
        <p:spPr/>
        <p:txBody>
          <a:bodyPr/>
          <a:lstStyle/>
          <a:p>
            <a:r>
              <a:rPr lang="sv-SE"/>
              <a:t>Klicka här för att ändra mall för rubrikformat</a:t>
            </a:r>
          </a:p>
        </p:txBody>
      </p:sp>
      <p:sp>
        <p:nvSpPr>
          <p:cNvPr id="4" name="Platshållare för text 3">
            <a:extLst>
              <a:ext uri="{FF2B5EF4-FFF2-40B4-BE49-F238E27FC236}">
                <a16:creationId xmlns:a16="http://schemas.microsoft.com/office/drawing/2014/main" id="{EC109F32-7249-425B-B09C-913AFA67CEC7}"/>
              </a:ext>
            </a:extLst>
          </p:cNvPr>
          <p:cNvSpPr>
            <a:spLocks noGrp="1"/>
          </p:cNvSpPr>
          <p:nvPr>
            <p:ph type="body" sz="quarter" idx="13"/>
          </p:nvPr>
        </p:nvSpPr>
        <p:spPr>
          <a:xfrm>
            <a:off x="838200" y="1875155"/>
            <a:ext cx="10515600" cy="395128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Tree>
    <p:extLst>
      <p:ext uri="{BB962C8B-B14F-4D97-AF65-F5344CB8AC3E}">
        <p14:creationId xmlns:p14="http://schemas.microsoft.com/office/powerpoint/2010/main" val="4168220908"/>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p:cSld name="2_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809367" y="285255"/>
            <a:ext cx="10515600" cy="698800"/>
          </a:xfrm>
        </p:spPr>
        <p:txBody>
          <a:bodyPr anchor="b">
            <a:normAutofit/>
          </a:bodyPr>
          <a:lstStyle>
            <a:lvl1pPr algn="ctr">
              <a:defRPr sz="2000"/>
            </a:lvl1p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1A14836F-C94C-E34D-8DD8-1CF5A50CFBE0}"/>
              </a:ext>
            </a:extLst>
          </p:cNvPr>
          <p:cNvSpPr>
            <a:spLocks noGrp="1"/>
          </p:cNvSpPr>
          <p:nvPr>
            <p:ph idx="1"/>
          </p:nvPr>
        </p:nvSpPr>
        <p:spPr>
          <a:xfrm>
            <a:off x="809367" y="4018535"/>
            <a:ext cx="10515600" cy="698800"/>
          </a:xfrm>
        </p:spPr>
        <p:txBody>
          <a:bodyPr/>
          <a:lstStyle>
            <a:lvl1pPr marL="0" indent="0" algn="ctr">
              <a:buNone/>
              <a:defRPr/>
            </a:lvl1pPr>
          </a:lstStyle>
          <a:p>
            <a:pPr lvl="0"/>
            <a:r>
              <a:rPr lang="sv-SE"/>
              <a:t>Klicka här för att ändra format på bakgrundstexten</a:t>
            </a: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310561"/>
            <a:ext cx="1167367" cy="410914"/>
          </a:xfrm>
          <a:prstGeom prst="rect">
            <a:avLst/>
          </a:prstGeom>
        </p:spPr>
      </p:pic>
      <p:cxnSp>
        <p:nvCxnSpPr>
          <p:cNvPr id="14" name="Rak 13">
            <a:extLst>
              <a:ext uri="{FF2B5EF4-FFF2-40B4-BE49-F238E27FC236}">
                <a16:creationId xmlns:a16="http://schemas.microsoft.com/office/drawing/2014/main" id="{7C02B763-3ACC-F946-8E0B-C6C62AF668C9}"/>
              </a:ext>
            </a:extLst>
          </p:cNvPr>
          <p:cNvCxnSpPr>
            <a:cxnSpLocks/>
          </p:cNvCxnSpPr>
          <p:nvPr/>
        </p:nvCxnSpPr>
        <p:spPr>
          <a:xfrm>
            <a:off x="-57665" y="5300263"/>
            <a:ext cx="12332043" cy="441510"/>
          </a:xfrm>
          <a:prstGeom prst="line">
            <a:avLst/>
          </a:prstGeom>
          <a:ln w="381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 name="Rak 14">
            <a:extLst>
              <a:ext uri="{FF2B5EF4-FFF2-40B4-BE49-F238E27FC236}">
                <a16:creationId xmlns:a16="http://schemas.microsoft.com/office/drawing/2014/main" id="{71F512CC-2753-5140-B78E-26A8E67B37CA}"/>
              </a:ext>
            </a:extLst>
          </p:cNvPr>
          <p:cNvCxnSpPr>
            <a:cxnSpLocks/>
          </p:cNvCxnSpPr>
          <p:nvPr/>
        </p:nvCxnSpPr>
        <p:spPr>
          <a:xfrm>
            <a:off x="-57665" y="5450756"/>
            <a:ext cx="12249665" cy="93309"/>
          </a:xfrm>
          <a:prstGeom prst="line">
            <a:avLst/>
          </a:prstGeom>
          <a:ln w="28575" cap="rnd">
            <a:solidFill>
              <a:schemeClr val="accent1"/>
            </a:solidFill>
          </a:ln>
        </p:spPr>
        <p:style>
          <a:lnRef idx="1">
            <a:schemeClr val="accent5"/>
          </a:lnRef>
          <a:fillRef idx="0">
            <a:schemeClr val="accent5"/>
          </a:fillRef>
          <a:effectRef idx="0">
            <a:schemeClr val="accent5"/>
          </a:effectRef>
          <a:fontRef idx="minor">
            <a:schemeClr val="tx1"/>
          </a:fontRef>
        </p:style>
      </p:cxnSp>
      <p:sp>
        <p:nvSpPr>
          <p:cNvPr id="16" name="Platshållare för innehåll 2">
            <a:extLst>
              <a:ext uri="{FF2B5EF4-FFF2-40B4-BE49-F238E27FC236}">
                <a16:creationId xmlns:a16="http://schemas.microsoft.com/office/drawing/2014/main" id="{345D8B4C-4569-F641-8CAA-D609FB1AFFB0}"/>
              </a:ext>
            </a:extLst>
          </p:cNvPr>
          <p:cNvSpPr>
            <a:spLocks noGrp="1"/>
          </p:cNvSpPr>
          <p:nvPr>
            <p:ph idx="10"/>
          </p:nvPr>
        </p:nvSpPr>
        <p:spPr>
          <a:xfrm>
            <a:off x="2059" y="5823158"/>
            <a:ext cx="12130216" cy="410914"/>
          </a:xfrm>
        </p:spPr>
        <p:txBody>
          <a:bodyPr>
            <a:normAutofit/>
          </a:bodyPr>
          <a:lstStyle>
            <a:lvl1pPr marL="0" indent="0" algn="ctr">
              <a:buNone/>
              <a:defRPr sz="1400"/>
            </a:lvl1pPr>
          </a:lstStyle>
          <a:p>
            <a:pPr lvl="0"/>
            <a:r>
              <a:rPr lang="sv-SE"/>
              <a:t>Klicka här för att ändra format på bakgrundstexten</a:t>
            </a:r>
          </a:p>
        </p:txBody>
      </p:sp>
      <p:sp>
        <p:nvSpPr>
          <p:cNvPr id="10" name="Platshållare för innehåll 2">
            <a:extLst>
              <a:ext uri="{FF2B5EF4-FFF2-40B4-BE49-F238E27FC236}">
                <a16:creationId xmlns:a16="http://schemas.microsoft.com/office/drawing/2014/main" id="{03176C30-6D10-F24D-8594-26E6E0D16EFD}"/>
              </a:ext>
            </a:extLst>
          </p:cNvPr>
          <p:cNvSpPr>
            <a:spLocks noGrp="1"/>
          </p:cNvSpPr>
          <p:nvPr>
            <p:ph idx="11" hasCustomPrompt="1"/>
          </p:nvPr>
        </p:nvSpPr>
        <p:spPr>
          <a:xfrm>
            <a:off x="2986443" y="1400503"/>
            <a:ext cx="6161448" cy="2420324"/>
          </a:xfrm>
        </p:spPr>
        <p:txBody>
          <a:bodyPr>
            <a:noAutofit/>
          </a:bodyPr>
          <a:lstStyle>
            <a:lvl1pPr marL="0" indent="0" algn="ctr">
              <a:buNone/>
              <a:defRPr sz="20400">
                <a:solidFill>
                  <a:schemeClr val="accent1"/>
                </a:solidFill>
                <a:latin typeface="+mj-lt"/>
              </a:defRPr>
            </a:lvl1pPr>
          </a:lstStyle>
          <a:p>
            <a:pPr lvl="0"/>
            <a:r>
              <a:rPr lang="sv-SE"/>
              <a:t>XX %</a:t>
            </a:r>
          </a:p>
        </p:txBody>
      </p:sp>
    </p:spTree>
    <p:extLst>
      <p:ext uri="{BB962C8B-B14F-4D97-AF65-F5344CB8AC3E}">
        <p14:creationId xmlns:p14="http://schemas.microsoft.com/office/powerpoint/2010/main" val="221908935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p:cSld name="6_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809367" y="285255"/>
            <a:ext cx="10515600" cy="698800"/>
          </a:xfrm>
        </p:spPr>
        <p:txBody>
          <a:bodyPr anchor="b">
            <a:normAutofit/>
          </a:bodyPr>
          <a:lstStyle>
            <a:lvl1pPr algn="ctr">
              <a:defRPr sz="2000"/>
            </a:lvl1p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1A14836F-C94C-E34D-8DD8-1CF5A50CFBE0}"/>
              </a:ext>
            </a:extLst>
          </p:cNvPr>
          <p:cNvSpPr>
            <a:spLocks noGrp="1"/>
          </p:cNvSpPr>
          <p:nvPr>
            <p:ph idx="1"/>
          </p:nvPr>
        </p:nvSpPr>
        <p:spPr>
          <a:xfrm>
            <a:off x="809367" y="4018535"/>
            <a:ext cx="10515600" cy="698800"/>
          </a:xfrm>
        </p:spPr>
        <p:txBody>
          <a:bodyPr/>
          <a:lstStyle>
            <a:lvl1pPr marL="0" indent="0" algn="ctr">
              <a:buNone/>
              <a:defRPr/>
            </a:lvl1pPr>
          </a:lstStyle>
          <a:p>
            <a:pPr lvl="0"/>
            <a:r>
              <a:rPr lang="sv-SE"/>
              <a:t>Klicka här för att ändra format på bakgrundstexten</a:t>
            </a: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310561"/>
            <a:ext cx="1167367" cy="410914"/>
          </a:xfrm>
          <a:prstGeom prst="rect">
            <a:avLst/>
          </a:prstGeom>
        </p:spPr>
      </p:pic>
      <p:cxnSp>
        <p:nvCxnSpPr>
          <p:cNvPr id="14" name="Rak 13">
            <a:extLst>
              <a:ext uri="{FF2B5EF4-FFF2-40B4-BE49-F238E27FC236}">
                <a16:creationId xmlns:a16="http://schemas.microsoft.com/office/drawing/2014/main" id="{7C02B763-3ACC-F946-8E0B-C6C62AF668C9}"/>
              </a:ext>
            </a:extLst>
          </p:cNvPr>
          <p:cNvCxnSpPr>
            <a:cxnSpLocks/>
          </p:cNvCxnSpPr>
          <p:nvPr/>
        </p:nvCxnSpPr>
        <p:spPr>
          <a:xfrm>
            <a:off x="-57665" y="5300263"/>
            <a:ext cx="12332043" cy="441510"/>
          </a:xfrm>
          <a:prstGeom prst="line">
            <a:avLst/>
          </a:prstGeom>
          <a:ln w="381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 name="Rak 14">
            <a:extLst>
              <a:ext uri="{FF2B5EF4-FFF2-40B4-BE49-F238E27FC236}">
                <a16:creationId xmlns:a16="http://schemas.microsoft.com/office/drawing/2014/main" id="{71F512CC-2753-5140-B78E-26A8E67B37CA}"/>
              </a:ext>
            </a:extLst>
          </p:cNvPr>
          <p:cNvCxnSpPr>
            <a:cxnSpLocks/>
          </p:cNvCxnSpPr>
          <p:nvPr/>
        </p:nvCxnSpPr>
        <p:spPr>
          <a:xfrm>
            <a:off x="-57665" y="5450756"/>
            <a:ext cx="12249665" cy="93309"/>
          </a:xfrm>
          <a:prstGeom prst="line">
            <a:avLst/>
          </a:prstGeom>
          <a:ln w="28575" cap="rnd">
            <a:solidFill>
              <a:srgbClr val="4E94BD"/>
            </a:solidFill>
          </a:ln>
        </p:spPr>
        <p:style>
          <a:lnRef idx="1">
            <a:schemeClr val="accent5"/>
          </a:lnRef>
          <a:fillRef idx="0">
            <a:schemeClr val="accent5"/>
          </a:fillRef>
          <a:effectRef idx="0">
            <a:schemeClr val="accent5"/>
          </a:effectRef>
          <a:fontRef idx="minor">
            <a:schemeClr val="tx1"/>
          </a:fontRef>
        </p:style>
      </p:cxnSp>
      <p:sp>
        <p:nvSpPr>
          <p:cNvPr id="16" name="Platshållare för innehåll 2">
            <a:extLst>
              <a:ext uri="{FF2B5EF4-FFF2-40B4-BE49-F238E27FC236}">
                <a16:creationId xmlns:a16="http://schemas.microsoft.com/office/drawing/2014/main" id="{345D8B4C-4569-F641-8CAA-D609FB1AFFB0}"/>
              </a:ext>
            </a:extLst>
          </p:cNvPr>
          <p:cNvSpPr>
            <a:spLocks noGrp="1"/>
          </p:cNvSpPr>
          <p:nvPr>
            <p:ph idx="10"/>
          </p:nvPr>
        </p:nvSpPr>
        <p:spPr>
          <a:xfrm>
            <a:off x="2059" y="5823158"/>
            <a:ext cx="12130216" cy="410914"/>
          </a:xfrm>
        </p:spPr>
        <p:txBody>
          <a:bodyPr>
            <a:normAutofit/>
          </a:bodyPr>
          <a:lstStyle>
            <a:lvl1pPr marL="0" indent="0" algn="ctr">
              <a:buNone/>
              <a:defRPr sz="1400"/>
            </a:lvl1pPr>
          </a:lstStyle>
          <a:p>
            <a:pPr lvl="0"/>
            <a:r>
              <a:rPr lang="sv-SE"/>
              <a:t>Klicka här för att ändra format på bakgrundstexten</a:t>
            </a:r>
          </a:p>
        </p:txBody>
      </p:sp>
      <p:sp>
        <p:nvSpPr>
          <p:cNvPr id="9" name="Platshållare för innehåll 2">
            <a:extLst>
              <a:ext uri="{FF2B5EF4-FFF2-40B4-BE49-F238E27FC236}">
                <a16:creationId xmlns:a16="http://schemas.microsoft.com/office/drawing/2014/main" id="{BDD34CC1-6104-534E-B380-DF6CDB0B0529}"/>
              </a:ext>
            </a:extLst>
          </p:cNvPr>
          <p:cNvSpPr>
            <a:spLocks noGrp="1"/>
          </p:cNvSpPr>
          <p:nvPr>
            <p:ph idx="11" hasCustomPrompt="1"/>
          </p:nvPr>
        </p:nvSpPr>
        <p:spPr>
          <a:xfrm>
            <a:off x="2986443" y="1400503"/>
            <a:ext cx="6161448" cy="2420324"/>
          </a:xfrm>
        </p:spPr>
        <p:txBody>
          <a:bodyPr>
            <a:noAutofit/>
          </a:bodyPr>
          <a:lstStyle>
            <a:lvl1pPr marL="0" indent="0" algn="ctr">
              <a:buNone/>
              <a:defRPr sz="20400">
                <a:solidFill>
                  <a:schemeClr val="accent4"/>
                </a:solidFill>
                <a:latin typeface="+mj-lt"/>
              </a:defRPr>
            </a:lvl1pPr>
          </a:lstStyle>
          <a:p>
            <a:pPr lvl="0"/>
            <a:r>
              <a:rPr lang="sv-SE"/>
              <a:t>XX %</a:t>
            </a:r>
          </a:p>
        </p:txBody>
      </p:sp>
    </p:spTree>
    <p:extLst>
      <p:ext uri="{BB962C8B-B14F-4D97-AF65-F5344CB8AC3E}">
        <p14:creationId xmlns:p14="http://schemas.microsoft.com/office/powerpoint/2010/main" val="326808737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5_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838200" y="365125"/>
            <a:ext cx="10515600" cy="1325563"/>
          </a:xfrm>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1A14836F-C94C-E34D-8DD8-1CF5A50CFBE0}"/>
              </a:ext>
            </a:extLst>
          </p:cNvPr>
          <p:cNvSpPr>
            <a:spLocks noGrp="1"/>
          </p:cNvSpPr>
          <p:nvPr>
            <p:ph idx="1" hasCustomPrompt="1"/>
          </p:nvPr>
        </p:nvSpPr>
        <p:spPr>
          <a:xfrm>
            <a:off x="838200" y="1825625"/>
            <a:ext cx="10515600" cy="4351338"/>
          </a:xfrm>
        </p:spPr>
        <p:txBody>
          <a:bodyPr/>
          <a:lstStyle>
            <a:lvl1pPr marL="0" indent="0">
              <a:buNone/>
              <a:defRPr/>
            </a:lvl1pPr>
          </a:lstStyle>
          <a:p>
            <a:pPr lvl="0"/>
            <a:r>
              <a:rPr lang="sv-SE"/>
              <a:t>Graf, tabell, text, bild. Klicka på ikonerna för att hitta rätt verktyg</a:t>
            </a:r>
          </a:p>
        </p:txBody>
      </p:sp>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310561"/>
            <a:ext cx="1167367" cy="410914"/>
          </a:xfrm>
          <a:prstGeom prst="rect">
            <a:avLst/>
          </a:prstGeom>
        </p:spPr>
      </p:pic>
    </p:spTree>
    <p:extLst>
      <p:ext uri="{BB962C8B-B14F-4D97-AF65-F5344CB8AC3E}">
        <p14:creationId xmlns:p14="http://schemas.microsoft.com/office/powerpoint/2010/main" val="34719493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1_Två delar">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F5D3B19B-67AF-0846-9C88-F29EA335A2B4}"/>
              </a:ext>
            </a:extLst>
          </p:cNvPr>
          <p:cNvSpPr>
            <a:spLocks noGrp="1"/>
          </p:cNvSpPr>
          <p:nvPr>
            <p:ph type="title"/>
          </p:nvPr>
        </p:nvSpPr>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44202A76-EA8A-4448-8DF9-4B76DC7998E6}"/>
              </a:ext>
            </a:extLst>
          </p:cNvPr>
          <p:cNvSpPr>
            <a:spLocks noGrp="1"/>
          </p:cNvSpPr>
          <p:nvPr>
            <p:ph sz="half" idx="1"/>
          </p:nvPr>
        </p:nvSpPr>
        <p:spPr>
          <a:xfrm>
            <a:off x="838200" y="1825625"/>
            <a:ext cx="5181600"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innehåll 3">
            <a:extLst>
              <a:ext uri="{FF2B5EF4-FFF2-40B4-BE49-F238E27FC236}">
                <a16:creationId xmlns:a16="http://schemas.microsoft.com/office/drawing/2014/main" id="{A1323012-703B-7249-9B50-CDE308B3BA47}"/>
              </a:ext>
            </a:extLst>
          </p:cNvPr>
          <p:cNvSpPr>
            <a:spLocks noGrp="1"/>
          </p:cNvSpPr>
          <p:nvPr>
            <p:ph sz="half" idx="2"/>
          </p:nvPr>
        </p:nvSpPr>
        <p:spPr>
          <a:xfrm>
            <a:off x="6172200" y="1825625"/>
            <a:ext cx="5181600"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9" name="Platshållare för datum 3">
            <a:extLst>
              <a:ext uri="{FF2B5EF4-FFF2-40B4-BE49-F238E27FC236}">
                <a16:creationId xmlns:a16="http://schemas.microsoft.com/office/drawing/2014/main" id="{177E8B32-3870-1F4A-801F-FA9CA9C1B8CE}"/>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sidfot 4">
            <a:extLst>
              <a:ext uri="{FF2B5EF4-FFF2-40B4-BE49-F238E27FC236}">
                <a16:creationId xmlns:a16="http://schemas.microsoft.com/office/drawing/2014/main" id="{4E520D17-4551-2C4D-8F75-55418373D41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1" name="Platshållare för bildnummer 5">
            <a:extLst>
              <a:ext uri="{FF2B5EF4-FFF2-40B4-BE49-F238E27FC236}">
                <a16:creationId xmlns:a16="http://schemas.microsoft.com/office/drawing/2014/main" id="{8F3CEFF2-118A-0544-939D-64E59D763BD3}"/>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2" name="Bildobjekt 11">
            <a:extLst>
              <a:ext uri="{FF2B5EF4-FFF2-40B4-BE49-F238E27FC236}">
                <a16:creationId xmlns:a16="http://schemas.microsoft.com/office/drawing/2014/main" id="{675EAB61-8688-794F-81B6-AF22DCA11CC4}"/>
              </a:ext>
            </a:extLst>
          </p:cNvPr>
          <p:cNvPicPr>
            <a:picLocks noChangeAspect="1"/>
          </p:cNvPicPr>
          <p:nvPr/>
        </p:nvPicPr>
        <p:blipFill>
          <a:blip r:embed="rId2"/>
          <a:stretch>
            <a:fillRect/>
          </a:stretch>
        </p:blipFill>
        <p:spPr>
          <a:xfrm>
            <a:off x="10763766" y="6310561"/>
            <a:ext cx="1167367" cy="410914"/>
          </a:xfrm>
          <a:prstGeom prst="rect">
            <a:avLst/>
          </a:prstGeom>
        </p:spPr>
      </p:pic>
    </p:spTree>
    <p:extLst>
      <p:ext uri="{BB962C8B-B14F-4D97-AF65-F5344CB8AC3E}">
        <p14:creationId xmlns:p14="http://schemas.microsoft.com/office/powerpoint/2010/main" val="168593894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Endast rubrik">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414EDE4A-2D50-AC4A-A4F3-C7BDBE6FAC9B}"/>
              </a:ext>
            </a:extLst>
          </p:cNvPr>
          <p:cNvSpPr>
            <a:spLocks noGrp="1"/>
          </p:cNvSpPr>
          <p:nvPr>
            <p:ph type="title"/>
          </p:nvPr>
        </p:nvSpPr>
        <p:spPr/>
        <p:txBody>
          <a:bodyPr/>
          <a:lstStyle/>
          <a:p>
            <a:r>
              <a:rPr lang="sv-SE"/>
              <a:t>Klicka här för att ändra mall för rubrikformat</a:t>
            </a:r>
          </a:p>
        </p:txBody>
      </p:sp>
      <p:sp>
        <p:nvSpPr>
          <p:cNvPr id="6" name="Platshållare för datum 3">
            <a:extLst>
              <a:ext uri="{FF2B5EF4-FFF2-40B4-BE49-F238E27FC236}">
                <a16:creationId xmlns:a16="http://schemas.microsoft.com/office/drawing/2014/main" id="{87C20582-7A38-7649-879C-1762B0210ABF}"/>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7" name="Platshållare för sidfot 4">
            <a:extLst>
              <a:ext uri="{FF2B5EF4-FFF2-40B4-BE49-F238E27FC236}">
                <a16:creationId xmlns:a16="http://schemas.microsoft.com/office/drawing/2014/main" id="{F436FC21-110F-3C46-A816-A1C250DB04BF}"/>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8" name="Platshållare för bildnummer 5">
            <a:extLst>
              <a:ext uri="{FF2B5EF4-FFF2-40B4-BE49-F238E27FC236}">
                <a16:creationId xmlns:a16="http://schemas.microsoft.com/office/drawing/2014/main" id="{0BA3BCC2-4272-024B-B9C7-A0F90057862D}"/>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9" name="Bildobjekt 8">
            <a:extLst>
              <a:ext uri="{FF2B5EF4-FFF2-40B4-BE49-F238E27FC236}">
                <a16:creationId xmlns:a16="http://schemas.microsoft.com/office/drawing/2014/main" id="{0711FA39-0E30-B04D-9BE4-444EC44BC4AF}"/>
              </a:ext>
            </a:extLst>
          </p:cNvPr>
          <p:cNvPicPr>
            <a:picLocks noChangeAspect="1"/>
          </p:cNvPicPr>
          <p:nvPr/>
        </p:nvPicPr>
        <p:blipFill>
          <a:blip r:embed="rId2"/>
          <a:stretch>
            <a:fillRect/>
          </a:stretch>
        </p:blipFill>
        <p:spPr>
          <a:xfrm>
            <a:off x="10763766" y="6310561"/>
            <a:ext cx="1167367" cy="410914"/>
          </a:xfrm>
          <a:prstGeom prst="rect">
            <a:avLst/>
          </a:prstGeom>
        </p:spPr>
      </p:pic>
    </p:spTree>
    <p:extLst>
      <p:ext uri="{BB962C8B-B14F-4D97-AF65-F5344CB8AC3E}">
        <p14:creationId xmlns:p14="http://schemas.microsoft.com/office/powerpoint/2010/main" val="309301342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3_Anpassad layout">
    <p:spTree>
      <p:nvGrpSpPr>
        <p:cNvPr id="1" name=""/>
        <p:cNvGrpSpPr/>
        <p:nvPr/>
      </p:nvGrpSpPr>
      <p:grpSpPr>
        <a:xfrm>
          <a:off x="0" y="0"/>
          <a:ext cx="0" cy="0"/>
          <a:chOff x="0" y="0"/>
          <a:chExt cx="0" cy="0"/>
        </a:xfrm>
      </p:grpSpPr>
      <p:sp>
        <p:nvSpPr>
          <p:cNvPr id="3" name="Platshållare för datum 2">
            <a:extLst>
              <a:ext uri="{FF2B5EF4-FFF2-40B4-BE49-F238E27FC236}">
                <a16:creationId xmlns:a16="http://schemas.microsoft.com/office/drawing/2014/main" id="{A63BF0B0-EE45-4AE8-9765-FFDA00F7DF9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4" name="Platshållare för sidfot 3">
            <a:extLst>
              <a:ext uri="{FF2B5EF4-FFF2-40B4-BE49-F238E27FC236}">
                <a16:creationId xmlns:a16="http://schemas.microsoft.com/office/drawing/2014/main" id="{C98E7210-3DF6-437A-A3F9-F04D0C1DF737}"/>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bildnummer 4">
            <a:extLst>
              <a:ext uri="{FF2B5EF4-FFF2-40B4-BE49-F238E27FC236}">
                <a16:creationId xmlns:a16="http://schemas.microsoft.com/office/drawing/2014/main" id="{7A2C9BDA-F288-45CA-9838-32511B65A45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grpSp>
        <p:nvGrpSpPr>
          <p:cNvPr id="9" name="Google Shape;138;p21">
            <a:extLst>
              <a:ext uri="{FF2B5EF4-FFF2-40B4-BE49-F238E27FC236}">
                <a16:creationId xmlns:a16="http://schemas.microsoft.com/office/drawing/2014/main" id="{52383DC9-C6C5-415A-82B8-691BC5789780}"/>
              </a:ext>
            </a:extLst>
          </p:cNvPr>
          <p:cNvGrpSpPr/>
          <p:nvPr/>
        </p:nvGrpSpPr>
        <p:grpSpPr>
          <a:xfrm>
            <a:off x="3146801" y="909808"/>
            <a:ext cx="5898397" cy="5038383"/>
            <a:chOff x="2075400" y="412500"/>
            <a:chExt cx="4993200" cy="4318500"/>
          </a:xfrm>
          <a:solidFill>
            <a:schemeClr val="bg1">
              <a:lumMod val="95000"/>
            </a:schemeClr>
          </a:solidFill>
        </p:grpSpPr>
        <p:sp>
          <p:nvSpPr>
            <p:cNvPr id="10" name="Google Shape;139;p21">
              <a:extLst>
                <a:ext uri="{FF2B5EF4-FFF2-40B4-BE49-F238E27FC236}">
                  <a16:creationId xmlns:a16="http://schemas.microsoft.com/office/drawing/2014/main" id="{824CAEC3-DE50-4C44-804F-441207693D80}"/>
                </a:ext>
              </a:extLst>
            </p:cNvPr>
            <p:cNvSpPr/>
            <p:nvPr/>
          </p:nvSpPr>
          <p:spPr>
            <a:xfrm>
              <a:off x="2075400" y="412500"/>
              <a:ext cx="4993200" cy="4318500"/>
            </a:xfrm>
            <a:prstGeom prst="triangle">
              <a:avLst>
                <a:gd name="adj" fmla="val 50000"/>
              </a:avLst>
            </a:prstGeom>
            <a:grpFill/>
            <a:ln w="381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 name="Google Shape;140;p21">
              <a:extLst>
                <a:ext uri="{FF2B5EF4-FFF2-40B4-BE49-F238E27FC236}">
                  <a16:creationId xmlns:a16="http://schemas.microsoft.com/office/drawing/2014/main" id="{98340F99-D89B-4469-8879-F101989A7A6C}"/>
                </a:ext>
              </a:extLst>
            </p:cNvPr>
            <p:cNvCxnSpPr>
              <a:cxnSpLocks/>
            </p:cNvCxnSpPr>
            <p:nvPr/>
          </p:nvCxnSpPr>
          <p:spPr>
            <a:xfrm>
              <a:off x="2937010" y="3245750"/>
              <a:ext cx="3277892" cy="0"/>
            </a:xfrm>
            <a:prstGeom prst="straightConnector1">
              <a:avLst/>
            </a:prstGeom>
            <a:grpFill/>
            <a:ln w="38100" cap="flat" cmpd="sng">
              <a:solidFill>
                <a:schemeClr val="accent2"/>
              </a:solidFill>
              <a:prstDash val="solid"/>
              <a:round/>
              <a:headEnd type="none" w="med" len="med"/>
              <a:tailEnd type="none" w="med" len="med"/>
            </a:ln>
          </p:spPr>
        </p:cxnSp>
        <p:cxnSp>
          <p:nvCxnSpPr>
            <p:cNvPr id="12" name="Google Shape;141;p21">
              <a:extLst>
                <a:ext uri="{FF2B5EF4-FFF2-40B4-BE49-F238E27FC236}">
                  <a16:creationId xmlns:a16="http://schemas.microsoft.com/office/drawing/2014/main" id="{59EB783C-2192-4675-97F1-A59EC27F125B}"/>
                </a:ext>
              </a:extLst>
            </p:cNvPr>
            <p:cNvCxnSpPr>
              <a:cxnSpLocks/>
            </p:cNvCxnSpPr>
            <p:nvPr/>
          </p:nvCxnSpPr>
          <p:spPr>
            <a:xfrm flipV="1">
              <a:off x="3516025" y="2228056"/>
              <a:ext cx="2102192" cy="2144"/>
            </a:xfrm>
            <a:prstGeom prst="straightConnector1">
              <a:avLst/>
            </a:prstGeom>
            <a:grpFill/>
            <a:ln w="38100" cap="flat" cmpd="sng">
              <a:solidFill>
                <a:schemeClr val="accent2"/>
              </a:solidFill>
              <a:prstDash val="solid"/>
              <a:round/>
              <a:headEnd type="none" w="med" len="med"/>
              <a:tailEnd type="none" w="med" len="med"/>
            </a:ln>
          </p:spPr>
        </p:cxnSp>
        <p:cxnSp>
          <p:nvCxnSpPr>
            <p:cNvPr id="13" name="Google Shape;142;p21">
              <a:extLst>
                <a:ext uri="{FF2B5EF4-FFF2-40B4-BE49-F238E27FC236}">
                  <a16:creationId xmlns:a16="http://schemas.microsoft.com/office/drawing/2014/main" id="{B3677BFF-C547-41B5-91EE-AD9FDE367FC6}"/>
                </a:ext>
              </a:extLst>
            </p:cNvPr>
            <p:cNvCxnSpPr>
              <a:cxnSpLocks/>
            </p:cNvCxnSpPr>
            <p:nvPr/>
          </p:nvCxnSpPr>
          <p:spPr>
            <a:xfrm>
              <a:off x="3931550" y="3245750"/>
              <a:ext cx="0" cy="1468000"/>
            </a:xfrm>
            <a:prstGeom prst="straightConnector1">
              <a:avLst/>
            </a:prstGeom>
            <a:grpFill/>
            <a:ln w="38100" cap="flat" cmpd="sng">
              <a:solidFill>
                <a:schemeClr val="accent2"/>
              </a:solidFill>
              <a:prstDash val="solid"/>
              <a:round/>
              <a:headEnd type="none" w="med" len="med"/>
              <a:tailEnd type="none" w="med" len="med"/>
            </a:ln>
          </p:spPr>
        </p:cxnSp>
        <p:cxnSp>
          <p:nvCxnSpPr>
            <p:cNvPr id="14" name="Google Shape;143;p21">
              <a:extLst>
                <a:ext uri="{FF2B5EF4-FFF2-40B4-BE49-F238E27FC236}">
                  <a16:creationId xmlns:a16="http://schemas.microsoft.com/office/drawing/2014/main" id="{B6E82827-7AD1-4E25-9182-ABC0D0722DCD}"/>
                </a:ext>
              </a:extLst>
            </p:cNvPr>
            <p:cNvCxnSpPr>
              <a:cxnSpLocks/>
            </p:cNvCxnSpPr>
            <p:nvPr/>
          </p:nvCxnSpPr>
          <p:spPr>
            <a:xfrm>
              <a:off x="4572000" y="2230200"/>
              <a:ext cx="0" cy="1015550"/>
            </a:xfrm>
            <a:prstGeom prst="straightConnector1">
              <a:avLst/>
            </a:prstGeom>
            <a:grpFill/>
            <a:ln w="38100" cap="flat" cmpd="sng">
              <a:solidFill>
                <a:schemeClr val="accent2"/>
              </a:solidFill>
              <a:prstDash val="solid"/>
              <a:round/>
              <a:headEnd type="none" w="med" len="med"/>
              <a:tailEnd type="none" w="med" len="med"/>
            </a:ln>
          </p:spPr>
        </p:cxnSp>
        <p:cxnSp>
          <p:nvCxnSpPr>
            <p:cNvPr id="15" name="Google Shape;144;p21">
              <a:extLst>
                <a:ext uri="{FF2B5EF4-FFF2-40B4-BE49-F238E27FC236}">
                  <a16:creationId xmlns:a16="http://schemas.microsoft.com/office/drawing/2014/main" id="{F0E51FE9-E61F-4C3C-9541-7A2CAB9FD694}"/>
                </a:ext>
              </a:extLst>
            </p:cNvPr>
            <p:cNvCxnSpPr>
              <a:cxnSpLocks/>
            </p:cNvCxnSpPr>
            <p:nvPr/>
          </p:nvCxnSpPr>
          <p:spPr>
            <a:xfrm>
              <a:off x="5294825" y="3245750"/>
              <a:ext cx="0" cy="1485250"/>
            </a:xfrm>
            <a:prstGeom prst="straightConnector1">
              <a:avLst/>
            </a:prstGeom>
            <a:grpFill/>
            <a:ln w="38100" cap="flat" cmpd="sng">
              <a:solidFill>
                <a:schemeClr val="accent2"/>
              </a:solidFill>
              <a:prstDash val="solid"/>
              <a:round/>
              <a:headEnd type="none" w="med" len="med"/>
              <a:tailEnd type="none" w="med" len="med"/>
            </a:ln>
          </p:spPr>
        </p:cxnSp>
      </p:grpSp>
    </p:spTree>
    <p:extLst>
      <p:ext uri="{BB962C8B-B14F-4D97-AF65-F5344CB8AC3E}">
        <p14:creationId xmlns:p14="http://schemas.microsoft.com/office/powerpoint/2010/main" val="13434390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p:cSld name="3_SKALFRÅGOR_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5F6B4DFA-5151-3A48-B08C-C6850C313624}"/>
              </a:ext>
            </a:extLst>
          </p:cNvPr>
          <p:cNvSpPr>
            <a:spLocks noGrp="1"/>
          </p:cNvSpPr>
          <p:nvPr>
            <p:ph type="title" hasCustomPrompt="1"/>
          </p:nvPr>
        </p:nvSpPr>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587903FC-09E0-1C45-8A48-6BC47A509A17}"/>
              </a:ext>
            </a:extLst>
          </p:cNvPr>
          <p:cNvSpPr>
            <a:spLocks noGrp="1"/>
          </p:cNvSpPr>
          <p:nvPr>
            <p:ph idx="1"/>
          </p:nvPr>
        </p:nvSpPr>
        <p:spPr>
          <a:xfrm>
            <a:off x="838200" y="1825625"/>
            <a:ext cx="8142249"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a:extLst>
              <a:ext uri="{FF2B5EF4-FFF2-40B4-BE49-F238E27FC236}">
                <a16:creationId xmlns:a16="http://schemas.microsoft.com/office/drawing/2014/main" id="{B9C9BF74-276B-0B41-A0BB-4EFCD9D8E47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3B36C51-5841-DE41-AEE8-D0F1038B2FAC}"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45F574A9-57AA-F14A-B907-C170BFC2F28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B1C8DAD-085B-E142-93EA-FAE1A272CE3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CE435A-6DF5-7941-898C-08DA68618E38}"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7" name="Platshållare för text 2">
            <a:extLst>
              <a:ext uri="{FF2B5EF4-FFF2-40B4-BE49-F238E27FC236}">
                <a16:creationId xmlns:a16="http://schemas.microsoft.com/office/drawing/2014/main" id="{E08648F2-895E-EA42-9DCC-7B811548704C}"/>
              </a:ext>
            </a:extLst>
          </p:cNvPr>
          <p:cNvSpPr>
            <a:spLocks noGrp="1"/>
          </p:cNvSpPr>
          <p:nvPr>
            <p:ph type="body" sz="quarter" idx="18" hasCustomPrompt="1"/>
          </p:nvPr>
        </p:nvSpPr>
        <p:spPr>
          <a:xfrm>
            <a:off x="9240482" y="2326614"/>
            <a:ext cx="2765448" cy="3649313"/>
          </a:xfrm>
        </p:spPr>
        <p:txBody>
          <a:bodyPr anchor="t">
            <a:normAutofit/>
          </a:bodyPr>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600"/>
            </a:lvl1pPr>
          </a:lstStyle>
          <a:p>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p:txBody>
      </p:sp>
      <p:sp>
        <p:nvSpPr>
          <p:cNvPr id="8" name="Platshållare för text 4">
            <a:extLst>
              <a:ext uri="{FF2B5EF4-FFF2-40B4-BE49-F238E27FC236}">
                <a16:creationId xmlns:a16="http://schemas.microsoft.com/office/drawing/2014/main" id="{68B4DF00-10BA-8447-AC8D-C9540AE26CBD}"/>
              </a:ext>
            </a:extLst>
          </p:cNvPr>
          <p:cNvSpPr>
            <a:spLocks noGrp="1"/>
          </p:cNvSpPr>
          <p:nvPr>
            <p:ph type="body" sz="quarter" idx="19" hasCustomPrompt="1"/>
          </p:nvPr>
        </p:nvSpPr>
        <p:spPr>
          <a:xfrm>
            <a:off x="9240482" y="1828283"/>
            <a:ext cx="2951518" cy="360735"/>
          </a:xfrm>
        </p:spPr>
        <p:txBody>
          <a:bodyPr>
            <a:normAutofit/>
          </a:bodyPr>
          <a:lstStyle>
            <a:lvl1pPr marL="0" indent="0">
              <a:buFontTx/>
              <a:buNone/>
              <a:defRPr sz="2000"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Rubrik värde</a:t>
            </a:r>
          </a:p>
        </p:txBody>
      </p:sp>
    </p:spTree>
    <p:extLst>
      <p:ext uri="{BB962C8B-B14F-4D97-AF65-F5344CB8AC3E}">
        <p14:creationId xmlns:p14="http://schemas.microsoft.com/office/powerpoint/2010/main" val="116242388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p:cSld name="3_SKALFRÅGOR_2 delar">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F14C63FD-E188-C04A-AB55-B0B4EA3D40AB}"/>
              </a:ext>
            </a:extLst>
          </p:cNvPr>
          <p:cNvSpPr>
            <a:spLocks noGrp="1"/>
          </p:cNvSpPr>
          <p:nvPr>
            <p:ph type="title" hasCustomPrompt="1"/>
          </p:nvPr>
        </p:nvSpPr>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A070175E-F3AA-F14E-A67C-FAC5E9CD8DF4}"/>
              </a:ext>
            </a:extLst>
          </p:cNvPr>
          <p:cNvSpPr>
            <a:spLocks noGrp="1"/>
          </p:cNvSpPr>
          <p:nvPr>
            <p:ph sz="half" idx="1"/>
          </p:nvPr>
        </p:nvSpPr>
        <p:spPr>
          <a:xfrm>
            <a:off x="5039341" y="1837241"/>
            <a:ext cx="3964258"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innehåll 3">
            <a:extLst>
              <a:ext uri="{FF2B5EF4-FFF2-40B4-BE49-F238E27FC236}">
                <a16:creationId xmlns:a16="http://schemas.microsoft.com/office/drawing/2014/main" id="{7294A0EB-AB94-A342-9D72-B16B5D7294B7}"/>
              </a:ext>
            </a:extLst>
          </p:cNvPr>
          <p:cNvSpPr>
            <a:spLocks noGrp="1"/>
          </p:cNvSpPr>
          <p:nvPr>
            <p:ph sz="half" idx="2"/>
          </p:nvPr>
        </p:nvSpPr>
        <p:spPr>
          <a:xfrm>
            <a:off x="838199" y="1847850"/>
            <a:ext cx="3964259"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5" name="Platshållare för datum 4">
            <a:extLst>
              <a:ext uri="{FF2B5EF4-FFF2-40B4-BE49-F238E27FC236}">
                <a16:creationId xmlns:a16="http://schemas.microsoft.com/office/drawing/2014/main" id="{0A35A535-7872-C440-8076-53673BF6BA5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3B36C51-5841-DE41-AEE8-D0F1038B2FAC}"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sidfot 5">
            <a:extLst>
              <a:ext uri="{FF2B5EF4-FFF2-40B4-BE49-F238E27FC236}">
                <a16:creationId xmlns:a16="http://schemas.microsoft.com/office/drawing/2014/main" id="{904CD552-D7A5-4B40-82BD-9DF6031F5907}"/>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7" name="Platshållare för bildnummer 6">
            <a:extLst>
              <a:ext uri="{FF2B5EF4-FFF2-40B4-BE49-F238E27FC236}">
                <a16:creationId xmlns:a16="http://schemas.microsoft.com/office/drawing/2014/main" id="{844F20B4-F64A-C245-B48A-3DAA76B268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CE435A-6DF5-7941-898C-08DA68618E38}"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8" name="Platshållare för text 2">
            <a:extLst>
              <a:ext uri="{FF2B5EF4-FFF2-40B4-BE49-F238E27FC236}">
                <a16:creationId xmlns:a16="http://schemas.microsoft.com/office/drawing/2014/main" id="{7E5BC5DC-DFA7-E549-BFFE-2193028A6F33}"/>
              </a:ext>
            </a:extLst>
          </p:cNvPr>
          <p:cNvSpPr>
            <a:spLocks noGrp="1"/>
          </p:cNvSpPr>
          <p:nvPr>
            <p:ph type="body" sz="quarter" idx="18" hasCustomPrompt="1"/>
          </p:nvPr>
        </p:nvSpPr>
        <p:spPr>
          <a:xfrm>
            <a:off x="9240482" y="2326614"/>
            <a:ext cx="2765448" cy="3649313"/>
          </a:xfrm>
        </p:spPr>
        <p:txBody>
          <a:bodyPr anchor="t">
            <a:normAutofit/>
          </a:bodyPr>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600"/>
            </a:lvl1pPr>
          </a:lstStyle>
          <a:p>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p:txBody>
      </p:sp>
      <p:sp>
        <p:nvSpPr>
          <p:cNvPr id="9" name="Platshållare för text 4">
            <a:extLst>
              <a:ext uri="{FF2B5EF4-FFF2-40B4-BE49-F238E27FC236}">
                <a16:creationId xmlns:a16="http://schemas.microsoft.com/office/drawing/2014/main" id="{B11D180E-E89E-EF43-B51F-BFD1F587D612}"/>
              </a:ext>
            </a:extLst>
          </p:cNvPr>
          <p:cNvSpPr>
            <a:spLocks noGrp="1"/>
          </p:cNvSpPr>
          <p:nvPr>
            <p:ph type="body" sz="quarter" idx="19" hasCustomPrompt="1"/>
          </p:nvPr>
        </p:nvSpPr>
        <p:spPr>
          <a:xfrm>
            <a:off x="9240482" y="1828283"/>
            <a:ext cx="2951518" cy="360735"/>
          </a:xfrm>
        </p:spPr>
        <p:txBody>
          <a:bodyPr>
            <a:normAutofit/>
          </a:bodyPr>
          <a:lstStyle>
            <a:lvl1pPr marL="0" indent="0">
              <a:buFontTx/>
              <a:buNone/>
              <a:defRPr sz="2000"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Rubrik värde</a:t>
            </a:r>
          </a:p>
        </p:txBody>
      </p:sp>
    </p:spTree>
    <p:extLst>
      <p:ext uri="{BB962C8B-B14F-4D97-AF65-F5344CB8AC3E}">
        <p14:creationId xmlns:p14="http://schemas.microsoft.com/office/powerpoint/2010/main" val="215531920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p:cSld name="3_Pratbubblor">
    <p:spTree>
      <p:nvGrpSpPr>
        <p:cNvPr id="1" name=""/>
        <p:cNvGrpSpPr/>
        <p:nvPr/>
      </p:nvGrpSpPr>
      <p:grpSpPr>
        <a:xfrm>
          <a:off x="0" y="0"/>
          <a:ext cx="0" cy="0"/>
          <a:chOff x="0" y="0"/>
          <a:chExt cx="0" cy="0"/>
        </a:xfrm>
      </p:grpSpPr>
      <p:sp>
        <p:nvSpPr>
          <p:cNvPr id="270" name="Platshållare för datum 3">
            <a:extLst>
              <a:ext uri="{FF2B5EF4-FFF2-40B4-BE49-F238E27FC236}">
                <a16:creationId xmlns:a16="http://schemas.microsoft.com/office/drawing/2014/main" id="{A7F1DE12-22B4-E44E-954A-25C0E91EBBBD}"/>
              </a:ext>
            </a:extLst>
          </p:cNvPr>
          <p:cNvSpPr>
            <a:spLocks noGrp="1"/>
          </p:cNvSpPr>
          <p:nvPr>
            <p:ph type="dt" sz="half" idx="14"/>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271" name="Platshållare för sidfot 4">
            <a:extLst>
              <a:ext uri="{FF2B5EF4-FFF2-40B4-BE49-F238E27FC236}">
                <a16:creationId xmlns:a16="http://schemas.microsoft.com/office/drawing/2014/main" id="{5179AE4B-B3D6-B94E-9534-9080F89C5552}"/>
              </a:ext>
            </a:extLst>
          </p:cNvPr>
          <p:cNvSpPr>
            <a:spLocks noGrp="1"/>
          </p:cNvSpPr>
          <p:nvPr>
            <p:ph type="ftr" sz="quarter" idx="15"/>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272" name="Platshållare för bildnummer 5">
            <a:extLst>
              <a:ext uri="{FF2B5EF4-FFF2-40B4-BE49-F238E27FC236}">
                <a16:creationId xmlns:a16="http://schemas.microsoft.com/office/drawing/2014/main" id="{5EEC228F-BF9F-EB42-AB6B-9DA52B111E0C}"/>
              </a:ext>
            </a:extLst>
          </p:cNvPr>
          <p:cNvSpPr>
            <a:spLocks noGrp="1"/>
          </p:cNvSpPr>
          <p:nvPr>
            <p:ph type="sldNum" sz="quarter" idx="16"/>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273" name="Bildobjekt 272">
            <a:extLst>
              <a:ext uri="{FF2B5EF4-FFF2-40B4-BE49-F238E27FC236}">
                <a16:creationId xmlns:a16="http://schemas.microsoft.com/office/drawing/2014/main" id="{57C84AEE-F557-3447-A6C5-E8707820D8EB}"/>
              </a:ext>
            </a:extLst>
          </p:cNvPr>
          <p:cNvPicPr>
            <a:picLocks noChangeAspect="1"/>
          </p:cNvPicPr>
          <p:nvPr/>
        </p:nvPicPr>
        <p:blipFill>
          <a:blip r:embed="rId2"/>
          <a:stretch>
            <a:fillRect/>
          </a:stretch>
        </p:blipFill>
        <p:spPr>
          <a:xfrm>
            <a:off x="10763766" y="6310561"/>
            <a:ext cx="1167367" cy="410914"/>
          </a:xfrm>
          <a:prstGeom prst="rect">
            <a:avLst/>
          </a:prstGeom>
        </p:spPr>
      </p:pic>
      <p:sp>
        <p:nvSpPr>
          <p:cNvPr id="19" name="Platshållare för text 18">
            <a:extLst>
              <a:ext uri="{FF2B5EF4-FFF2-40B4-BE49-F238E27FC236}">
                <a16:creationId xmlns:a16="http://schemas.microsoft.com/office/drawing/2014/main" id="{43CCD7B4-547C-474A-969F-6D8A6AE33118}"/>
              </a:ext>
            </a:extLst>
          </p:cNvPr>
          <p:cNvSpPr>
            <a:spLocks noGrp="1"/>
          </p:cNvSpPr>
          <p:nvPr>
            <p:ph type="body" sz="quarter" idx="17"/>
          </p:nvPr>
        </p:nvSpPr>
        <p:spPr>
          <a:xfrm>
            <a:off x="2715270" y="723207"/>
            <a:ext cx="2985442" cy="2010670"/>
          </a:xfrm>
          <a:prstGeom prst="wedgeEllipseCallout">
            <a:avLst/>
          </a:prstGeom>
          <a:ln w="76200">
            <a:solidFill>
              <a:schemeClr val="accent1"/>
            </a:solidFill>
          </a:ln>
        </p:spPr>
        <p:txBody>
          <a:bodyPr anchor="ctr">
            <a:noAutofit/>
          </a:bodyPr>
          <a:lstStyle>
            <a:lvl1pPr marL="0" indent="0" algn="ctr">
              <a:buFontTx/>
              <a:buNone/>
              <a:defRPr sz="1600"/>
            </a:lvl1pPr>
            <a:lvl2pPr marL="457200" indent="0" algn="ctr">
              <a:buFontTx/>
              <a:buNone/>
              <a:defRPr sz="1600"/>
            </a:lvl2pPr>
            <a:lvl3pPr marL="914400" indent="0" algn="ctr">
              <a:buFontTx/>
              <a:buNone/>
              <a:defRPr sz="1600"/>
            </a:lvl3pPr>
            <a:lvl4pPr marL="1371600" indent="0" algn="ctr">
              <a:buFontTx/>
              <a:buNone/>
              <a:defRPr sz="1600"/>
            </a:lvl4pPr>
            <a:lvl5pPr marL="1828800" indent="0" algn="ctr">
              <a:buFontTx/>
              <a:buNone/>
              <a:defRPr sz="1600"/>
            </a:lvl5pPr>
          </a:lstStyle>
          <a:p>
            <a:pPr lvl="0"/>
            <a:r>
              <a:rPr lang="sv-SE"/>
              <a:t>Klicka här för att ändra format på bakgrundstexten</a:t>
            </a:r>
          </a:p>
        </p:txBody>
      </p:sp>
      <p:sp>
        <p:nvSpPr>
          <p:cNvPr id="33" name="Platshållare för text 18">
            <a:extLst>
              <a:ext uri="{FF2B5EF4-FFF2-40B4-BE49-F238E27FC236}">
                <a16:creationId xmlns:a16="http://schemas.microsoft.com/office/drawing/2014/main" id="{54F3D6E0-DAA6-A84B-A1B6-53A9B9FB7B8B}"/>
              </a:ext>
            </a:extLst>
          </p:cNvPr>
          <p:cNvSpPr>
            <a:spLocks noGrp="1"/>
          </p:cNvSpPr>
          <p:nvPr>
            <p:ph type="body" sz="quarter" idx="18"/>
          </p:nvPr>
        </p:nvSpPr>
        <p:spPr>
          <a:xfrm flipH="1">
            <a:off x="6096000" y="723207"/>
            <a:ext cx="2985442" cy="2010670"/>
          </a:xfrm>
          <a:prstGeom prst="wedgeEllipseCallout">
            <a:avLst/>
          </a:prstGeom>
          <a:ln w="76200">
            <a:solidFill>
              <a:schemeClr val="accent4"/>
            </a:solidFill>
          </a:ln>
        </p:spPr>
        <p:txBody>
          <a:bodyPr anchor="ctr">
            <a:noAutofit/>
          </a:bodyPr>
          <a:lstStyle>
            <a:lvl1pPr marL="0" indent="0" algn="ctr">
              <a:buFontTx/>
              <a:buNone/>
              <a:defRPr sz="1600"/>
            </a:lvl1pPr>
            <a:lvl2pPr marL="457200" indent="0" algn="ctr">
              <a:buFontTx/>
              <a:buNone/>
              <a:defRPr sz="1600"/>
            </a:lvl2pPr>
            <a:lvl3pPr marL="914400" indent="0" algn="ctr">
              <a:buFontTx/>
              <a:buNone/>
              <a:defRPr sz="1600"/>
            </a:lvl3pPr>
            <a:lvl4pPr marL="1371600" indent="0" algn="ctr">
              <a:buFontTx/>
              <a:buNone/>
              <a:defRPr sz="1600"/>
            </a:lvl4pPr>
            <a:lvl5pPr marL="1828800" indent="0" algn="ctr">
              <a:buFontTx/>
              <a:buNone/>
              <a:defRPr sz="1600"/>
            </a:lvl5pPr>
          </a:lstStyle>
          <a:p>
            <a:pPr lvl="0"/>
            <a:r>
              <a:rPr lang="sv-SE"/>
              <a:t>Klicka här för att ändra format på bakgrundstexten</a:t>
            </a:r>
          </a:p>
        </p:txBody>
      </p:sp>
      <p:sp>
        <p:nvSpPr>
          <p:cNvPr id="34" name="Platshållare för text 18">
            <a:extLst>
              <a:ext uri="{FF2B5EF4-FFF2-40B4-BE49-F238E27FC236}">
                <a16:creationId xmlns:a16="http://schemas.microsoft.com/office/drawing/2014/main" id="{B1EA1273-89DD-6445-9EE1-FC0B86959665}"/>
              </a:ext>
            </a:extLst>
          </p:cNvPr>
          <p:cNvSpPr>
            <a:spLocks noGrp="1"/>
          </p:cNvSpPr>
          <p:nvPr>
            <p:ph type="body" sz="quarter" idx="19"/>
          </p:nvPr>
        </p:nvSpPr>
        <p:spPr>
          <a:xfrm flipH="1">
            <a:off x="2139230" y="3421772"/>
            <a:ext cx="1942318" cy="1569589"/>
          </a:xfrm>
          <a:prstGeom prst="wedgeRoundRectCallout">
            <a:avLst/>
          </a:prstGeom>
          <a:ln w="76200">
            <a:solidFill>
              <a:schemeClr val="accent1"/>
            </a:solidFill>
          </a:ln>
        </p:spPr>
        <p:txBody>
          <a:bodyPr anchor="ctr">
            <a:noAutofit/>
          </a:bodyPr>
          <a:lstStyle>
            <a:lvl1pPr marL="0" indent="0" algn="ctr">
              <a:buFontTx/>
              <a:buNone/>
              <a:defRPr sz="1600"/>
            </a:lvl1pPr>
            <a:lvl2pPr marL="457200" indent="0" algn="ctr">
              <a:buFontTx/>
              <a:buNone/>
              <a:defRPr sz="1600"/>
            </a:lvl2pPr>
            <a:lvl3pPr marL="914400" indent="0" algn="ctr">
              <a:buFontTx/>
              <a:buNone/>
              <a:defRPr sz="1600"/>
            </a:lvl3pPr>
            <a:lvl4pPr marL="1371600" indent="0" algn="ctr">
              <a:buFontTx/>
              <a:buNone/>
              <a:defRPr sz="1600"/>
            </a:lvl4pPr>
            <a:lvl5pPr marL="1828800" indent="0" algn="ctr">
              <a:buFontTx/>
              <a:buNone/>
              <a:defRPr sz="1600"/>
            </a:lvl5pPr>
          </a:lstStyle>
          <a:p>
            <a:pPr lvl="0"/>
            <a:r>
              <a:rPr lang="sv-SE"/>
              <a:t>Klicka här för att ändra format på bakgrundstexten</a:t>
            </a:r>
          </a:p>
        </p:txBody>
      </p:sp>
      <p:sp>
        <p:nvSpPr>
          <p:cNvPr id="35" name="Platshållare för text 18">
            <a:extLst>
              <a:ext uri="{FF2B5EF4-FFF2-40B4-BE49-F238E27FC236}">
                <a16:creationId xmlns:a16="http://schemas.microsoft.com/office/drawing/2014/main" id="{71DD8CC5-B862-6149-BF15-30FD9562346E}"/>
              </a:ext>
            </a:extLst>
          </p:cNvPr>
          <p:cNvSpPr>
            <a:spLocks noGrp="1"/>
          </p:cNvSpPr>
          <p:nvPr>
            <p:ph type="body" sz="quarter" idx="20"/>
          </p:nvPr>
        </p:nvSpPr>
        <p:spPr>
          <a:xfrm>
            <a:off x="8083698" y="3201231"/>
            <a:ext cx="2985442" cy="2010670"/>
          </a:xfrm>
          <a:prstGeom prst="wedgeRoundRectCallout">
            <a:avLst/>
          </a:prstGeom>
          <a:ln w="76200">
            <a:solidFill>
              <a:schemeClr val="accent4"/>
            </a:solidFill>
          </a:ln>
        </p:spPr>
        <p:txBody>
          <a:bodyPr anchor="ctr">
            <a:noAutofit/>
          </a:bodyPr>
          <a:lstStyle>
            <a:lvl1pPr marL="0" indent="0" algn="ctr">
              <a:buFontTx/>
              <a:buNone/>
              <a:defRPr sz="1600"/>
            </a:lvl1pPr>
            <a:lvl2pPr marL="457200" indent="0" algn="ctr">
              <a:buFontTx/>
              <a:buNone/>
              <a:defRPr sz="1600"/>
            </a:lvl2pPr>
            <a:lvl3pPr marL="914400" indent="0" algn="ctr">
              <a:buFontTx/>
              <a:buNone/>
              <a:defRPr sz="1600"/>
            </a:lvl3pPr>
            <a:lvl4pPr marL="1371600" indent="0" algn="ctr">
              <a:buFontTx/>
              <a:buNone/>
              <a:defRPr sz="1600"/>
            </a:lvl4pPr>
            <a:lvl5pPr marL="1828800" indent="0" algn="ctr">
              <a:buFontTx/>
              <a:buNone/>
              <a:defRPr sz="1600"/>
            </a:lvl5pPr>
          </a:lstStyle>
          <a:p>
            <a:pPr lvl="0"/>
            <a:r>
              <a:rPr lang="sv-SE"/>
              <a:t>Klicka här för att ändra format på bakgrundstexten</a:t>
            </a:r>
          </a:p>
        </p:txBody>
      </p:sp>
      <p:sp>
        <p:nvSpPr>
          <p:cNvPr id="36" name="Platshållare för text 18">
            <a:extLst>
              <a:ext uri="{FF2B5EF4-FFF2-40B4-BE49-F238E27FC236}">
                <a16:creationId xmlns:a16="http://schemas.microsoft.com/office/drawing/2014/main" id="{98E44E95-4A91-C746-BC2D-B71FB65525DE}"/>
              </a:ext>
            </a:extLst>
          </p:cNvPr>
          <p:cNvSpPr>
            <a:spLocks noGrp="1"/>
          </p:cNvSpPr>
          <p:nvPr>
            <p:ph type="body" sz="quarter" idx="21"/>
          </p:nvPr>
        </p:nvSpPr>
        <p:spPr>
          <a:xfrm>
            <a:off x="4608109" y="3346727"/>
            <a:ext cx="3106101" cy="1063198"/>
          </a:xfrm>
          <a:prstGeom prst="wedgeRoundRectCallout">
            <a:avLst/>
          </a:prstGeom>
          <a:ln w="76200">
            <a:solidFill>
              <a:schemeClr val="accent2"/>
            </a:solidFill>
          </a:ln>
        </p:spPr>
        <p:txBody>
          <a:bodyPr anchor="ctr">
            <a:noAutofit/>
          </a:bodyPr>
          <a:lstStyle>
            <a:lvl1pPr marL="0" indent="0" algn="ctr">
              <a:buFontTx/>
              <a:buNone/>
              <a:defRPr sz="1600"/>
            </a:lvl1pPr>
            <a:lvl2pPr marL="457200" indent="0" algn="ctr">
              <a:buFontTx/>
              <a:buNone/>
              <a:defRPr sz="1600"/>
            </a:lvl2pPr>
            <a:lvl3pPr marL="914400" indent="0" algn="ctr">
              <a:buFontTx/>
              <a:buNone/>
              <a:defRPr sz="1600"/>
            </a:lvl3pPr>
            <a:lvl4pPr marL="1371600" indent="0" algn="ctr">
              <a:buFontTx/>
              <a:buNone/>
              <a:defRPr sz="1600"/>
            </a:lvl4pPr>
            <a:lvl5pPr marL="1828800" indent="0" algn="ctr">
              <a:buFontTx/>
              <a:buNone/>
              <a:defRPr sz="1600"/>
            </a:lvl5pPr>
          </a:lstStyle>
          <a:p>
            <a:pPr lvl="0"/>
            <a:r>
              <a:rPr lang="sv-SE"/>
              <a:t>Klicka här för att ändra format på bakgrundstexten</a:t>
            </a:r>
          </a:p>
        </p:txBody>
      </p:sp>
    </p:spTree>
    <p:extLst>
      <p:ext uri="{BB962C8B-B14F-4D97-AF65-F5344CB8AC3E}">
        <p14:creationId xmlns:p14="http://schemas.microsoft.com/office/powerpoint/2010/main" val="334908344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p:cSld name="3_Hejdå, pil, ett nam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4326204" y="1545082"/>
            <a:ext cx="9239023" cy="698800"/>
          </a:xfrm>
        </p:spPr>
        <p:txBody>
          <a:bodyPr anchor="b">
            <a:normAutofit/>
          </a:bodyPr>
          <a:lstStyle>
            <a:lvl1pPr algn="l">
              <a:defRPr sz="2400"/>
            </a:lvl1pPr>
          </a:lstStyle>
          <a:p>
            <a:r>
              <a:rPr lang="sv-SE"/>
              <a:t>Klicka här för att ändra mall för rubrikformat</a:t>
            </a:r>
          </a:p>
        </p:txBody>
      </p:sp>
      <p:sp>
        <p:nvSpPr>
          <p:cNvPr id="24" name="AutoShape 76">
            <a:extLst>
              <a:ext uri="{FF2B5EF4-FFF2-40B4-BE49-F238E27FC236}">
                <a16:creationId xmlns:a16="http://schemas.microsoft.com/office/drawing/2014/main" id="{0C7441DB-BF34-9540-B284-0CEFAEAEFE59}"/>
              </a:ext>
            </a:extLst>
          </p:cNvPr>
          <p:cNvSpPr>
            <a:spLocks/>
          </p:cNvSpPr>
          <p:nvPr/>
        </p:nvSpPr>
        <p:spPr bwMode="auto">
          <a:xfrm>
            <a:off x="4436459" y="3968288"/>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solidFill>
              <a:schemeClr val="accent1"/>
            </a:solid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57E32A73-1C59-484A-A0B3-D1F9AD94A029}"/>
              </a:ext>
            </a:extLst>
          </p:cNvPr>
          <p:cNvSpPr>
            <a:spLocks/>
          </p:cNvSpPr>
          <p:nvPr/>
        </p:nvSpPr>
        <p:spPr bwMode="auto">
          <a:xfrm>
            <a:off x="4425259" y="3600705"/>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solidFill>
              <a:schemeClr val="accent1"/>
            </a:solid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A77DE4A6-130C-0146-8E69-B4D00549343F}"/>
              </a:ext>
            </a:extLst>
          </p:cNvPr>
          <p:cNvSpPr>
            <a:spLocks/>
          </p:cNvSpPr>
          <p:nvPr/>
        </p:nvSpPr>
        <p:spPr bwMode="auto">
          <a:xfrm>
            <a:off x="4477359" y="4303031"/>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solidFill>
              <a:schemeClr val="accent1"/>
            </a:solid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4" name="Platshållare för text 3">
            <a:extLst>
              <a:ext uri="{FF2B5EF4-FFF2-40B4-BE49-F238E27FC236}">
                <a16:creationId xmlns:a16="http://schemas.microsoft.com/office/drawing/2014/main" id="{6F7FF8BB-BC12-A047-8B40-36024450A97D}"/>
              </a:ext>
            </a:extLst>
          </p:cNvPr>
          <p:cNvSpPr>
            <a:spLocks noGrp="1"/>
          </p:cNvSpPr>
          <p:nvPr>
            <p:ph type="body" sz="quarter" idx="15" hasCustomPrompt="1"/>
          </p:nvPr>
        </p:nvSpPr>
        <p:spPr>
          <a:xfrm>
            <a:off x="4332495" y="2636012"/>
            <a:ext cx="6253073" cy="493457"/>
          </a:xfrm>
        </p:spPr>
        <p:txBody>
          <a:bodyPr anchor="b">
            <a:noAutofit/>
          </a:bodyPr>
          <a:lstStyle>
            <a:lvl1pPr marL="0" indent="0" algn="l">
              <a:buFontTx/>
              <a:buNone/>
              <a:defRPr sz="2000" cap="all" baseline="0">
                <a:solidFill>
                  <a:schemeClr val="accent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15" name="Platshållare för text 3">
            <a:extLst>
              <a:ext uri="{FF2B5EF4-FFF2-40B4-BE49-F238E27FC236}">
                <a16:creationId xmlns:a16="http://schemas.microsoft.com/office/drawing/2014/main" id="{50BAC207-346A-254B-ABB3-7312791D8C6B}"/>
              </a:ext>
            </a:extLst>
          </p:cNvPr>
          <p:cNvSpPr>
            <a:spLocks noGrp="1"/>
          </p:cNvSpPr>
          <p:nvPr>
            <p:ph type="body" sz="quarter" idx="16" hasCustomPrompt="1"/>
          </p:nvPr>
        </p:nvSpPr>
        <p:spPr>
          <a:xfrm>
            <a:off x="4332495" y="3143590"/>
            <a:ext cx="6253073" cy="350407"/>
          </a:xfrm>
        </p:spPr>
        <p:txBody>
          <a:bodyPr anchor="b">
            <a:noAutofit/>
          </a:bodyPr>
          <a:lstStyle>
            <a:lvl1pPr marL="0" indent="0" algn="l">
              <a:buFontTx/>
              <a:buNone/>
              <a:defRPr sz="16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17" name="Platshållare för text 3">
            <a:extLst>
              <a:ext uri="{FF2B5EF4-FFF2-40B4-BE49-F238E27FC236}">
                <a16:creationId xmlns:a16="http://schemas.microsoft.com/office/drawing/2014/main" id="{032F4CCE-5721-0445-8DA7-54194FF2034D}"/>
              </a:ext>
            </a:extLst>
          </p:cNvPr>
          <p:cNvSpPr>
            <a:spLocks noGrp="1"/>
          </p:cNvSpPr>
          <p:nvPr>
            <p:ph type="body" sz="quarter" idx="17" hasCustomPrompt="1"/>
          </p:nvPr>
        </p:nvSpPr>
        <p:spPr>
          <a:xfrm>
            <a:off x="4692004" y="3559675"/>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803518" y="-2440366"/>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84046689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p:cSld name="4_Författar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8" name="Platshållare för text 3">
            <a:extLst>
              <a:ext uri="{FF2B5EF4-FFF2-40B4-BE49-F238E27FC236}">
                <a16:creationId xmlns:a16="http://schemas.microsoft.com/office/drawing/2014/main" id="{B98A043D-4365-0F43-8FD1-7D8195C7C0FE}"/>
              </a:ext>
            </a:extLst>
          </p:cNvPr>
          <p:cNvSpPr>
            <a:spLocks noGrp="1"/>
          </p:cNvSpPr>
          <p:nvPr>
            <p:ph type="body" sz="quarter" idx="15" hasCustomPrompt="1"/>
          </p:nvPr>
        </p:nvSpPr>
        <p:spPr>
          <a:xfrm>
            <a:off x="2846277" y="3084767"/>
            <a:ext cx="4224224" cy="493457"/>
          </a:xfrm>
        </p:spPr>
        <p:txBody>
          <a:bodyPr anchor="b">
            <a:noAutofit/>
          </a:bodyPr>
          <a:lstStyle>
            <a:lvl1pPr marL="0" indent="0" algn="l">
              <a:buFontTx/>
              <a:buNone/>
              <a:defRPr sz="2000" cap="all" baseline="0">
                <a:solidFill>
                  <a:schemeClr val="accent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19" name="Platshållare för text 3">
            <a:extLst>
              <a:ext uri="{FF2B5EF4-FFF2-40B4-BE49-F238E27FC236}">
                <a16:creationId xmlns:a16="http://schemas.microsoft.com/office/drawing/2014/main" id="{2B81BAFF-6E04-224A-993B-94E50978C7BE}"/>
              </a:ext>
            </a:extLst>
          </p:cNvPr>
          <p:cNvSpPr>
            <a:spLocks noGrp="1"/>
          </p:cNvSpPr>
          <p:nvPr>
            <p:ph type="body" sz="quarter" idx="16" hasCustomPrompt="1"/>
          </p:nvPr>
        </p:nvSpPr>
        <p:spPr>
          <a:xfrm>
            <a:off x="2846277"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1" name="Platshållare för text 3">
            <a:extLst>
              <a:ext uri="{FF2B5EF4-FFF2-40B4-BE49-F238E27FC236}">
                <a16:creationId xmlns:a16="http://schemas.microsoft.com/office/drawing/2014/main" id="{50C72A95-FA22-2E40-AA31-93C48DBDBD2B}"/>
              </a:ext>
            </a:extLst>
          </p:cNvPr>
          <p:cNvSpPr>
            <a:spLocks noGrp="1"/>
          </p:cNvSpPr>
          <p:nvPr>
            <p:ph type="body" sz="quarter" idx="17" hasCustomPrompt="1"/>
          </p:nvPr>
        </p:nvSpPr>
        <p:spPr>
          <a:xfrm>
            <a:off x="3280076" y="4111880"/>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1" name="Platshållare för text 3">
            <a:extLst>
              <a:ext uri="{FF2B5EF4-FFF2-40B4-BE49-F238E27FC236}">
                <a16:creationId xmlns:a16="http://schemas.microsoft.com/office/drawing/2014/main" id="{3EA95533-99ED-784C-B132-3BD493719506}"/>
              </a:ext>
            </a:extLst>
          </p:cNvPr>
          <p:cNvSpPr>
            <a:spLocks noGrp="1"/>
          </p:cNvSpPr>
          <p:nvPr>
            <p:ph type="body" sz="quarter" idx="19" hasCustomPrompt="1"/>
          </p:nvPr>
        </p:nvSpPr>
        <p:spPr>
          <a:xfrm>
            <a:off x="7192158" y="3084767"/>
            <a:ext cx="4135014" cy="493457"/>
          </a:xfrm>
        </p:spPr>
        <p:txBody>
          <a:bodyPr anchor="b">
            <a:noAutofit/>
          </a:bodyPr>
          <a:lstStyle>
            <a:lvl1pPr marL="0" indent="0" algn="l">
              <a:buFontTx/>
              <a:buNone/>
              <a:defRPr sz="2000" cap="all" baseline="0">
                <a:solidFill>
                  <a:schemeClr val="accent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3" name="Platshållare för text 3">
            <a:extLst>
              <a:ext uri="{FF2B5EF4-FFF2-40B4-BE49-F238E27FC236}">
                <a16:creationId xmlns:a16="http://schemas.microsoft.com/office/drawing/2014/main" id="{82CF6F8F-4AD1-934F-96A3-BE93E272442D}"/>
              </a:ext>
            </a:extLst>
          </p:cNvPr>
          <p:cNvSpPr>
            <a:spLocks noGrp="1"/>
          </p:cNvSpPr>
          <p:nvPr>
            <p:ph type="body" sz="quarter" idx="21" hasCustomPrompt="1"/>
          </p:nvPr>
        </p:nvSpPr>
        <p:spPr>
          <a:xfrm>
            <a:off x="7581992" y="4111880"/>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Tree>
    <p:extLst>
      <p:ext uri="{BB962C8B-B14F-4D97-AF65-F5344CB8AC3E}">
        <p14:creationId xmlns:p14="http://schemas.microsoft.com/office/powerpoint/2010/main" val="69324650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p:cSld name="5_Författar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3948008" y="402344"/>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493548" y="299475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482348" y="262717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534448" y="332949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8" name="Platshållare för text 3">
            <a:extLst>
              <a:ext uri="{FF2B5EF4-FFF2-40B4-BE49-F238E27FC236}">
                <a16:creationId xmlns:a16="http://schemas.microsoft.com/office/drawing/2014/main" id="{B98A043D-4365-0F43-8FD1-7D8195C7C0FE}"/>
              </a:ext>
            </a:extLst>
          </p:cNvPr>
          <p:cNvSpPr>
            <a:spLocks noGrp="1"/>
          </p:cNvSpPr>
          <p:nvPr>
            <p:ph type="body" sz="quarter" idx="15" hasCustomPrompt="1"/>
          </p:nvPr>
        </p:nvSpPr>
        <p:spPr>
          <a:xfrm>
            <a:off x="3315294" y="1559027"/>
            <a:ext cx="4224224" cy="493457"/>
          </a:xfrm>
        </p:spPr>
        <p:txBody>
          <a:bodyPr anchor="b">
            <a:noAutofit/>
          </a:bodyPr>
          <a:lstStyle>
            <a:lvl1pPr marL="0" indent="0" algn="l">
              <a:buFontTx/>
              <a:buNone/>
              <a:defRPr sz="2000" cap="all" baseline="0">
                <a:solidFill>
                  <a:schemeClr val="accent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19" name="Platshållare för text 3">
            <a:extLst>
              <a:ext uri="{FF2B5EF4-FFF2-40B4-BE49-F238E27FC236}">
                <a16:creationId xmlns:a16="http://schemas.microsoft.com/office/drawing/2014/main" id="{2B81BAFF-6E04-224A-993B-94E50978C7BE}"/>
              </a:ext>
            </a:extLst>
          </p:cNvPr>
          <p:cNvSpPr>
            <a:spLocks noGrp="1"/>
          </p:cNvSpPr>
          <p:nvPr>
            <p:ph type="body" sz="quarter" idx="16" hasCustomPrompt="1"/>
          </p:nvPr>
        </p:nvSpPr>
        <p:spPr>
          <a:xfrm>
            <a:off x="3315294" y="196451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1" name="Platshållare för text 3">
            <a:extLst>
              <a:ext uri="{FF2B5EF4-FFF2-40B4-BE49-F238E27FC236}">
                <a16:creationId xmlns:a16="http://schemas.microsoft.com/office/drawing/2014/main" id="{50C72A95-FA22-2E40-AA31-93C48DBDBD2B}"/>
              </a:ext>
            </a:extLst>
          </p:cNvPr>
          <p:cNvSpPr>
            <a:spLocks noGrp="1"/>
          </p:cNvSpPr>
          <p:nvPr>
            <p:ph type="body" sz="quarter" idx="17" hasCustomPrompt="1"/>
          </p:nvPr>
        </p:nvSpPr>
        <p:spPr>
          <a:xfrm>
            <a:off x="3749093" y="2586140"/>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971647" y="299475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960447" y="262717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8012547" y="332949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1" name="Platshållare för text 3">
            <a:extLst>
              <a:ext uri="{FF2B5EF4-FFF2-40B4-BE49-F238E27FC236}">
                <a16:creationId xmlns:a16="http://schemas.microsoft.com/office/drawing/2014/main" id="{3EA95533-99ED-784C-B132-3BD493719506}"/>
              </a:ext>
            </a:extLst>
          </p:cNvPr>
          <p:cNvSpPr>
            <a:spLocks noGrp="1"/>
          </p:cNvSpPr>
          <p:nvPr>
            <p:ph type="body" sz="quarter" idx="19" hasCustomPrompt="1"/>
          </p:nvPr>
        </p:nvSpPr>
        <p:spPr>
          <a:xfrm>
            <a:off x="7837358" y="1559027"/>
            <a:ext cx="4135014" cy="493457"/>
          </a:xfrm>
        </p:spPr>
        <p:txBody>
          <a:bodyPr anchor="b">
            <a:noAutofit/>
          </a:bodyPr>
          <a:lstStyle>
            <a:lvl1pPr marL="0" indent="0" algn="l">
              <a:buFontTx/>
              <a:buNone/>
              <a:defRPr sz="2000" cap="all" baseline="0">
                <a:solidFill>
                  <a:schemeClr val="accent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837358" y="196451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3" name="Platshållare för text 3">
            <a:extLst>
              <a:ext uri="{FF2B5EF4-FFF2-40B4-BE49-F238E27FC236}">
                <a16:creationId xmlns:a16="http://schemas.microsoft.com/office/drawing/2014/main" id="{82CF6F8F-4AD1-934F-96A3-BE93E272442D}"/>
              </a:ext>
            </a:extLst>
          </p:cNvPr>
          <p:cNvSpPr>
            <a:spLocks noGrp="1"/>
          </p:cNvSpPr>
          <p:nvPr>
            <p:ph type="body" sz="quarter" idx="21" hasCustomPrompt="1"/>
          </p:nvPr>
        </p:nvSpPr>
        <p:spPr>
          <a:xfrm>
            <a:off x="8227192" y="2586140"/>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
        <p:nvSpPr>
          <p:cNvPr id="24" name="AutoShape 76">
            <a:extLst>
              <a:ext uri="{FF2B5EF4-FFF2-40B4-BE49-F238E27FC236}">
                <a16:creationId xmlns:a16="http://schemas.microsoft.com/office/drawing/2014/main" id="{666845B7-82DC-48DE-86C6-D94D9122A2E3}"/>
              </a:ext>
            </a:extLst>
          </p:cNvPr>
          <p:cNvSpPr>
            <a:spLocks/>
          </p:cNvSpPr>
          <p:nvPr/>
        </p:nvSpPr>
        <p:spPr bwMode="auto">
          <a:xfrm>
            <a:off x="3449583" y="5460934"/>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73E20459-6AD7-4B7A-B0A5-3A6F222FB47C}"/>
              </a:ext>
            </a:extLst>
          </p:cNvPr>
          <p:cNvSpPr>
            <a:spLocks/>
          </p:cNvSpPr>
          <p:nvPr/>
        </p:nvSpPr>
        <p:spPr bwMode="auto">
          <a:xfrm>
            <a:off x="3438383" y="5093351"/>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E88DA4C3-E791-40B9-A572-6E653F2A0677}"/>
              </a:ext>
            </a:extLst>
          </p:cNvPr>
          <p:cNvSpPr>
            <a:spLocks/>
          </p:cNvSpPr>
          <p:nvPr/>
        </p:nvSpPr>
        <p:spPr bwMode="auto">
          <a:xfrm>
            <a:off x="3490483" y="5795677"/>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4" name="Platshållare för text 3">
            <a:extLst>
              <a:ext uri="{FF2B5EF4-FFF2-40B4-BE49-F238E27FC236}">
                <a16:creationId xmlns:a16="http://schemas.microsoft.com/office/drawing/2014/main" id="{2CA390CA-B44A-4186-BC07-27BFE088AAEF}"/>
              </a:ext>
            </a:extLst>
          </p:cNvPr>
          <p:cNvSpPr>
            <a:spLocks noGrp="1"/>
          </p:cNvSpPr>
          <p:nvPr>
            <p:ph type="body" sz="quarter" idx="22" hasCustomPrompt="1"/>
          </p:nvPr>
        </p:nvSpPr>
        <p:spPr>
          <a:xfrm>
            <a:off x="3315294" y="4025208"/>
            <a:ext cx="4135014" cy="493457"/>
          </a:xfrm>
        </p:spPr>
        <p:txBody>
          <a:bodyPr anchor="b">
            <a:noAutofit/>
          </a:bodyPr>
          <a:lstStyle>
            <a:lvl1pPr marL="0" indent="0" algn="l">
              <a:buFontTx/>
              <a:buNone/>
              <a:defRPr sz="2000" cap="all" baseline="0">
                <a:solidFill>
                  <a:schemeClr val="accent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35" name="Platshållare för text 3">
            <a:extLst>
              <a:ext uri="{FF2B5EF4-FFF2-40B4-BE49-F238E27FC236}">
                <a16:creationId xmlns:a16="http://schemas.microsoft.com/office/drawing/2014/main" id="{B2FEE586-F732-4B26-9233-ACA50FABFA01}"/>
              </a:ext>
            </a:extLst>
          </p:cNvPr>
          <p:cNvSpPr>
            <a:spLocks noGrp="1"/>
          </p:cNvSpPr>
          <p:nvPr>
            <p:ph type="body" sz="quarter" idx="23" hasCustomPrompt="1"/>
          </p:nvPr>
        </p:nvSpPr>
        <p:spPr>
          <a:xfrm>
            <a:off x="3315294" y="4430693"/>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6" name="Platshållare för text 3">
            <a:extLst>
              <a:ext uri="{FF2B5EF4-FFF2-40B4-BE49-F238E27FC236}">
                <a16:creationId xmlns:a16="http://schemas.microsoft.com/office/drawing/2014/main" id="{FD5266AF-EA15-41DA-9727-2B5E8CF84990}"/>
              </a:ext>
            </a:extLst>
          </p:cNvPr>
          <p:cNvSpPr>
            <a:spLocks noGrp="1"/>
          </p:cNvSpPr>
          <p:nvPr>
            <p:ph type="body" sz="quarter" idx="24" hasCustomPrompt="1"/>
          </p:nvPr>
        </p:nvSpPr>
        <p:spPr>
          <a:xfrm>
            <a:off x="3705128" y="5052321"/>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Tree>
    <p:extLst>
      <p:ext uri="{BB962C8B-B14F-4D97-AF65-F5344CB8AC3E}">
        <p14:creationId xmlns:p14="http://schemas.microsoft.com/office/powerpoint/2010/main" val="74629554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p:cSld name="6_Författar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3948008" y="402344"/>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493548" y="299475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482348" y="262717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534448" y="332949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8" name="Platshållare för text 3">
            <a:extLst>
              <a:ext uri="{FF2B5EF4-FFF2-40B4-BE49-F238E27FC236}">
                <a16:creationId xmlns:a16="http://schemas.microsoft.com/office/drawing/2014/main" id="{B98A043D-4365-0F43-8FD1-7D8195C7C0FE}"/>
              </a:ext>
            </a:extLst>
          </p:cNvPr>
          <p:cNvSpPr>
            <a:spLocks noGrp="1"/>
          </p:cNvSpPr>
          <p:nvPr>
            <p:ph type="body" sz="quarter" idx="15" hasCustomPrompt="1"/>
          </p:nvPr>
        </p:nvSpPr>
        <p:spPr>
          <a:xfrm>
            <a:off x="3315294" y="1559027"/>
            <a:ext cx="4224224" cy="493457"/>
          </a:xfrm>
        </p:spPr>
        <p:txBody>
          <a:bodyPr anchor="b">
            <a:noAutofit/>
          </a:bodyPr>
          <a:lstStyle>
            <a:lvl1pPr marL="0" indent="0" algn="l">
              <a:buFontTx/>
              <a:buNone/>
              <a:defRPr sz="2000" cap="all" baseline="0">
                <a:solidFill>
                  <a:schemeClr val="accent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19" name="Platshållare för text 3">
            <a:extLst>
              <a:ext uri="{FF2B5EF4-FFF2-40B4-BE49-F238E27FC236}">
                <a16:creationId xmlns:a16="http://schemas.microsoft.com/office/drawing/2014/main" id="{2B81BAFF-6E04-224A-993B-94E50978C7BE}"/>
              </a:ext>
            </a:extLst>
          </p:cNvPr>
          <p:cNvSpPr>
            <a:spLocks noGrp="1"/>
          </p:cNvSpPr>
          <p:nvPr>
            <p:ph type="body" sz="quarter" idx="16" hasCustomPrompt="1"/>
          </p:nvPr>
        </p:nvSpPr>
        <p:spPr>
          <a:xfrm>
            <a:off x="3315294" y="196451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1" name="Platshållare för text 3">
            <a:extLst>
              <a:ext uri="{FF2B5EF4-FFF2-40B4-BE49-F238E27FC236}">
                <a16:creationId xmlns:a16="http://schemas.microsoft.com/office/drawing/2014/main" id="{50C72A95-FA22-2E40-AA31-93C48DBDBD2B}"/>
              </a:ext>
            </a:extLst>
          </p:cNvPr>
          <p:cNvSpPr>
            <a:spLocks noGrp="1"/>
          </p:cNvSpPr>
          <p:nvPr>
            <p:ph type="body" sz="quarter" idx="17" hasCustomPrompt="1"/>
          </p:nvPr>
        </p:nvSpPr>
        <p:spPr>
          <a:xfrm>
            <a:off x="3749093" y="2586140"/>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971647" y="299475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960447" y="262717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8012547" y="332949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1" name="Platshållare för text 3">
            <a:extLst>
              <a:ext uri="{FF2B5EF4-FFF2-40B4-BE49-F238E27FC236}">
                <a16:creationId xmlns:a16="http://schemas.microsoft.com/office/drawing/2014/main" id="{3EA95533-99ED-784C-B132-3BD493719506}"/>
              </a:ext>
            </a:extLst>
          </p:cNvPr>
          <p:cNvSpPr>
            <a:spLocks noGrp="1"/>
          </p:cNvSpPr>
          <p:nvPr>
            <p:ph type="body" sz="quarter" idx="19" hasCustomPrompt="1"/>
          </p:nvPr>
        </p:nvSpPr>
        <p:spPr>
          <a:xfrm>
            <a:off x="7837358" y="1559027"/>
            <a:ext cx="4135014" cy="493457"/>
          </a:xfrm>
        </p:spPr>
        <p:txBody>
          <a:bodyPr anchor="b">
            <a:noAutofit/>
          </a:bodyPr>
          <a:lstStyle>
            <a:lvl1pPr marL="0" indent="0" algn="l">
              <a:buFontTx/>
              <a:buNone/>
              <a:defRPr sz="2000" cap="all" baseline="0">
                <a:solidFill>
                  <a:schemeClr val="accent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837358" y="196451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3" name="Platshållare för text 3">
            <a:extLst>
              <a:ext uri="{FF2B5EF4-FFF2-40B4-BE49-F238E27FC236}">
                <a16:creationId xmlns:a16="http://schemas.microsoft.com/office/drawing/2014/main" id="{82CF6F8F-4AD1-934F-96A3-BE93E272442D}"/>
              </a:ext>
            </a:extLst>
          </p:cNvPr>
          <p:cNvSpPr>
            <a:spLocks noGrp="1"/>
          </p:cNvSpPr>
          <p:nvPr>
            <p:ph type="body" sz="quarter" idx="21" hasCustomPrompt="1"/>
          </p:nvPr>
        </p:nvSpPr>
        <p:spPr>
          <a:xfrm>
            <a:off x="8227192" y="2586140"/>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
        <p:nvSpPr>
          <p:cNvPr id="24" name="AutoShape 76">
            <a:extLst>
              <a:ext uri="{FF2B5EF4-FFF2-40B4-BE49-F238E27FC236}">
                <a16:creationId xmlns:a16="http://schemas.microsoft.com/office/drawing/2014/main" id="{666845B7-82DC-48DE-86C6-D94D9122A2E3}"/>
              </a:ext>
            </a:extLst>
          </p:cNvPr>
          <p:cNvSpPr>
            <a:spLocks/>
          </p:cNvSpPr>
          <p:nvPr/>
        </p:nvSpPr>
        <p:spPr bwMode="auto">
          <a:xfrm>
            <a:off x="3449583" y="5460934"/>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73E20459-6AD7-4B7A-B0A5-3A6F222FB47C}"/>
              </a:ext>
            </a:extLst>
          </p:cNvPr>
          <p:cNvSpPr>
            <a:spLocks/>
          </p:cNvSpPr>
          <p:nvPr/>
        </p:nvSpPr>
        <p:spPr bwMode="auto">
          <a:xfrm>
            <a:off x="3438383" y="5093351"/>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E88DA4C3-E791-40B9-A572-6E653F2A0677}"/>
              </a:ext>
            </a:extLst>
          </p:cNvPr>
          <p:cNvSpPr>
            <a:spLocks/>
          </p:cNvSpPr>
          <p:nvPr/>
        </p:nvSpPr>
        <p:spPr bwMode="auto">
          <a:xfrm>
            <a:off x="3490483" y="5795677"/>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4" name="Platshållare för text 3">
            <a:extLst>
              <a:ext uri="{FF2B5EF4-FFF2-40B4-BE49-F238E27FC236}">
                <a16:creationId xmlns:a16="http://schemas.microsoft.com/office/drawing/2014/main" id="{2CA390CA-B44A-4186-BC07-27BFE088AAEF}"/>
              </a:ext>
            </a:extLst>
          </p:cNvPr>
          <p:cNvSpPr>
            <a:spLocks noGrp="1"/>
          </p:cNvSpPr>
          <p:nvPr>
            <p:ph type="body" sz="quarter" idx="22" hasCustomPrompt="1"/>
          </p:nvPr>
        </p:nvSpPr>
        <p:spPr>
          <a:xfrm>
            <a:off x="3315294" y="4025208"/>
            <a:ext cx="4135014" cy="493457"/>
          </a:xfrm>
        </p:spPr>
        <p:txBody>
          <a:bodyPr anchor="b">
            <a:noAutofit/>
          </a:bodyPr>
          <a:lstStyle>
            <a:lvl1pPr marL="0" indent="0" algn="l">
              <a:buFontTx/>
              <a:buNone/>
              <a:defRPr sz="2000" cap="all" baseline="0">
                <a:solidFill>
                  <a:schemeClr val="accent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35" name="Platshållare för text 3">
            <a:extLst>
              <a:ext uri="{FF2B5EF4-FFF2-40B4-BE49-F238E27FC236}">
                <a16:creationId xmlns:a16="http://schemas.microsoft.com/office/drawing/2014/main" id="{B2FEE586-F732-4B26-9233-ACA50FABFA01}"/>
              </a:ext>
            </a:extLst>
          </p:cNvPr>
          <p:cNvSpPr>
            <a:spLocks noGrp="1"/>
          </p:cNvSpPr>
          <p:nvPr>
            <p:ph type="body" sz="quarter" idx="23" hasCustomPrompt="1"/>
          </p:nvPr>
        </p:nvSpPr>
        <p:spPr>
          <a:xfrm>
            <a:off x="3315294" y="4430693"/>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6" name="Platshållare för text 3">
            <a:extLst>
              <a:ext uri="{FF2B5EF4-FFF2-40B4-BE49-F238E27FC236}">
                <a16:creationId xmlns:a16="http://schemas.microsoft.com/office/drawing/2014/main" id="{FD5266AF-EA15-41DA-9727-2B5E8CF84990}"/>
              </a:ext>
            </a:extLst>
          </p:cNvPr>
          <p:cNvSpPr>
            <a:spLocks noGrp="1"/>
          </p:cNvSpPr>
          <p:nvPr>
            <p:ph type="body" sz="quarter" idx="24" hasCustomPrompt="1"/>
          </p:nvPr>
        </p:nvSpPr>
        <p:spPr>
          <a:xfrm>
            <a:off x="3705128" y="5052321"/>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
        <p:nvSpPr>
          <p:cNvPr id="37" name="AutoShape 76">
            <a:extLst>
              <a:ext uri="{FF2B5EF4-FFF2-40B4-BE49-F238E27FC236}">
                <a16:creationId xmlns:a16="http://schemas.microsoft.com/office/drawing/2014/main" id="{4B7CDB01-C96E-41BF-90A2-F40174BFEF46}"/>
              </a:ext>
            </a:extLst>
          </p:cNvPr>
          <p:cNvSpPr>
            <a:spLocks/>
          </p:cNvSpPr>
          <p:nvPr/>
        </p:nvSpPr>
        <p:spPr bwMode="auto">
          <a:xfrm>
            <a:off x="7971647" y="5441951"/>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38" name="AutoShape 68">
            <a:extLst>
              <a:ext uri="{FF2B5EF4-FFF2-40B4-BE49-F238E27FC236}">
                <a16:creationId xmlns:a16="http://schemas.microsoft.com/office/drawing/2014/main" id="{9008F737-1AF4-4649-8B8E-6B001A2A5A78}"/>
              </a:ext>
            </a:extLst>
          </p:cNvPr>
          <p:cNvSpPr>
            <a:spLocks/>
          </p:cNvSpPr>
          <p:nvPr/>
        </p:nvSpPr>
        <p:spPr bwMode="auto">
          <a:xfrm>
            <a:off x="7960447" y="5074368"/>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9" name="AutoShape 94">
            <a:extLst>
              <a:ext uri="{FF2B5EF4-FFF2-40B4-BE49-F238E27FC236}">
                <a16:creationId xmlns:a16="http://schemas.microsoft.com/office/drawing/2014/main" id="{82018B13-1F2B-4085-AEBC-401F82C3C9FF}"/>
              </a:ext>
            </a:extLst>
          </p:cNvPr>
          <p:cNvSpPr>
            <a:spLocks/>
          </p:cNvSpPr>
          <p:nvPr/>
        </p:nvSpPr>
        <p:spPr bwMode="auto">
          <a:xfrm>
            <a:off x="8012547" y="5776694"/>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40" name="Platshållare för text 3">
            <a:extLst>
              <a:ext uri="{FF2B5EF4-FFF2-40B4-BE49-F238E27FC236}">
                <a16:creationId xmlns:a16="http://schemas.microsoft.com/office/drawing/2014/main" id="{37AB6C6D-2DFC-4562-84A8-98CCD748F00A}"/>
              </a:ext>
            </a:extLst>
          </p:cNvPr>
          <p:cNvSpPr>
            <a:spLocks noGrp="1"/>
          </p:cNvSpPr>
          <p:nvPr>
            <p:ph type="body" sz="quarter" idx="25" hasCustomPrompt="1"/>
          </p:nvPr>
        </p:nvSpPr>
        <p:spPr>
          <a:xfrm>
            <a:off x="7837358" y="4006225"/>
            <a:ext cx="4135014" cy="493457"/>
          </a:xfrm>
        </p:spPr>
        <p:txBody>
          <a:bodyPr anchor="b">
            <a:noAutofit/>
          </a:bodyPr>
          <a:lstStyle>
            <a:lvl1pPr marL="0" indent="0" algn="l">
              <a:buFontTx/>
              <a:buNone/>
              <a:defRPr sz="2000" cap="all" baseline="0">
                <a:solidFill>
                  <a:schemeClr val="accent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41" name="Platshållare för text 3">
            <a:extLst>
              <a:ext uri="{FF2B5EF4-FFF2-40B4-BE49-F238E27FC236}">
                <a16:creationId xmlns:a16="http://schemas.microsoft.com/office/drawing/2014/main" id="{EDF5E6CE-6E97-4C51-8890-1DC697D03B4A}"/>
              </a:ext>
            </a:extLst>
          </p:cNvPr>
          <p:cNvSpPr>
            <a:spLocks noGrp="1"/>
          </p:cNvSpPr>
          <p:nvPr>
            <p:ph type="body" sz="quarter" idx="26" hasCustomPrompt="1"/>
          </p:nvPr>
        </p:nvSpPr>
        <p:spPr>
          <a:xfrm>
            <a:off x="7837358" y="4411710"/>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42" name="Platshållare för text 3">
            <a:extLst>
              <a:ext uri="{FF2B5EF4-FFF2-40B4-BE49-F238E27FC236}">
                <a16:creationId xmlns:a16="http://schemas.microsoft.com/office/drawing/2014/main" id="{7BCD449A-8C54-4D4A-8FDA-7A29CDB84CFB}"/>
              </a:ext>
            </a:extLst>
          </p:cNvPr>
          <p:cNvSpPr>
            <a:spLocks noGrp="1"/>
          </p:cNvSpPr>
          <p:nvPr>
            <p:ph type="body" sz="quarter" idx="27" hasCustomPrompt="1"/>
          </p:nvPr>
        </p:nvSpPr>
        <p:spPr>
          <a:xfrm>
            <a:off x="8227192" y="5033338"/>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Tree>
    <p:extLst>
      <p:ext uri="{BB962C8B-B14F-4D97-AF65-F5344CB8AC3E}">
        <p14:creationId xmlns:p14="http://schemas.microsoft.com/office/powerpoint/2010/main" val="1708815758"/>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p:cSld name="4_Titel på presentation">
    <p:spTree>
      <p:nvGrpSpPr>
        <p:cNvPr id="1" name=""/>
        <p:cNvGrpSpPr/>
        <p:nvPr/>
      </p:nvGrpSpPr>
      <p:grpSpPr>
        <a:xfrm>
          <a:off x="0" y="0"/>
          <a:ext cx="0" cy="0"/>
          <a:chOff x="0" y="0"/>
          <a:chExt cx="0" cy="0"/>
        </a:xfrm>
      </p:grpSpPr>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838200" y="6356350"/>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sp>
        <p:nvSpPr>
          <p:cNvPr id="5" name="Platshållare för sidfot 4">
            <a:extLst>
              <a:ext uri="{FF2B5EF4-FFF2-40B4-BE49-F238E27FC236}">
                <a16:creationId xmlns:a16="http://schemas.microsoft.com/office/drawing/2014/main" id="{FE865377-88F8-0B4D-91B0-1C09A9BD402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D2F4314-8040-944E-9722-B72EF0EABD6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5338208" y="5540332"/>
            <a:ext cx="1515584" cy="533486"/>
          </a:xfrm>
          <a:prstGeom prst="rect">
            <a:avLst/>
          </a:prstGeom>
        </p:spPr>
      </p:pic>
      <p:cxnSp>
        <p:nvCxnSpPr>
          <p:cNvPr id="21" name="Rak 20">
            <a:extLst>
              <a:ext uri="{FF2B5EF4-FFF2-40B4-BE49-F238E27FC236}">
                <a16:creationId xmlns:a16="http://schemas.microsoft.com/office/drawing/2014/main" id="{4F27AB52-C0AA-6F43-8436-6B6880FF1329}"/>
              </a:ext>
            </a:extLst>
          </p:cNvPr>
          <p:cNvCxnSpPr>
            <a:cxnSpLocks/>
          </p:cNvCxnSpPr>
          <p:nvPr/>
        </p:nvCxnSpPr>
        <p:spPr>
          <a:xfrm>
            <a:off x="-292100" y="4945371"/>
            <a:ext cx="12614729" cy="339907"/>
          </a:xfrm>
          <a:prstGeom prst="line">
            <a:avLst/>
          </a:prstGeom>
          <a:ln w="152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Rak 21">
            <a:extLst>
              <a:ext uri="{FF2B5EF4-FFF2-40B4-BE49-F238E27FC236}">
                <a16:creationId xmlns:a16="http://schemas.microsoft.com/office/drawing/2014/main" id="{851FDCDC-AC60-1D43-966C-0EE5200A5997}"/>
              </a:ext>
            </a:extLst>
          </p:cNvPr>
          <p:cNvCxnSpPr>
            <a:cxnSpLocks/>
          </p:cNvCxnSpPr>
          <p:nvPr/>
        </p:nvCxnSpPr>
        <p:spPr>
          <a:xfrm>
            <a:off x="-292100" y="4632325"/>
            <a:ext cx="12674600" cy="482999"/>
          </a:xfrm>
          <a:prstGeom prst="line">
            <a:avLst/>
          </a:prstGeom>
          <a:ln w="381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ak 22">
            <a:extLst>
              <a:ext uri="{FF2B5EF4-FFF2-40B4-BE49-F238E27FC236}">
                <a16:creationId xmlns:a16="http://schemas.microsoft.com/office/drawing/2014/main" id="{9ECA0F7B-515C-6143-AAE0-9481FEB74F86}"/>
              </a:ext>
            </a:extLst>
          </p:cNvPr>
          <p:cNvCxnSpPr>
            <a:cxnSpLocks/>
          </p:cNvCxnSpPr>
          <p:nvPr/>
        </p:nvCxnSpPr>
        <p:spPr>
          <a:xfrm>
            <a:off x="-292100" y="4893747"/>
            <a:ext cx="12674600" cy="0"/>
          </a:xfrm>
          <a:prstGeom prst="line">
            <a:avLst/>
          </a:prstGeom>
          <a:ln w="28575" cap="rnd">
            <a:solidFill>
              <a:schemeClr val="accent3"/>
            </a:solidFill>
          </a:ln>
        </p:spPr>
        <p:style>
          <a:lnRef idx="1">
            <a:schemeClr val="accent5"/>
          </a:lnRef>
          <a:fillRef idx="0">
            <a:schemeClr val="accent5"/>
          </a:fillRef>
          <a:effectRef idx="0">
            <a:schemeClr val="accent5"/>
          </a:effectRef>
          <a:fontRef idx="minor">
            <a:schemeClr val="tx1"/>
          </a:fontRef>
        </p:style>
      </p:cxnSp>
      <p:cxnSp>
        <p:nvCxnSpPr>
          <p:cNvPr id="24" name="Rak 23">
            <a:extLst>
              <a:ext uri="{FF2B5EF4-FFF2-40B4-BE49-F238E27FC236}">
                <a16:creationId xmlns:a16="http://schemas.microsoft.com/office/drawing/2014/main" id="{D230F217-B646-D74F-83FC-5179860F5274}"/>
              </a:ext>
            </a:extLst>
          </p:cNvPr>
          <p:cNvCxnSpPr>
            <a:cxnSpLocks/>
          </p:cNvCxnSpPr>
          <p:nvPr/>
        </p:nvCxnSpPr>
        <p:spPr>
          <a:xfrm flipV="1">
            <a:off x="-306614" y="4756663"/>
            <a:ext cx="12629243" cy="540079"/>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5" name="Rak 24">
            <a:extLst>
              <a:ext uri="{FF2B5EF4-FFF2-40B4-BE49-F238E27FC236}">
                <a16:creationId xmlns:a16="http://schemas.microsoft.com/office/drawing/2014/main" id="{6F596CBD-A738-0F4E-B0B0-15DCAD80210F}"/>
              </a:ext>
            </a:extLst>
          </p:cNvPr>
          <p:cNvCxnSpPr>
            <a:cxnSpLocks/>
          </p:cNvCxnSpPr>
          <p:nvPr/>
        </p:nvCxnSpPr>
        <p:spPr>
          <a:xfrm flipV="1">
            <a:off x="-292100" y="5030832"/>
            <a:ext cx="12674600" cy="168986"/>
          </a:xfrm>
          <a:prstGeom prst="line">
            <a:avLst/>
          </a:prstGeom>
          <a:ln w="38100" cap="rnd">
            <a:solidFill>
              <a:schemeClr val="accent4"/>
            </a:solidFill>
          </a:ln>
        </p:spPr>
        <p:style>
          <a:lnRef idx="1">
            <a:schemeClr val="accent1"/>
          </a:lnRef>
          <a:fillRef idx="0">
            <a:schemeClr val="accent1"/>
          </a:fillRef>
          <a:effectRef idx="0">
            <a:schemeClr val="accent1"/>
          </a:effectRef>
          <a:fontRef idx="minor">
            <a:schemeClr val="tx1"/>
          </a:fontRef>
        </p:style>
      </p:cxnSp>
      <p:sp>
        <p:nvSpPr>
          <p:cNvPr id="13" name="Rubrik 1">
            <a:extLst>
              <a:ext uri="{FF2B5EF4-FFF2-40B4-BE49-F238E27FC236}">
                <a16:creationId xmlns:a16="http://schemas.microsoft.com/office/drawing/2014/main" id="{1B9175D5-5ED3-4F84-A886-96D96BE300BC}"/>
              </a:ext>
            </a:extLst>
          </p:cNvPr>
          <p:cNvSpPr>
            <a:spLocks noGrp="1"/>
          </p:cNvSpPr>
          <p:nvPr>
            <p:ph type="title"/>
          </p:nvPr>
        </p:nvSpPr>
        <p:spPr>
          <a:xfrm>
            <a:off x="2354561" y="1390435"/>
            <a:ext cx="7787339" cy="698800"/>
          </a:xfrm>
        </p:spPr>
        <p:txBody>
          <a:bodyPr anchor="b">
            <a:normAutofit/>
          </a:bodyPr>
          <a:lstStyle>
            <a:lvl1pPr algn="l">
              <a:defRPr sz="2400"/>
            </a:lvl1pPr>
          </a:lstStyle>
          <a:p>
            <a:r>
              <a:rPr lang="sv-SE"/>
              <a:t>Klicka här för att ändra mall för rubrikformat</a:t>
            </a:r>
          </a:p>
        </p:txBody>
      </p:sp>
      <p:sp>
        <p:nvSpPr>
          <p:cNvPr id="26" name="AutoShape 76">
            <a:extLst>
              <a:ext uri="{FF2B5EF4-FFF2-40B4-BE49-F238E27FC236}">
                <a16:creationId xmlns:a16="http://schemas.microsoft.com/office/drawing/2014/main" id="{1BCA9390-5A3D-46A7-A8DE-E1DABA27EC90}"/>
              </a:ext>
            </a:extLst>
          </p:cNvPr>
          <p:cNvSpPr>
            <a:spLocks/>
          </p:cNvSpPr>
          <p:nvPr/>
        </p:nvSpPr>
        <p:spPr bwMode="auto">
          <a:xfrm>
            <a:off x="4559109" y="3936530"/>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7" name="AutoShape 68">
            <a:extLst>
              <a:ext uri="{FF2B5EF4-FFF2-40B4-BE49-F238E27FC236}">
                <a16:creationId xmlns:a16="http://schemas.microsoft.com/office/drawing/2014/main" id="{E8B7F6C1-2473-47DF-9030-B3A3CF2200A8}"/>
              </a:ext>
            </a:extLst>
          </p:cNvPr>
          <p:cNvSpPr>
            <a:spLocks/>
          </p:cNvSpPr>
          <p:nvPr/>
        </p:nvSpPr>
        <p:spPr bwMode="auto">
          <a:xfrm>
            <a:off x="4547909" y="3568947"/>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8" name="AutoShape 94">
            <a:extLst>
              <a:ext uri="{FF2B5EF4-FFF2-40B4-BE49-F238E27FC236}">
                <a16:creationId xmlns:a16="http://schemas.microsoft.com/office/drawing/2014/main" id="{7BC19B9B-123A-400C-99CC-AAE90C74C6DB}"/>
              </a:ext>
            </a:extLst>
          </p:cNvPr>
          <p:cNvSpPr>
            <a:spLocks/>
          </p:cNvSpPr>
          <p:nvPr/>
        </p:nvSpPr>
        <p:spPr bwMode="auto">
          <a:xfrm>
            <a:off x="4600009" y="4271273"/>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9" name="Platshållare för text 3">
            <a:extLst>
              <a:ext uri="{FF2B5EF4-FFF2-40B4-BE49-F238E27FC236}">
                <a16:creationId xmlns:a16="http://schemas.microsoft.com/office/drawing/2014/main" id="{7E90E516-B963-446E-B21F-06DA8F40C17D}"/>
              </a:ext>
            </a:extLst>
          </p:cNvPr>
          <p:cNvSpPr>
            <a:spLocks noGrp="1"/>
          </p:cNvSpPr>
          <p:nvPr>
            <p:ph type="body" sz="quarter" idx="15" hasCustomPrompt="1"/>
          </p:nvPr>
        </p:nvSpPr>
        <p:spPr>
          <a:xfrm>
            <a:off x="4380855" y="2500804"/>
            <a:ext cx="4224224" cy="493457"/>
          </a:xfrm>
        </p:spPr>
        <p:txBody>
          <a:bodyPr anchor="b">
            <a:noAutofit/>
          </a:bodyPr>
          <a:lstStyle>
            <a:lvl1pPr marL="0" indent="0" algn="l">
              <a:buFontTx/>
              <a:buNone/>
              <a:defRPr sz="2000" cap="all" baseline="0">
                <a:solidFill>
                  <a:schemeClr val="accent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30" name="Platshållare för text 3">
            <a:extLst>
              <a:ext uri="{FF2B5EF4-FFF2-40B4-BE49-F238E27FC236}">
                <a16:creationId xmlns:a16="http://schemas.microsoft.com/office/drawing/2014/main" id="{7AF401C6-15AD-4708-8B65-0F3FA0462968}"/>
              </a:ext>
            </a:extLst>
          </p:cNvPr>
          <p:cNvSpPr>
            <a:spLocks noGrp="1"/>
          </p:cNvSpPr>
          <p:nvPr>
            <p:ph type="body" sz="quarter" idx="16" hasCustomPrompt="1"/>
          </p:nvPr>
        </p:nvSpPr>
        <p:spPr>
          <a:xfrm>
            <a:off x="4380855" y="2906289"/>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1" name="Platshållare för text 3">
            <a:extLst>
              <a:ext uri="{FF2B5EF4-FFF2-40B4-BE49-F238E27FC236}">
                <a16:creationId xmlns:a16="http://schemas.microsoft.com/office/drawing/2014/main" id="{64478172-0286-4DE4-AB89-DE94CD7C99A8}"/>
              </a:ext>
            </a:extLst>
          </p:cNvPr>
          <p:cNvSpPr>
            <a:spLocks noGrp="1"/>
          </p:cNvSpPr>
          <p:nvPr>
            <p:ph type="body" sz="quarter" idx="17" hasCustomPrompt="1"/>
          </p:nvPr>
        </p:nvSpPr>
        <p:spPr>
          <a:xfrm>
            <a:off x="4814654" y="3527917"/>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Tree>
    <p:extLst>
      <p:ext uri="{BB962C8B-B14F-4D97-AF65-F5344CB8AC3E}">
        <p14:creationId xmlns:p14="http://schemas.microsoft.com/office/powerpoint/2010/main" val="367215199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cSld name="Titel_1">
    <p:spTree>
      <p:nvGrpSpPr>
        <p:cNvPr id="1" name=""/>
        <p:cNvGrpSpPr/>
        <p:nvPr/>
      </p:nvGrpSpPr>
      <p:grpSpPr>
        <a:xfrm>
          <a:off x="0" y="0"/>
          <a:ext cx="0" cy="0"/>
          <a:chOff x="0" y="0"/>
          <a:chExt cx="0" cy="0"/>
        </a:xfrm>
      </p:grpSpPr>
      <p:sp>
        <p:nvSpPr>
          <p:cNvPr id="16" name="Rektangel 15">
            <a:extLst>
              <a:ext uri="{FF2B5EF4-FFF2-40B4-BE49-F238E27FC236}">
                <a16:creationId xmlns:a16="http://schemas.microsoft.com/office/drawing/2014/main" id="{C3AD3963-4BA4-A647-8938-59EACC1E8298}"/>
              </a:ext>
            </a:extLst>
          </p:cNvPr>
          <p:cNvSpPr/>
          <p:nvPr/>
        </p:nvSpPr>
        <p:spPr>
          <a:xfrm>
            <a:off x="0" y="-60553"/>
            <a:ext cx="12192000" cy="69185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FFFFFF"/>
              </a:solidFill>
              <a:effectLst/>
              <a:uLnTx/>
              <a:uFillTx/>
              <a:latin typeface="Franklin Gothic Book" panose="020B0503020102020204"/>
              <a:ea typeface="+mn-ea"/>
              <a:cs typeface="+mn-cs"/>
            </a:endParaRPr>
          </a:p>
        </p:txBody>
      </p:sp>
      <p:sp>
        <p:nvSpPr>
          <p:cNvPr id="2" name="Rubrik 1">
            <a:extLst>
              <a:ext uri="{FF2B5EF4-FFF2-40B4-BE49-F238E27FC236}">
                <a16:creationId xmlns:a16="http://schemas.microsoft.com/office/drawing/2014/main" id="{512A97A8-837C-BB4F-A74B-2D5BF40445A8}"/>
              </a:ext>
            </a:extLst>
          </p:cNvPr>
          <p:cNvSpPr>
            <a:spLocks noGrp="1"/>
          </p:cNvSpPr>
          <p:nvPr>
            <p:ph type="title"/>
          </p:nvPr>
        </p:nvSpPr>
        <p:spPr>
          <a:xfrm>
            <a:off x="831850" y="1071563"/>
            <a:ext cx="10515600" cy="2852737"/>
          </a:xfrm>
        </p:spPr>
        <p:txBody>
          <a:bodyPr anchor="b"/>
          <a:lstStyle>
            <a:lvl1pPr algn="ctr">
              <a:defRPr sz="6000">
                <a:solidFill>
                  <a:schemeClr val="bg1"/>
                </a:solidFill>
              </a:defRPr>
            </a:lvl1pPr>
          </a:lstStyle>
          <a:p>
            <a:r>
              <a:rPr lang="sv-SE"/>
              <a:t>Klicka här för att ändra mall för rubrikformat</a:t>
            </a:r>
          </a:p>
        </p:txBody>
      </p:sp>
      <p:sp>
        <p:nvSpPr>
          <p:cNvPr id="3" name="Platshållare för text 2">
            <a:extLst>
              <a:ext uri="{FF2B5EF4-FFF2-40B4-BE49-F238E27FC236}">
                <a16:creationId xmlns:a16="http://schemas.microsoft.com/office/drawing/2014/main" id="{3D44ECA7-FF4F-2A43-88F4-1AB92E9184A5}"/>
              </a:ext>
            </a:extLst>
          </p:cNvPr>
          <p:cNvSpPr>
            <a:spLocks noGrp="1"/>
          </p:cNvSpPr>
          <p:nvPr>
            <p:ph type="body" idx="1"/>
          </p:nvPr>
        </p:nvSpPr>
        <p:spPr>
          <a:xfrm>
            <a:off x="831850" y="3951289"/>
            <a:ext cx="10515600" cy="1306466"/>
          </a:xfrm>
        </p:spPr>
        <p:txBody>
          <a:bodyPr/>
          <a:lstStyle>
            <a:lvl1pPr marL="0" indent="0" algn="ctr">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sv-SE"/>
              <a:t>Klicka här för att ändra format på bakgrundstexten</a:t>
            </a:r>
          </a:p>
        </p:txBody>
      </p:sp>
      <p:sp>
        <p:nvSpPr>
          <p:cNvPr id="4" name="Platshållare för datum 3">
            <a:extLst>
              <a:ext uri="{FF2B5EF4-FFF2-40B4-BE49-F238E27FC236}">
                <a16:creationId xmlns:a16="http://schemas.microsoft.com/office/drawing/2014/main" id="{BC333AFA-1046-084A-9ABF-491AE1805FAF}"/>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497E09EF-AD35-1340-88B3-65EF5821F735}"/>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FE5C4C3-50A6-B34C-A54D-476A885D2EAB}"/>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cxnSp>
        <p:nvCxnSpPr>
          <p:cNvPr id="11" name="Rak 10">
            <a:extLst>
              <a:ext uri="{FF2B5EF4-FFF2-40B4-BE49-F238E27FC236}">
                <a16:creationId xmlns:a16="http://schemas.microsoft.com/office/drawing/2014/main" id="{0D6AEE70-98DA-6D48-8C6D-1627C3BFF284}"/>
              </a:ext>
            </a:extLst>
          </p:cNvPr>
          <p:cNvCxnSpPr>
            <a:cxnSpLocks/>
          </p:cNvCxnSpPr>
          <p:nvPr/>
        </p:nvCxnSpPr>
        <p:spPr>
          <a:xfrm>
            <a:off x="-306614" y="5531922"/>
            <a:ext cx="12629243" cy="391531"/>
          </a:xfrm>
          <a:prstGeom prst="line">
            <a:avLst/>
          </a:prstGeom>
          <a:ln w="1524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 name="Rak 11">
            <a:extLst>
              <a:ext uri="{FF2B5EF4-FFF2-40B4-BE49-F238E27FC236}">
                <a16:creationId xmlns:a16="http://schemas.microsoft.com/office/drawing/2014/main" id="{36BF5774-28B0-0F48-81DD-494ECF3D68F0}"/>
              </a:ext>
            </a:extLst>
          </p:cNvPr>
          <p:cNvCxnSpPr>
            <a:cxnSpLocks/>
          </p:cNvCxnSpPr>
          <p:nvPr/>
        </p:nvCxnSpPr>
        <p:spPr>
          <a:xfrm>
            <a:off x="-292100" y="5270500"/>
            <a:ext cx="12674600" cy="482999"/>
          </a:xfrm>
          <a:prstGeom prst="line">
            <a:avLst/>
          </a:prstGeom>
          <a:ln w="381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3" name="Rak 12">
            <a:extLst>
              <a:ext uri="{FF2B5EF4-FFF2-40B4-BE49-F238E27FC236}">
                <a16:creationId xmlns:a16="http://schemas.microsoft.com/office/drawing/2014/main" id="{F5EE0FEC-CC24-9B40-9D58-A7A488586611}"/>
              </a:ext>
            </a:extLst>
          </p:cNvPr>
          <p:cNvCxnSpPr>
            <a:cxnSpLocks/>
          </p:cNvCxnSpPr>
          <p:nvPr/>
        </p:nvCxnSpPr>
        <p:spPr>
          <a:xfrm>
            <a:off x="-82378" y="5453449"/>
            <a:ext cx="12464878" cy="78473"/>
          </a:xfrm>
          <a:prstGeom prst="line">
            <a:avLst/>
          </a:prstGeom>
          <a:ln w="28575" cap="rnd">
            <a:solidFill>
              <a:schemeClr val="bg1"/>
            </a:solidFill>
          </a:ln>
        </p:spPr>
        <p:style>
          <a:lnRef idx="1">
            <a:schemeClr val="accent5"/>
          </a:lnRef>
          <a:fillRef idx="0">
            <a:schemeClr val="accent5"/>
          </a:fillRef>
          <a:effectRef idx="0">
            <a:schemeClr val="accent5"/>
          </a:effectRef>
          <a:fontRef idx="minor">
            <a:schemeClr val="tx1"/>
          </a:fontRef>
        </p:style>
      </p:cxnSp>
      <p:cxnSp>
        <p:nvCxnSpPr>
          <p:cNvPr id="14" name="Rak 13">
            <a:extLst>
              <a:ext uri="{FF2B5EF4-FFF2-40B4-BE49-F238E27FC236}">
                <a16:creationId xmlns:a16="http://schemas.microsoft.com/office/drawing/2014/main" id="{765292D1-8DF0-7349-A798-909151593BD1}"/>
              </a:ext>
            </a:extLst>
          </p:cNvPr>
          <p:cNvCxnSpPr>
            <a:cxnSpLocks/>
          </p:cNvCxnSpPr>
          <p:nvPr/>
        </p:nvCxnSpPr>
        <p:spPr>
          <a:xfrm flipV="1">
            <a:off x="-306614" y="5394838"/>
            <a:ext cx="12629243" cy="540079"/>
          </a:xfrm>
          <a:prstGeom prst="line">
            <a:avLst/>
          </a:prstGeom>
          <a:ln w="762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ak 14">
            <a:extLst>
              <a:ext uri="{FF2B5EF4-FFF2-40B4-BE49-F238E27FC236}">
                <a16:creationId xmlns:a16="http://schemas.microsoft.com/office/drawing/2014/main" id="{302C15F6-0B9B-F441-8443-C300147E7EE3}"/>
              </a:ext>
            </a:extLst>
          </p:cNvPr>
          <p:cNvCxnSpPr>
            <a:cxnSpLocks/>
          </p:cNvCxnSpPr>
          <p:nvPr/>
        </p:nvCxnSpPr>
        <p:spPr>
          <a:xfrm flipV="1">
            <a:off x="-292100" y="5669007"/>
            <a:ext cx="12674600" cy="168986"/>
          </a:xfrm>
          <a:prstGeom prst="line">
            <a:avLst/>
          </a:prstGeom>
          <a:ln w="38100" cap="rnd">
            <a:solidFill>
              <a:schemeClr val="accent3"/>
            </a:solidFill>
          </a:ln>
        </p:spPr>
        <p:style>
          <a:lnRef idx="1">
            <a:schemeClr val="accent1"/>
          </a:lnRef>
          <a:fillRef idx="0">
            <a:schemeClr val="accent1"/>
          </a:fillRef>
          <a:effectRef idx="0">
            <a:schemeClr val="accent1"/>
          </a:effectRef>
          <a:fontRef idx="minor">
            <a:schemeClr val="tx1"/>
          </a:fontRef>
        </p:style>
      </p:cxnSp>
      <p:pic>
        <p:nvPicPr>
          <p:cNvPr id="18" name="Bildobjekt 17">
            <a:extLst>
              <a:ext uri="{FF2B5EF4-FFF2-40B4-BE49-F238E27FC236}">
                <a16:creationId xmlns:a16="http://schemas.microsoft.com/office/drawing/2014/main" id="{3C8AE495-CB2B-2A41-82E9-9AAD35A6978E}"/>
              </a:ext>
            </a:extLst>
          </p:cNvPr>
          <p:cNvPicPr>
            <a:picLocks noChangeAspect="1"/>
          </p:cNvPicPr>
          <p:nvPr/>
        </p:nvPicPr>
        <p:blipFill>
          <a:blip r:embed="rId2"/>
          <a:stretch>
            <a:fillRect/>
          </a:stretch>
        </p:blipFill>
        <p:spPr>
          <a:xfrm>
            <a:off x="10763765" y="6298828"/>
            <a:ext cx="1167367" cy="410914"/>
          </a:xfrm>
          <a:prstGeom prst="rect">
            <a:avLst/>
          </a:prstGeom>
        </p:spPr>
      </p:pic>
    </p:spTree>
    <p:extLst>
      <p:ext uri="{BB962C8B-B14F-4D97-AF65-F5344CB8AC3E}">
        <p14:creationId xmlns:p14="http://schemas.microsoft.com/office/powerpoint/2010/main" val="297772474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userDrawn="1">
  <p:cSld name="GENOMFÖRANDE, METOD, INSAMLINGSTEKNIK">
    <p:spTree>
      <p:nvGrpSpPr>
        <p:cNvPr id="1" name=""/>
        <p:cNvGrpSpPr/>
        <p:nvPr/>
      </p:nvGrpSpPr>
      <p:grpSpPr>
        <a:xfrm>
          <a:off x="0" y="0"/>
          <a:ext cx="0" cy="0"/>
          <a:chOff x="0" y="0"/>
          <a:chExt cx="0" cy="0"/>
        </a:xfrm>
      </p:grpSpPr>
      <p:sp>
        <p:nvSpPr>
          <p:cNvPr id="3" name="Platshållare för innehåll 2"/>
          <p:cNvSpPr>
            <a:spLocks noGrp="1"/>
          </p:cNvSpPr>
          <p:nvPr>
            <p:ph idx="1" hasCustomPrompt="1"/>
          </p:nvPr>
        </p:nvSpPr>
        <p:spPr>
          <a:xfrm>
            <a:off x="603695" y="1018262"/>
            <a:ext cx="10773407" cy="1076582"/>
          </a:xfrm>
          <a:prstGeom prst="rect">
            <a:avLst/>
          </a:prstGeom>
        </p:spPr>
        <p:txBody>
          <a:bodyPr>
            <a:normAutofit/>
          </a:bodyPr>
          <a:lstStyle>
            <a:lvl1pPr>
              <a:defRPr sz="1200" b="0" baseline="0">
                <a:solidFill>
                  <a:srgbClr val="50514F"/>
                </a:solidFill>
                <a:latin typeface="Open Sans Light" panose="020B0306030504020204" pitchFamily="34" charset="0"/>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genomförandet.</a:t>
            </a:r>
          </a:p>
        </p:txBody>
      </p:sp>
      <p:sp>
        <p:nvSpPr>
          <p:cNvPr id="23" name="Platshållare för sidfot 8"/>
          <p:cNvSpPr>
            <a:spLocks noGrp="1"/>
          </p:cNvSpPr>
          <p:nvPr>
            <p:ph type="ftr" sz="quarter" idx="10"/>
          </p:nvPr>
        </p:nvSpPr>
        <p:spPr>
          <a:xfrm>
            <a:off x="0" y="6619409"/>
            <a:ext cx="12192000" cy="232488"/>
          </a:xfrm>
          <a:prstGeom prst="rect">
            <a:avLst/>
          </a:prstGeom>
        </p:spPr>
        <p:txBody>
          <a:bodyPr/>
          <a:lstStyle>
            <a:lvl1pPr algn="ctr">
              <a:defRPr sz="1000">
                <a:latin typeface="Open Sans Light" panose="020B0306030504020204" pitchFamily="34" charset="0"/>
                <a:ea typeface="Open Sans Light" panose="020B0306030504020204" pitchFamily="34" charset="0"/>
                <a:cs typeface="Open Sans Light" panose="020B0306030504020204" pitchFamily="34" charset="0"/>
              </a:defRPr>
            </a:lvl1pPr>
          </a:lstStyle>
          <a:p>
            <a:r>
              <a:rPr lang="sv-SE"/>
              <a:t>MSB Opinioner 2020</a:t>
            </a:r>
          </a:p>
        </p:txBody>
      </p:sp>
      <p:sp>
        <p:nvSpPr>
          <p:cNvPr id="27" name="Platshållare för innehåll 2"/>
          <p:cNvSpPr>
            <a:spLocks noGrp="1"/>
          </p:cNvSpPr>
          <p:nvPr>
            <p:ph idx="11" hasCustomPrompt="1"/>
          </p:nvPr>
        </p:nvSpPr>
        <p:spPr>
          <a:xfrm>
            <a:off x="614400" y="2749554"/>
            <a:ext cx="10752000" cy="1076582"/>
          </a:xfrm>
          <a:prstGeom prst="rect">
            <a:avLst/>
          </a:prstGeom>
        </p:spPr>
        <p:txBody>
          <a:bodyPr>
            <a:normAutofit/>
          </a:bodyPr>
          <a:lstStyle>
            <a:lvl1pPr>
              <a:defRPr sz="1200" b="0" baseline="0">
                <a:solidFill>
                  <a:srgbClr val="50514F"/>
                </a:solidFill>
                <a:latin typeface="Open Sans Light" panose="020B0306030504020204" pitchFamily="34" charset="0"/>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metoden.</a:t>
            </a:r>
          </a:p>
        </p:txBody>
      </p:sp>
      <p:sp>
        <p:nvSpPr>
          <p:cNvPr id="28" name="Platshållare för innehåll 2"/>
          <p:cNvSpPr>
            <a:spLocks noGrp="1"/>
          </p:cNvSpPr>
          <p:nvPr>
            <p:ph idx="12" hasCustomPrompt="1"/>
          </p:nvPr>
        </p:nvSpPr>
        <p:spPr>
          <a:xfrm>
            <a:off x="614400" y="4441704"/>
            <a:ext cx="10752000" cy="1076582"/>
          </a:xfrm>
          <a:prstGeom prst="rect">
            <a:avLst/>
          </a:prstGeom>
        </p:spPr>
        <p:txBody>
          <a:bodyPr>
            <a:normAutofit/>
          </a:bodyPr>
          <a:lstStyle>
            <a:lvl1pPr>
              <a:defRPr sz="1200" b="0" baseline="0">
                <a:solidFill>
                  <a:srgbClr val="50514F"/>
                </a:solidFill>
                <a:latin typeface="Open Sans Light" panose="020B0306030504020204" pitchFamily="34" charset="0"/>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insamlingstekniken.</a:t>
            </a:r>
          </a:p>
        </p:txBody>
      </p:sp>
      <p:sp>
        <p:nvSpPr>
          <p:cNvPr id="10" name="Platshållare för innehåll 2"/>
          <p:cNvSpPr>
            <a:spLocks noGrp="1"/>
          </p:cNvSpPr>
          <p:nvPr>
            <p:ph idx="13" hasCustomPrompt="1"/>
          </p:nvPr>
        </p:nvSpPr>
        <p:spPr>
          <a:xfrm>
            <a:off x="614399" y="469390"/>
            <a:ext cx="10762704" cy="526060"/>
          </a:xfrm>
          <a:prstGeom prst="rect">
            <a:avLst/>
          </a:prstGeom>
        </p:spPr>
        <p:txBody>
          <a:bodyPr>
            <a:noAutofit/>
          </a:bodyPr>
          <a:lstStyle>
            <a:lvl1pPr>
              <a:defRPr sz="2800" b="0" baseline="0">
                <a:solidFill>
                  <a:srgbClr val="EF4A81"/>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a:t>GENOMFÖRANDE</a:t>
            </a:r>
          </a:p>
        </p:txBody>
      </p:sp>
      <p:sp>
        <p:nvSpPr>
          <p:cNvPr id="11" name="Platshållare för innehåll 2"/>
          <p:cNvSpPr>
            <a:spLocks noGrp="1"/>
          </p:cNvSpPr>
          <p:nvPr>
            <p:ph idx="14" hasCustomPrompt="1"/>
          </p:nvPr>
        </p:nvSpPr>
        <p:spPr>
          <a:xfrm>
            <a:off x="614400" y="2194341"/>
            <a:ext cx="10752000" cy="526060"/>
          </a:xfrm>
          <a:prstGeom prst="rect">
            <a:avLst/>
          </a:prstGeom>
        </p:spPr>
        <p:txBody>
          <a:bodyPr>
            <a:noAutofit/>
          </a:bodyPr>
          <a:lstStyle>
            <a:lvl1pPr>
              <a:defRPr sz="2800" b="0" baseline="0">
                <a:solidFill>
                  <a:srgbClr val="EF4A81"/>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a:t>METOD</a:t>
            </a:r>
          </a:p>
        </p:txBody>
      </p:sp>
      <p:sp>
        <p:nvSpPr>
          <p:cNvPr id="12" name="Platshållare för innehåll 2"/>
          <p:cNvSpPr>
            <a:spLocks noGrp="1"/>
          </p:cNvSpPr>
          <p:nvPr>
            <p:ph idx="15" hasCustomPrompt="1"/>
          </p:nvPr>
        </p:nvSpPr>
        <p:spPr>
          <a:xfrm>
            <a:off x="603695" y="3882473"/>
            <a:ext cx="10762704" cy="526060"/>
          </a:xfrm>
          <a:prstGeom prst="rect">
            <a:avLst/>
          </a:prstGeom>
        </p:spPr>
        <p:txBody>
          <a:bodyPr>
            <a:noAutofit/>
          </a:bodyPr>
          <a:lstStyle>
            <a:lvl1pPr>
              <a:defRPr sz="2800" b="0" baseline="0">
                <a:solidFill>
                  <a:srgbClr val="EF4A81"/>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a:t>INSAMLINGSTEKNIK</a:t>
            </a:r>
          </a:p>
        </p:txBody>
      </p:sp>
      <p:sp>
        <p:nvSpPr>
          <p:cNvPr id="13" name="Platshållare för bildnummer 5">
            <a:extLst>
              <a:ext uri="{FF2B5EF4-FFF2-40B4-BE49-F238E27FC236}">
                <a16:creationId xmlns:a16="http://schemas.microsoft.com/office/drawing/2014/main" id="{8A453751-2770-4819-8FAF-D2B6DD79DC86}"/>
              </a:ext>
            </a:extLst>
          </p:cNvPr>
          <p:cNvSpPr>
            <a:spLocks noGrp="1"/>
          </p:cNvSpPr>
          <p:nvPr>
            <p:ph type="sldNum" sz="quarter" idx="4"/>
          </p:nvPr>
        </p:nvSpPr>
        <p:spPr>
          <a:xfrm>
            <a:off x="11128902" y="6609201"/>
            <a:ext cx="1555467" cy="248800"/>
          </a:xfrm>
          <a:prstGeom prst="rect">
            <a:avLst/>
          </a:prstGeom>
        </p:spPr>
        <p:txBody>
          <a:bodyPr anchor="ctr" anchorCtr="0"/>
          <a:lstStyle>
            <a:lvl1pPr>
              <a:defRPr sz="1100">
                <a:solidFill>
                  <a:schemeClr val="accent3">
                    <a:lumMod val="75000"/>
                  </a:schemeClr>
                </a:solidFill>
                <a:latin typeface="+mj-lt"/>
              </a:defRPr>
            </a:lvl1pPr>
          </a:lstStyle>
          <a:p>
            <a:fld id="{D71179CC-12DF-4212-B858-03EBF59C5F9D}" type="slidenum">
              <a:rPr lang="sv-SE" smtClean="0"/>
              <a:pPr/>
              <a:t>‹#›</a:t>
            </a:fld>
            <a:endParaRPr lang="sv-SE"/>
          </a:p>
        </p:txBody>
      </p:sp>
    </p:spTree>
    <p:extLst>
      <p:ext uri="{BB962C8B-B14F-4D97-AF65-F5344CB8AC3E}">
        <p14:creationId xmlns:p14="http://schemas.microsoft.com/office/powerpoint/2010/main" val="121681230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7_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838200" y="365125"/>
            <a:ext cx="10515600" cy="1325563"/>
          </a:xfrm>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1A14836F-C94C-E34D-8DD8-1CF5A50CFBE0}"/>
              </a:ext>
            </a:extLst>
          </p:cNvPr>
          <p:cNvSpPr>
            <a:spLocks noGrp="1"/>
          </p:cNvSpPr>
          <p:nvPr>
            <p:ph idx="1"/>
          </p:nvPr>
        </p:nvSpPr>
        <p:spPr>
          <a:xfrm>
            <a:off x="838200" y="1825625"/>
            <a:ext cx="10515600"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310561"/>
            <a:ext cx="1167367" cy="410914"/>
          </a:xfrm>
          <a:prstGeom prst="rect">
            <a:avLst/>
          </a:prstGeom>
        </p:spPr>
      </p:pic>
    </p:spTree>
    <p:extLst>
      <p:ext uri="{BB962C8B-B14F-4D97-AF65-F5344CB8AC3E}">
        <p14:creationId xmlns:p14="http://schemas.microsoft.com/office/powerpoint/2010/main" val="72495155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p:cSld name="4_Hejdå, pil, ett nam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4326204" y="1545082"/>
            <a:ext cx="9239023" cy="698800"/>
          </a:xfrm>
        </p:spPr>
        <p:txBody>
          <a:bodyPr anchor="b">
            <a:normAutofit/>
          </a:bodyPr>
          <a:lstStyle>
            <a:lvl1pPr algn="l">
              <a:defRPr sz="2400"/>
            </a:lvl1pPr>
          </a:lstStyle>
          <a:p>
            <a:r>
              <a:rPr lang="sv-SE"/>
              <a:t>Klicka här för att ändra mall för rubrikformat</a:t>
            </a:r>
          </a:p>
        </p:txBody>
      </p:sp>
      <p:sp>
        <p:nvSpPr>
          <p:cNvPr id="24" name="AutoShape 76">
            <a:extLst>
              <a:ext uri="{FF2B5EF4-FFF2-40B4-BE49-F238E27FC236}">
                <a16:creationId xmlns:a16="http://schemas.microsoft.com/office/drawing/2014/main" id="{0C7441DB-BF34-9540-B284-0CEFAEAEFE59}"/>
              </a:ext>
            </a:extLst>
          </p:cNvPr>
          <p:cNvSpPr>
            <a:spLocks/>
          </p:cNvSpPr>
          <p:nvPr/>
        </p:nvSpPr>
        <p:spPr bwMode="auto">
          <a:xfrm>
            <a:off x="4436459" y="3968288"/>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solidFill>
              <a:schemeClr val="accent1"/>
            </a:solid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57E32A73-1C59-484A-A0B3-D1F9AD94A029}"/>
              </a:ext>
            </a:extLst>
          </p:cNvPr>
          <p:cNvSpPr>
            <a:spLocks/>
          </p:cNvSpPr>
          <p:nvPr/>
        </p:nvSpPr>
        <p:spPr bwMode="auto">
          <a:xfrm>
            <a:off x="4425259" y="3600705"/>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solidFill>
              <a:schemeClr val="accent1"/>
            </a:solid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A77DE4A6-130C-0146-8E69-B4D00549343F}"/>
              </a:ext>
            </a:extLst>
          </p:cNvPr>
          <p:cNvSpPr>
            <a:spLocks/>
          </p:cNvSpPr>
          <p:nvPr/>
        </p:nvSpPr>
        <p:spPr bwMode="auto">
          <a:xfrm>
            <a:off x="4477359" y="4303031"/>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solidFill>
              <a:schemeClr val="accent1"/>
            </a:solid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803518" y="-2440366"/>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textruta 12">
            <a:extLst>
              <a:ext uri="{FF2B5EF4-FFF2-40B4-BE49-F238E27FC236}">
                <a16:creationId xmlns:a16="http://schemas.microsoft.com/office/drawing/2014/main" id="{4DAE7DA1-AB61-4B6B-95B1-1ABE2F59463D}"/>
              </a:ext>
            </a:extLst>
          </p:cNvPr>
          <p:cNvSpPr txBox="1"/>
          <p:nvPr/>
        </p:nvSpPr>
        <p:spPr>
          <a:xfrm>
            <a:off x="4335082" y="2715914"/>
            <a:ext cx="5829850" cy="400110"/>
          </a:xfrm>
          <a:prstGeom prst="rect">
            <a:avLst/>
          </a:prstGeom>
          <a:noFill/>
        </p:spPr>
        <p:txBody>
          <a:bodyPr wrap="square" rtlCol="0">
            <a:spAutoFit/>
          </a:bodyPr>
          <a:lstStyle/>
          <a:p>
            <a:r>
              <a:rPr lang="sv-SE" sz="2000">
                <a:solidFill>
                  <a:schemeClr val="accent1"/>
                </a:solidFill>
                <a:latin typeface="+mj-lt"/>
              </a:rPr>
              <a:t>ANNA STAKKE</a:t>
            </a:r>
          </a:p>
        </p:txBody>
      </p:sp>
      <p:sp>
        <p:nvSpPr>
          <p:cNvPr id="14" name="textruta 13">
            <a:extLst>
              <a:ext uri="{FF2B5EF4-FFF2-40B4-BE49-F238E27FC236}">
                <a16:creationId xmlns:a16="http://schemas.microsoft.com/office/drawing/2014/main" id="{D71FD8C6-1DC7-4748-956C-15D08EE9E396}"/>
              </a:ext>
            </a:extLst>
          </p:cNvPr>
          <p:cNvSpPr txBox="1"/>
          <p:nvPr/>
        </p:nvSpPr>
        <p:spPr>
          <a:xfrm>
            <a:off x="4335082" y="3119174"/>
            <a:ext cx="3832375" cy="338554"/>
          </a:xfrm>
          <a:prstGeom prst="rect">
            <a:avLst/>
          </a:prstGeom>
          <a:noFill/>
        </p:spPr>
        <p:txBody>
          <a:bodyPr wrap="square" rtlCol="0">
            <a:spAutoFit/>
          </a:bodyPr>
          <a:lstStyle/>
          <a:p>
            <a:r>
              <a:rPr lang="sv-SE" sz="1600" b="0" i="1"/>
              <a:t>Projektledare</a:t>
            </a:r>
          </a:p>
        </p:txBody>
      </p:sp>
      <p:sp>
        <p:nvSpPr>
          <p:cNvPr id="16" name="textruta 15">
            <a:extLst>
              <a:ext uri="{FF2B5EF4-FFF2-40B4-BE49-F238E27FC236}">
                <a16:creationId xmlns:a16="http://schemas.microsoft.com/office/drawing/2014/main" id="{84819012-1C29-485F-823C-9C8A6D36F121}"/>
              </a:ext>
            </a:extLst>
          </p:cNvPr>
          <p:cNvSpPr txBox="1"/>
          <p:nvPr/>
        </p:nvSpPr>
        <p:spPr>
          <a:xfrm>
            <a:off x="4699240" y="3567351"/>
            <a:ext cx="2908924"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73434420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p:cSld name="4_anna+mikaela">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55B90701-5E2F-4615-9DF6-2ECDF77A9FDA}"/>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ANNA STAAKE</a:t>
            </a:r>
          </a:p>
        </p:txBody>
      </p:sp>
      <p:sp>
        <p:nvSpPr>
          <p:cNvPr id="25" name="textruta 24">
            <a:extLst>
              <a:ext uri="{FF2B5EF4-FFF2-40B4-BE49-F238E27FC236}">
                <a16:creationId xmlns:a16="http://schemas.microsoft.com/office/drawing/2014/main" id="{FB2F9EA2-24E4-43D6-8C29-083C8BCD84C5}"/>
              </a:ext>
            </a:extLst>
          </p:cNvPr>
          <p:cNvSpPr txBox="1"/>
          <p:nvPr/>
        </p:nvSpPr>
        <p:spPr>
          <a:xfrm>
            <a:off x="2836815" y="3503218"/>
            <a:ext cx="3626129" cy="338554"/>
          </a:xfrm>
          <a:prstGeom prst="rect">
            <a:avLst/>
          </a:prstGeom>
          <a:noFill/>
        </p:spPr>
        <p:txBody>
          <a:bodyPr wrap="square" rtlCol="0">
            <a:spAutoFit/>
          </a:bodyPr>
          <a:lstStyle/>
          <a:p>
            <a:r>
              <a:rPr lang="sv-SE" sz="1600" i="1"/>
              <a:t>Projektledare</a:t>
            </a:r>
          </a:p>
        </p:txBody>
      </p:sp>
      <p:sp>
        <p:nvSpPr>
          <p:cNvPr id="26" name="textruta 25">
            <a:extLst>
              <a:ext uri="{FF2B5EF4-FFF2-40B4-BE49-F238E27FC236}">
                <a16:creationId xmlns:a16="http://schemas.microsoft.com/office/drawing/2014/main" id="{779CDCFA-42AA-4E0F-8EA1-A65A6AD81633}"/>
              </a:ext>
            </a:extLst>
          </p:cNvPr>
          <p:cNvSpPr txBox="1"/>
          <p:nvPr/>
        </p:nvSpPr>
        <p:spPr>
          <a:xfrm>
            <a:off x="3311919" y="4108945"/>
            <a:ext cx="3151025"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
        <p:nvSpPr>
          <p:cNvPr id="34" name="textruta 33">
            <a:extLst>
              <a:ext uri="{FF2B5EF4-FFF2-40B4-BE49-F238E27FC236}">
                <a16:creationId xmlns:a16="http://schemas.microsoft.com/office/drawing/2014/main" id="{D9336E9A-48D5-4D3C-9363-3080D8DEDBB6}"/>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MIKAELA JAKOBSSON</a:t>
            </a:r>
          </a:p>
        </p:txBody>
      </p:sp>
      <p:sp>
        <p:nvSpPr>
          <p:cNvPr id="35" name="textruta 34">
            <a:extLst>
              <a:ext uri="{FF2B5EF4-FFF2-40B4-BE49-F238E27FC236}">
                <a16:creationId xmlns:a16="http://schemas.microsoft.com/office/drawing/2014/main" id="{1AE5B271-B7C9-41D4-8DC6-B17A5BDEB6A2}"/>
              </a:ext>
            </a:extLst>
          </p:cNvPr>
          <p:cNvSpPr txBox="1"/>
          <p:nvPr/>
        </p:nvSpPr>
        <p:spPr>
          <a:xfrm>
            <a:off x="7594717" y="4108945"/>
            <a:ext cx="2866880"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16326398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p:cSld name="anna+lin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E856274F-D6AD-44AE-BB32-94E2373BA018}"/>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ANNA STAAKE</a:t>
            </a:r>
          </a:p>
        </p:txBody>
      </p:sp>
      <p:sp>
        <p:nvSpPr>
          <p:cNvPr id="25" name="textruta 24">
            <a:extLst>
              <a:ext uri="{FF2B5EF4-FFF2-40B4-BE49-F238E27FC236}">
                <a16:creationId xmlns:a16="http://schemas.microsoft.com/office/drawing/2014/main" id="{7BA68F26-6B24-4C53-8E2A-C03DE7914CB8}"/>
              </a:ext>
            </a:extLst>
          </p:cNvPr>
          <p:cNvSpPr txBox="1"/>
          <p:nvPr/>
        </p:nvSpPr>
        <p:spPr>
          <a:xfrm>
            <a:off x="2836816" y="3503218"/>
            <a:ext cx="3357282" cy="338554"/>
          </a:xfrm>
          <a:prstGeom prst="rect">
            <a:avLst/>
          </a:prstGeom>
          <a:noFill/>
        </p:spPr>
        <p:txBody>
          <a:bodyPr wrap="square" rtlCol="0">
            <a:spAutoFit/>
          </a:bodyPr>
          <a:lstStyle/>
          <a:p>
            <a:r>
              <a:rPr lang="sv-SE" sz="1600" i="1"/>
              <a:t>Projektledare</a:t>
            </a:r>
          </a:p>
        </p:txBody>
      </p:sp>
      <p:sp>
        <p:nvSpPr>
          <p:cNvPr id="26" name="textruta 25">
            <a:extLst>
              <a:ext uri="{FF2B5EF4-FFF2-40B4-BE49-F238E27FC236}">
                <a16:creationId xmlns:a16="http://schemas.microsoft.com/office/drawing/2014/main" id="{B0DE8109-4E9D-42DD-8D42-31A40DF099BC}"/>
              </a:ext>
            </a:extLst>
          </p:cNvPr>
          <p:cNvSpPr txBox="1"/>
          <p:nvPr/>
        </p:nvSpPr>
        <p:spPr>
          <a:xfrm>
            <a:off x="3311920" y="4108945"/>
            <a:ext cx="3168780"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
        <p:nvSpPr>
          <p:cNvPr id="34" name="textruta 33">
            <a:extLst>
              <a:ext uri="{FF2B5EF4-FFF2-40B4-BE49-F238E27FC236}">
                <a16:creationId xmlns:a16="http://schemas.microsoft.com/office/drawing/2014/main" id="{61800D4B-E73F-4E5B-A5F0-E66D84228CE3}"/>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LINN NILSSON</a:t>
            </a:r>
          </a:p>
        </p:txBody>
      </p:sp>
      <p:sp>
        <p:nvSpPr>
          <p:cNvPr id="35" name="textruta 34">
            <a:extLst>
              <a:ext uri="{FF2B5EF4-FFF2-40B4-BE49-F238E27FC236}">
                <a16:creationId xmlns:a16="http://schemas.microsoft.com/office/drawing/2014/main" id="{112A45D7-FA10-429E-B007-A81B8103648F}"/>
              </a:ext>
            </a:extLst>
          </p:cNvPr>
          <p:cNvSpPr txBox="1"/>
          <p:nvPr/>
        </p:nvSpPr>
        <p:spPr>
          <a:xfrm>
            <a:off x="7594717" y="4108945"/>
            <a:ext cx="3168780"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420552449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p:cSld name="anna+cari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3CFA7310-47DB-4935-84E8-55BBFD48DB12}"/>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ANNA STAAKE</a:t>
            </a:r>
          </a:p>
        </p:txBody>
      </p:sp>
      <p:sp>
        <p:nvSpPr>
          <p:cNvPr id="25" name="textruta 24">
            <a:extLst>
              <a:ext uri="{FF2B5EF4-FFF2-40B4-BE49-F238E27FC236}">
                <a16:creationId xmlns:a16="http://schemas.microsoft.com/office/drawing/2014/main" id="{E233A2F3-CF03-4850-8A17-4B5CAC7658CA}"/>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CARIN GRÄÄS</a:t>
            </a:r>
          </a:p>
        </p:txBody>
      </p:sp>
      <p:sp>
        <p:nvSpPr>
          <p:cNvPr id="26" name="textruta 25">
            <a:extLst>
              <a:ext uri="{FF2B5EF4-FFF2-40B4-BE49-F238E27FC236}">
                <a16:creationId xmlns:a16="http://schemas.microsoft.com/office/drawing/2014/main" id="{C5289783-9A08-47DF-AD03-830D2D9685C5}"/>
              </a:ext>
            </a:extLst>
          </p:cNvPr>
          <p:cNvSpPr txBox="1"/>
          <p:nvPr/>
        </p:nvSpPr>
        <p:spPr>
          <a:xfrm>
            <a:off x="2836815" y="3503218"/>
            <a:ext cx="3468633" cy="338554"/>
          </a:xfrm>
          <a:prstGeom prst="rect">
            <a:avLst/>
          </a:prstGeom>
          <a:noFill/>
        </p:spPr>
        <p:txBody>
          <a:bodyPr wrap="square" rtlCol="0">
            <a:spAutoFit/>
          </a:bodyPr>
          <a:lstStyle/>
          <a:p>
            <a:r>
              <a:rPr lang="sv-SE" sz="1600" i="1"/>
              <a:t>Projektledare</a:t>
            </a:r>
          </a:p>
        </p:txBody>
      </p:sp>
      <p:sp>
        <p:nvSpPr>
          <p:cNvPr id="34" name="textruta 33">
            <a:extLst>
              <a:ext uri="{FF2B5EF4-FFF2-40B4-BE49-F238E27FC236}">
                <a16:creationId xmlns:a16="http://schemas.microsoft.com/office/drawing/2014/main" id="{EF373666-594F-4378-B969-BC22E2BEB2A2}"/>
              </a:ext>
            </a:extLst>
          </p:cNvPr>
          <p:cNvSpPr txBox="1"/>
          <p:nvPr/>
        </p:nvSpPr>
        <p:spPr>
          <a:xfrm>
            <a:off x="3311919" y="4108945"/>
            <a:ext cx="2993529"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
        <p:nvSpPr>
          <p:cNvPr id="35" name="textruta 34">
            <a:extLst>
              <a:ext uri="{FF2B5EF4-FFF2-40B4-BE49-F238E27FC236}">
                <a16:creationId xmlns:a16="http://schemas.microsoft.com/office/drawing/2014/main" id="{173DA387-BFFA-4BAE-A836-8D976F1A6ACB}"/>
              </a:ext>
            </a:extLst>
          </p:cNvPr>
          <p:cNvSpPr txBox="1"/>
          <p:nvPr/>
        </p:nvSpPr>
        <p:spPr>
          <a:xfrm>
            <a:off x="7594716" y="4108945"/>
            <a:ext cx="3244919"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01545083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p:cSld name="anna+nina">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B16009FF-7A1D-4185-82EF-AA711C8237DB}"/>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ANNA STAAKE</a:t>
            </a:r>
          </a:p>
        </p:txBody>
      </p:sp>
      <p:sp>
        <p:nvSpPr>
          <p:cNvPr id="25" name="textruta 24">
            <a:extLst>
              <a:ext uri="{FF2B5EF4-FFF2-40B4-BE49-F238E27FC236}">
                <a16:creationId xmlns:a16="http://schemas.microsoft.com/office/drawing/2014/main" id="{B994A6FF-4780-435B-BA23-E2A9B289A606}"/>
              </a:ext>
            </a:extLst>
          </p:cNvPr>
          <p:cNvSpPr txBox="1"/>
          <p:nvPr/>
        </p:nvSpPr>
        <p:spPr>
          <a:xfrm>
            <a:off x="2836816" y="3503218"/>
            <a:ext cx="3643884" cy="338554"/>
          </a:xfrm>
          <a:prstGeom prst="rect">
            <a:avLst/>
          </a:prstGeom>
          <a:noFill/>
        </p:spPr>
        <p:txBody>
          <a:bodyPr wrap="square" rtlCol="0">
            <a:spAutoFit/>
          </a:bodyPr>
          <a:lstStyle/>
          <a:p>
            <a:r>
              <a:rPr lang="sv-SE" sz="1600" i="1"/>
              <a:t>Projektledare</a:t>
            </a:r>
          </a:p>
        </p:txBody>
      </p:sp>
      <p:sp>
        <p:nvSpPr>
          <p:cNvPr id="26" name="textruta 25">
            <a:extLst>
              <a:ext uri="{FF2B5EF4-FFF2-40B4-BE49-F238E27FC236}">
                <a16:creationId xmlns:a16="http://schemas.microsoft.com/office/drawing/2014/main" id="{1EA9E8DE-EFE6-4A60-B4FE-87552395B94A}"/>
              </a:ext>
            </a:extLst>
          </p:cNvPr>
          <p:cNvSpPr txBox="1"/>
          <p:nvPr/>
        </p:nvSpPr>
        <p:spPr>
          <a:xfrm>
            <a:off x="3311919" y="4108945"/>
            <a:ext cx="31687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
        <p:nvSpPr>
          <p:cNvPr id="34" name="textruta 33">
            <a:extLst>
              <a:ext uri="{FF2B5EF4-FFF2-40B4-BE49-F238E27FC236}">
                <a16:creationId xmlns:a16="http://schemas.microsoft.com/office/drawing/2014/main" id="{A20ED32F-C184-4CC2-81B3-FE1E091DD7E7}"/>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NINA ENGDAHL	</a:t>
            </a:r>
          </a:p>
        </p:txBody>
      </p:sp>
      <p:sp>
        <p:nvSpPr>
          <p:cNvPr id="35" name="textruta 34">
            <a:extLst>
              <a:ext uri="{FF2B5EF4-FFF2-40B4-BE49-F238E27FC236}">
                <a16:creationId xmlns:a16="http://schemas.microsoft.com/office/drawing/2014/main" id="{45B29DE2-5BAD-4117-8D0A-1107FD5366EF}"/>
              </a:ext>
            </a:extLst>
          </p:cNvPr>
          <p:cNvSpPr txBox="1"/>
          <p:nvPr/>
        </p:nvSpPr>
        <p:spPr>
          <a:xfrm>
            <a:off x="7594716" y="4108945"/>
            <a:ext cx="31687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19181644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p:cSld name="anna+penilla">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C6E789AF-B80C-4B59-8504-38198D088BC4}"/>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ANNA STAAKE</a:t>
            </a:r>
          </a:p>
        </p:txBody>
      </p:sp>
      <p:sp>
        <p:nvSpPr>
          <p:cNvPr id="25" name="textruta 24">
            <a:extLst>
              <a:ext uri="{FF2B5EF4-FFF2-40B4-BE49-F238E27FC236}">
                <a16:creationId xmlns:a16="http://schemas.microsoft.com/office/drawing/2014/main" id="{425DF9C2-6288-402C-B656-BA437581D679}"/>
              </a:ext>
            </a:extLst>
          </p:cNvPr>
          <p:cNvSpPr txBox="1"/>
          <p:nvPr/>
        </p:nvSpPr>
        <p:spPr>
          <a:xfrm>
            <a:off x="2836815" y="3503218"/>
            <a:ext cx="3626129" cy="338554"/>
          </a:xfrm>
          <a:prstGeom prst="rect">
            <a:avLst/>
          </a:prstGeom>
          <a:noFill/>
        </p:spPr>
        <p:txBody>
          <a:bodyPr wrap="square" rtlCol="0">
            <a:spAutoFit/>
          </a:bodyPr>
          <a:lstStyle/>
          <a:p>
            <a:r>
              <a:rPr lang="sv-SE" sz="1600" i="1"/>
              <a:t>Projektledare</a:t>
            </a:r>
          </a:p>
        </p:txBody>
      </p:sp>
      <p:sp>
        <p:nvSpPr>
          <p:cNvPr id="34" name="textruta 33">
            <a:extLst>
              <a:ext uri="{FF2B5EF4-FFF2-40B4-BE49-F238E27FC236}">
                <a16:creationId xmlns:a16="http://schemas.microsoft.com/office/drawing/2014/main" id="{A959A85A-7DC0-4BDA-B34F-58FF29F1F8BF}"/>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PERNILLA ÅBERG</a:t>
            </a:r>
          </a:p>
        </p:txBody>
      </p:sp>
      <p:sp>
        <p:nvSpPr>
          <p:cNvPr id="35" name="textruta 34">
            <a:extLst>
              <a:ext uri="{FF2B5EF4-FFF2-40B4-BE49-F238E27FC236}">
                <a16:creationId xmlns:a16="http://schemas.microsoft.com/office/drawing/2014/main" id="{00C2B391-15DC-4551-8B0E-5391425A9995}"/>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
        <p:nvSpPr>
          <p:cNvPr id="36" name="textruta 35">
            <a:extLst>
              <a:ext uri="{FF2B5EF4-FFF2-40B4-BE49-F238E27FC236}">
                <a16:creationId xmlns:a16="http://schemas.microsoft.com/office/drawing/2014/main" id="{60C8289B-E648-4A99-A15A-B1C1B933F468}"/>
              </a:ext>
            </a:extLst>
          </p:cNvPr>
          <p:cNvSpPr txBox="1"/>
          <p:nvPr/>
        </p:nvSpPr>
        <p:spPr>
          <a:xfrm>
            <a:off x="3311919" y="4108945"/>
            <a:ext cx="3151025"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178211262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p:cSld name="1_anna+penilla">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C6E789AF-B80C-4B59-8504-38198D088BC4}"/>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ANNA STAAKE</a:t>
            </a:r>
          </a:p>
        </p:txBody>
      </p:sp>
      <p:sp>
        <p:nvSpPr>
          <p:cNvPr id="25" name="textruta 24">
            <a:extLst>
              <a:ext uri="{FF2B5EF4-FFF2-40B4-BE49-F238E27FC236}">
                <a16:creationId xmlns:a16="http://schemas.microsoft.com/office/drawing/2014/main" id="{425DF9C2-6288-402C-B656-BA437581D679}"/>
              </a:ext>
            </a:extLst>
          </p:cNvPr>
          <p:cNvSpPr txBox="1"/>
          <p:nvPr/>
        </p:nvSpPr>
        <p:spPr>
          <a:xfrm>
            <a:off x="2836815" y="3503218"/>
            <a:ext cx="3626129" cy="338554"/>
          </a:xfrm>
          <a:prstGeom prst="rect">
            <a:avLst/>
          </a:prstGeom>
          <a:noFill/>
        </p:spPr>
        <p:txBody>
          <a:bodyPr wrap="square" rtlCol="0">
            <a:spAutoFit/>
          </a:bodyPr>
          <a:lstStyle/>
          <a:p>
            <a:r>
              <a:rPr lang="sv-SE" sz="1600" i="1"/>
              <a:t>Projektledare</a:t>
            </a:r>
          </a:p>
        </p:txBody>
      </p:sp>
      <p:sp>
        <p:nvSpPr>
          <p:cNvPr id="34" name="textruta 33">
            <a:extLst>
              <a:ext uri="{FF2B5EF4-FFF2-40B4-BE49-F238E27FC236}">
                <a16:creationId xmlns:a16="http://schemas.microsoft.com/office/drawing/2014/main" id="{A959A85A-7DC0-4BDA-B34F-58FF29F1F8BF}"/>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FRIDA RÖNNING</a:t>
            </a:r>
          </a:p>
        </p:txBody>
      </p:sp>
      <p:sp>
        <p:nvSpPr>
          <p:cNvPr id="35" name="textruta 34">
            <a:extLst>
              <a:ext uri="{FF2B5EF4-FFF2-40B4-BE49-F238E27FC236}">
                <a16:creationId xmlns:a16="http://schemas.microsoft.com/office/drawing/2014/main" id="{00C2B391-15DC-4551-8B0E-5391425A9995}"/>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a:lnSpc>
                <a:spcPct val="100000"/>
              </a:lnSpc>
              <a:spcBef>
                <a:spcPts val="1000"/>
              </a:spcBef>
            </a:pPr>
            <a:r>
              <a:rPr lang="sv-SE" sz="1400" i="1"/>
              <a:t>www.attitydikarlstad.se</a:t>
            </a:r>
          </a:p>
        </p:txBody>
      </p:sp>
      <p:sp>
        <p:nvSpPr>
          <p:cNvPr id="36" name="textruta 35">
            <a:extLst>
              <a:ext uri="{FF2B5EF4-FFF2-40B4-BE49-F238E27FC236}">
                <a16:creationId xmlns:a16="http://schemas.microsoft.com/office/drawing/2014/main" id="{60C8289B-E648-4A99-A15A-B1C1B933F468}"/>
              </a:ext>
            </a:extLst>
          </p:cNvPr>
          <p:cNvSpPr txBox="1"/>
          <p:nvPr/>
        </p:nvSpPr>
        <p:spPr>
          <a:xfrm>
            <a:off x="3311919" y="4108945"/>
            <a:ext cx="3151025"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35217179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p:cSld name="5_Hejdå, pil, ett nam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4326204" y="1545082"/>
            <a:ext cx="9239023" cy="698800"/>
          </a:xfrm>
        </p:spPr>
        <p:txBody>
          <a:bodyPr anchor="b">
            <a:normAutofit/>
          </a:bodyPr>
          <a:lstStyle>
            <a:lvl1pPr algn="l">
              <a:defRPr sz="2400"/>
            </a:lvl1pPr>
          </a:lstStyle>
          <a:p>
            <a:r>
              <a:rPr lang="sv-SE"/>
              <a:t>Klicka här för att ändra mall för rubrikformat</a:t>
            </a:r>
          </a:p>
        </p:txBody>
      </p:sp>
      <p:sp>
        <p:nvSpPr>
          <p:cNvPr id="24" name="AutoShape 76">
            <a:extLst>
              <a:ext uri="{FF2B5EF4-FFF2-40B4-BE49-F238E27FC236}">
                <a16:creationId xmlns:a16="http://schemas.microsoft.com/office/drawing/2014/main" id="{0C7441DB-BF34-9540-B284-0CEFAEAEFE59}"/>
              </a:ext>
            </a:extLst>
          </p:cNvPr>
          <p:cNvSpPr>
            <a:spLocks/>
          </p:cNvSpPr>
          <p:nvPr/>
        </p:nvSpPr>
        <p:spPr bwMode="auto">
          <a:xfrm>
            <a:off x="4436459" y="3968288"/>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57E32A73-1C59-484A-A0B3-D1F9AD94A029}"/>
              </a:ext>
            </a:extLst>
          </p:cNvPr>
          <p:cNvSpPr>
            <a:spLocks/>
          </p:cNvSpPr>
          <p:nvPr/>
        </p:nvSpPr>
        <p:spPr bwMode="auto">
          <a:xfrm>
            <a:off x="4425259" y="3600705"/>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A77DE4A6-130C-0146-8E69-B4D00549343F}"/>
              </a:ext>
            </a:extLst>
          </p:cNvPr>
          <p:cNvSpPr>
            <a:spLocks/>
          </p:cNvSpPr>
          <p:nvPr/>
        </p:nvSpPr>
        <p:spPr bwMode="auto">
          <a:xfrm>
            <a:off x="4477359" y="4303031"/>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803518" y="-2440366"/>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3" name="textruta 2">
            <a:extLst>
              <a:ext uri="{FF2B5EF4-FFF2-40B4-BE49-F238E27FC236}">
                <a16:creationId xmlns:a16="http://schemas.microsoft.com/office/drawing/2014/main" id="{9A2A690A-BF7D-47FA-AF66-986358325B9D}"/>
              </a:ext>
            </a:extLst>
          </p:cNvPr>
          <p:cNvSpPr txBox="1"/>
          <p:nvPr/>
        </p:nvSpPr>
        <p:spPr>
          <a:xfrm>
            <a:off x="4335082" y="2715914"/>
            <a:ext cx="5829850" cy="400110"/>
          </a:xfrm>
          <a:prstGeom prst="rect">
            <a:avLst/>
          </a:prstGeom>
          <a:noFill/>
        </p:spPr>
        <p:txBody>
          <a:bodyPr wrap="square" rtlCol="0">
            <a:spAutoFit/>
          </a:bodyPr>
          <a:lstStyle/>
          <a:p>
            <a:r>
              <a:rPr lang="sv-SE" sz="2000">
                <a:solidFill>
                  <a:schemeClr val="accent5"/>
                </a:solidFill>
                <a:latin typeface="+mj-lt"/>
              </a:rPr>
              <a:t>ANNA STAKKE</a:t>
            </a:r>
          </a:p>
        </p:txBody>
      </p:sp>
      <p:sp>
        <p:nvSpPr>
          <p:cNvPr id="5" name="textruta 4">
            <a:extLst>
              <a:ext uri="{FF2B5EF4-FFF2-40B4-BE49-F238E27FC236}">
                <a16:creationId xmlns:a16="http://schemas.microsoft.com/office/drawing/2014/main" id="{36567BF6-31B2-4400-84E3-594917569B09}"/>
              </a:ext>
            </a:extLst>
          </p:cNvPr>
          <p:cNvSpPr txBox="1"/>
          <p:nvPr/>
        </p:nvSpPr>
        <p:spPr>
          <a:xfrm>
            <a:off x="4326204" y="3109366"/>
            <a:ext cx="3832375" cy="338554"/>
          </a:xfrm>
          <a:prstGeom prst="rect">
            <a:avLst/>
          </a:prstGeom>
          <a:noFill/>
        </p:spPr>
        <p:txBody>
          <a:bodyPr wrap="square" rtlCol="0">
            <a:spAutoFit/>
          </a:bodyPr>
          <a:lstStyle/>
          <a:p>
            <a:r>
              <a:rPr lang="sv-SE" sz="1600" b="0" i="1"/>
              <a:t>Projektledare</a:t>
            </a:r>
          </a:p>
        </p:txBody>
      </p:sp>
      <p:sp>
        <p:nvSpPr>
          <p:cNvPr id="16" name="textruta 15">
            <a:extLst>
              <a:ext uri="{FF2B5EF4-FFF2-40B4-BE49-F238E27FC236}">
                <a16:creationId xmlns:a16="http://schemas.microsoft.com/office/drawing/2014/main" id="{87BA8E7C-6422-4F53-8E0A-3217EFE12562}"/>
              </a:ext>
            </a:extLst>
          </p:cNvPr>
          <p:cNvSpPr txBox="1"/>
          <p:nvPr/>
        </p:nvSpPr>
        <p:spPr>
          <a:xfrm>
            <a:off x="4699239" y="3567351"/>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55033646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cSld name="1_anna+mikaelaG">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C4F8D41B-2F49-4585-8109-9DA103D76AE8}"/>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ANNA STAAKE</a:t>
            </a:r>
          </a:p>
        </p:txBody>
      </p:sp>
      <p:sp>
        <p:nvSpPr>
          <p:cNvPr id="25" name="textruta 24">
            <a:extLst>
              <a:ext uri="{FF2B5EF4-FFF2-40B4-BE49-F238E27FC236}">
                <a16:creationId xmlns:a16="http://schemas.microsoft.com/office/drawing/2014/main" id="{CE2EFB88-9E61-4A06-AD6F-4826AE944BA9}"/>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26" name="textruta 25">
            <a:extLst>
              <a:ext uri="{FF2B5EF4-FFF2-40B4-BE49-F238E27FC236}">
                <a16:creationId xmlns:a16="http://schemas.microsoft.com/office/drawing/2014/main" id="{337C8DA6-5D5C-43D9-8D72-E529BAEAFD4B}"/>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
        <p:nvSpPr>
          <p:cNvPr id="34" name="textruta 33">
            <a:extLst>
              <a:ext uri="{FF2B5EF4-FFF2-40B4-BE49-F238E27FC236}">
                <a16:creationId xmlns:a16="http://schemas.microsoft.com/office/drawing/2014/main" id="{278FAA00-B86E-47DB-A2CA-413A9709EAF0}"/>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MIKAELA JAKOBSSON</a:t>
            </a:r>
          </a:p>
        </p:txBody>
      </p:sp>
      <p:sp>
        <p:nvSpPr>
          <p:cNvPr id="35" name="textruta 34">
            <a:extLst>
              <a:ext uri="{FF2B5EF4-FFF2-40B4-BE49-F238E27FC236}">
                <a16:creationId xmlns:a16="http://schemas.microsoft.com/office/drawing/2014/main" id="{4BDEB64C-E3BF-4BB3-980D-10C353F1FC12}"/>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05334717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p:cSld name="anna+ninaGU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F2499C74-67E2-4E6F-A513-E34CDE67A7D2}"/>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ANNA STAAKE</a:t>
            </a:r>
          </a:p>
        </p:txBody>
      </p:sp>
      <p:sp>
        <p:nvSpPr>
          <p:cNvPr id="25" name="textruta 24">
            <a:extLst>
              <a:ext uri="{FF2B5EF4-FFF2-40B4-BE49-F238E27FC236}">
                <a16:creationId xmlns:a16="http://schemas.microsoft.com/office/drawing/2014/main" id="{9E73DAE6-5BD0-48C6-925C-B5CA0E319793}"/>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26" name="textruta 25">
            <a:extLst>
              <a:ext uri="{FF2B5EF4-FFF2-40B4-BE49-F238E27FC236}">
                <a16:creationId xmlns:a16="http://schemas.microsoft.com/office/drawing/2014/main" id="{0FEE9CE2-10F9-40C7-A1DC-FA64173EADEA}"/>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
        <p:nvSpPr>
          <p:cNvPr id="34" name="textruta 33">
            <a:extLst>
              <a:ext uri="{FF2B5EF4-FFF2-40B4-BE49-F238E27FC236}">
                <a16:creationId xmlns:a16="http://schemas.microsoft.com/office/drawing/2014/main" id="{51562D4E-6750-4B35-949F-10281FBA4918}"/>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NINA ENGDAHL	</a:t>
            </a:r>
          </a:p>
        </p:txBody>
      </p:sp>
      <p:sp>
        <p:nvSpPr>
          <p:cNvPr id="35" name="textruta 34">
            <a:extLst>
              <a:ext uri="{FF2B5EF4-FFF2-40B4-BE49-F238E27FC236}">
                <a16:creationId xmlns:a16="http://schemas.microsoft.com/office/drawing/2014/main" id="{4A5EA9D8-3CFB-4E8A-A2F5-5D0B66DE5717}"/>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72261164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5_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838200" y="365125"/>
            <a:ext cx="10515600" cy="1325563"/>
          </a:xfrm>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1A14836F-C94C-E34D-8DD8-1CF5A50CFBE0}"/>
              </a:ext>
            </a:extLst>
          </p:cNvPr>
          <p:cNvSpPr>
            <a:spLocks noGrp="1"/>
          </p:cNvSpPr>
          <p:nvPr>
            <p:ph idx="1"/>
          </p:nvPr>
        </p:nvSpPr>
        <p:spPr>
          <a:xfrm>
            <a:off x="838200" y="1825625"/>
            <a:ext cx="8259618"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310561"/>
            <a:ext cx="1167367" cy="410914"/>
          </a:xfrm>
          <a:prstGeom prst="rect">
            <a:avLst/>
          </a:prstGeom>
        </p:spPr>
      </p:pic>
      <p:sp>
        <p:nvSpPr>
          <p:cNvPr id="12" name="Platshållare för text 2">
            <a:extLst>
              <a:ext uri="{FF2B5EF4-FFF2-40B4-BE49-F238E27FC236}">
                <a16:creationId xmlns:a16="http://schemas.microsoft.com/office/drawing/2014/main" id="{E2BACFB2-8EE1-3845-A583-44E7F56B50BF}"/>
              </a:ext>
            </a:extLst>
          </p:cNvPr>
          <p:cNvSpPr>
            <a:spLocks noGrp="1"/>
          </p:cNvSpPr>
          <p:nvPr>
            <p:ph type="body" sz="quarter" idx="18" hasCustomPrompt="1"/>
          </p:nvPr>
        </p:nvSpPr>
        <p:spPr>
          <a:xfrm>
            <a:off x="9240482" y="2326614"/>
            <a:ext cx="2765448" cy="3649313"/>
          </a:xfrm>
        </p:spPr>
        <p:txBody>
          <a:bodyPr anchor="t">
            <a:normAutofit/>
          </a:bodyPr>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600"/>
            </a:lvl1pPr>
          </a:lstStyle>
          <a:p>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p:txBody>
      </p:sp>
      <p:sp>
        <p:nvSpPr>
          <p:cNvPr id="13" name="Platshållare för text 4">
            <a:extLst>
              <a:ext uri="{FF2B5EF4-FFF2-40B4-BE49-F238E27FC236}">
                <a16:creationId xmlns:a16="http://schemas.microsoft.com/office/drawing/2014/main" id="{16AA7E82-C8F2-4143-BFB1-7E35E12ADF9D}"/>
              </a:ext>
            </a:extLst>
          </p:cNvPr>
          <p:cNvSpPr>
            <a:spLocks noGrp="1"/>
          </p:cNvSpPr>
          <p:nvPr>
            <p:ph type="body" sz="quarter" idx="19" hasCustomPrompt="1"/>
          </p:nvPr>
        </p:nvSpPr>
        <p:spPr>
          <a:xfrm>
            <a:off x="9240482" y="1828283"/>
            <a:ext cx="2951518" cy="360735"/>
          </a:xfrm>
        </p:spPr>
        <p:txBody>
          <a:bodyPr>
            <a:normAutofit/>
          </a:bodyPr>
          <a:lstStyle>
            <a:lvl1pPr marL="0" indent="0">
              <a:buFontTx/>
              <a:buNone/>
              <a:defRPr sz="2000"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Rubrik värde</a:t>
            </a:r>
          </a:p>
        </p:txBody>
      </p:sp>
    </p:spTree>
    <p:extLst>
      <p:ext uri="{BB962C8B-B14F-4D97-AF65-F5344CB8AC3E}">
        <p14:creationId xmlns:p14="http://schemas.microsoft.com/office/powerpoint/2010/main" val="600435699"/>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p:cSld name="anna+pernillaOragn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B08A0F7B-7FD7-40B9-A54B-FEB083259E9B}"/>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ANNA STAAKE</a:t>
            </a:r>
          </a:p>
        </p:txBody>
      </p:sp>
      <p:sp>
        <p:nvSpPr>
          <p:cNvPr id="25" name="textruta 24">
            <a:extLst>
              <a:ext uri="{FF2B5EF4-FFF2-40B4-BE49-F238E27FC236}">
                <a16:creationId xmlns:a16="http://schemas.microsoft.com/office/drawing/2014/main" id="{514F2A4A-3AE3-4975-9489-B2093691A1D4}"/>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26" name="textruta 25">
            <a:extLst>
              <a:ext uri="{FF2B5EF4-FFF2-40B4-BE49-F238E27FC236}">
                <a16:creationId xmlns:a16="http://schemas.microsoft.com/office/drawing/2014/main" id="{69A923C5-89DF-4CEA-B2F1-D872B007C09A}"/>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
        <p:nvSpPr>
          <p:cNvPr id="34" name="textruta 33">
            <a:extLst>
              <a:ext uri="{FF2B5EF4-FFF2-40B4-BE49-F238E27FC236}">
                <a16:creationId xmlns:a16="http://schemas.microsoft.com/office/drawing/2014/main" id="{D690DD89-3395-490B-B0B3-0BB2B34A24A9}"/>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PERNILLA ÅBERG</a:t>
            </a:r>
          </a:p>
        </p:txBody>
      </p:sp>
      <p:sp>
        <p:nvSpPr>
          <p:cNvPr id="35" name="textruta 34">
            <a:extLst>
              <a:ext uri="{FF2B5EF4-FFF2-40B4-BE49-F238E27FC236}">
                <a16:creationId xmlns:a16="http://schemas.microsoft.com/office/drawing/2014/main" id="{6A3064CC-5B91-43A9-BCA9-77E96ABD7DCA}"/>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416997501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p:cSld name="anna+carinOragn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 name="textruta 2">
            <a:extLst>
              <a:ext uri="{FF2B5EF4-FFF2-40B4-BE49-F238E27FC236}">
                <a16:creationId xmlns:a16="http://schemas.microsoft.com/office/drawing/2014/main" id="{69904C5F-B159-4640-8B75-92CAB53D2DEF}"/>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ANNA STAAKE</a:t>
            </a:r>
          </a:p>
        </p:txBody>
      </p:sp>
      <p:sp>
        <p:nvSpPr>
          <p:cNvPr id="24" name="textruta 23">
            <a:extLst>
              <a:ext uri="{FF2B5EF4-FFF2-40B4-BE49-F238E27FC236}">
                <a16:creationId xmlns:a16="http://schemas.microsoft.com/office/drawing/2014/main" id="{A4032723-C880-4414-87B8-1ACDB4E73282}"/>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CARIN GRÄÄS</a:t>
            </a:r>
          </a:p>
        </p:txBody>
      </p:sp>
      <p:sp>
        <p:nvSpPr>
          <p:cNvPr id="4" name="textruta 3">
            <a:extLst>
              <a:ext uri="{FF2B5EF4-FFF2-40B4-BE49-F238E27FC236}">
                <a16:creationId xmlns:a16="http://schemas.microsoft.com/office/drawing/2014/main" id="{4DF206DC-B7ED-4474-91EC-3031C3B34D3B}"/>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6" name="textruta 5">
            <a:extLst>
              <a:ext uri="{FF2B5EF4-FFF2-40B4-BE49-F238E27FC236}">
                <a16:creationId xmlns:a16="http://schemas.microsoft.com/office/drawing/2014/main" id="{E940529D-3AB1-4D31-976E-F537A242E304}"/>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
        <p:nvSpPr>
          <p:cNvPr id="25" name="textruta 24">
            <a:extLst>
              <a:ext uri="{FF2B5EF4-FFF2-40B4-BE49-F238E27FC236}">
                <a16:creationId xmlns:a16="http://schemas.microsoft.com/office/drawing/2014/main" id="{49D9FB19-A561-4BF0-8C9C-C8C6E0EB7D88}"/>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156744164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p:cSld name="anna+linnOrgans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1664760E-85FA-46DC-9FB5-7E4A0C9D4037}"/>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ANNA STAAKE</a:t>
            </a:r>
          </a:p>
        </p:txBody>
      </p:sp>
      <p:sp>
        <p:nvSpPr>
          <p:cNvPr id="25" name="textruta 24">
            <a:extLst>
              <a:ext uri="{FF2B5EF4-FFF2-40B4-BE49-F238E27FC236}">
                <a16:creationId xmlns:a16="http://schemas.microsoft.com/office/drawing/2014/main" id="{4304D411-C24E-4895-A004-8A5EA8ED5B33}"/>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26" name="textruta 25">
            <a:extLst>
              <a:ext uri="{FF2B5EF4-FFF2-40B4-BE49-F238E27FC236}">
                <a16:creationId xmlns:a16="http://schemas.microsoft.com/office/drawing/2014/main" id="{785758E2-C398-4E6D-9965-717556BF148F}"/>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
        <p:nvSpPr>
          <p:cNvPr id="34" name="textruta 33">
            <a:extLst>
              <a:ext uri="{FF2B5EF4-FFF2-40B4-BE49-F238E27FC236}">
                <a16:creationId xmlns:a16="http://schemas.microsoft.com/office/drawing/2014/main" id="{9D872542-C580-4A10-86CE-99D4A6D7511D}"/>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LINN NILSSON</a:t>
            </a:r>
          </a:p>
        </p:txBody>
      </p:sp>
      <p:sp>
        <p:nvSpPr>
          <p:cNvPr id="35" name="textruta 34">
            <a:extLst>
              <a:ext uri="{FF2B5EF4-FFF2-40B4-BE49-F238E27FC236}">
                <a16:creationId xmlns:a16="http://schemas.microsoft.com/office/drawing/2014/main" id="{FE4F7927-226E-429A-895C-3F75A2B49F03}"/>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4214741520"/>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p:cSld name="1_anna+linnOrgans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1664760E-85FA-46DC-9FB5-7E4A0C9D4037}"/>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ANNA STAAKE</a:t>
            </a:r>
          </a:p>
        </p:txBody>
      </p:sp>
      <p:sp>
        <p:nvSpPr>
          <p:cNvPr id="25" name="textruta 24">
            <a:extLst>
              <a:ext uri="{FF2B5EF4-FFF2-40B4-BE49-F238E27FC236}">
                <a16:creationId xmlns:a16="http://schemas.microsoft.com/office/drawing/2014/main" id="{4304D411-C24E-4895-A004-8A5EA8ED5B33}"/>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26" name="textruta 25">
            <a:extLst>
              <a:ext uri="{FF2B5EF4-FFF2-40B4-BE49-F238E27FC236}">
                <a16:creationId xmlns:a16="http://schemas.microsoft.com/office/drawing/2014/main" id="{785758E2-C398-4E6D-9965-717556BF148F}"/>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
        <p:nvSpPr>
          <p:cNvPr id="34" name="textruta 33">
            <a:extLst>
              <a:ext uri="{FF2B5EF4-FFF2-40B4-BE49-F238E27FC236}">
                <a16:creationId xmlns:a16="http://schemas.microsoft.com/office/drawing/2014/main" id="{9D872542-C580-4A10-86CE-99D4A6D7511D}"/>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FRIDA RÖNNING</a:t>
            </a:r>
          </a:p>
        </p:txBody>
      </p:sp>
      <p:sp>
        <p:nvSpPr>
          <p:cNvPr id="35" name="textruta 34">
            <a:extLst>
              <a:ext uri="{FF2B5EF4-FFF2-40B4-BE49-F238E27FC236}">
                <a16:creationId xmlns:a16="http://schemas.microsoft.com/office/drawing/2014/main" id="{FE4F7927-226E-429A-895C-3F75A2B49F03}"/>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69592712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p:cSld name="6_Hejdå, pil, ett nam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4326204" y="1545082"/>
            <a:ext cx="9239023" cy="698800"/>
          </a:xfrm>
        </p:spPr>
        <p:txBody>
          <a:bodyPr anchor="b">
            <a:normAutofit/>
          </a:bodyPr>
          <a:lstStyle>
            <a:lvl1pPr algn="l">
              <a:defRPr sz="2400"/>
            </a:lvl1pPr>
          </a:lstStyle>
          <a:p>
            <a:r>
              <a:rPr lang="sv-SE"/>
              <a:t>Klicka här för att ändra mall för rubrikformat</a:t>
            </a:r>
          </a:p>
        </p:txBody>
      </p:sp>
      <p:sp>
        <p:nvSpPr>
          <p:cNvPr id="24" name="AutoShape 76">
            <a:extLst>
              <a:ext uri="{FF2B5EF4-FFF2-40B4-BE49-F238E27FC236}">
                <a16:creationId xmlns:a16="http://schemas.microsoft.com/office/drawing/2014/main" id="{0C7441DB-BF34-9540-B284-0CEFAEAEFE59}"/>
              </a:ext>
            </a:extLst>
          </p:cNvPr>
          <p:cNvSpPr>
            <a:spLocks/>
          </p:cNvSpPr>
          <p:nvPr/>
        </p:nvSpPr>
        <p:spPr bwMode="auto">
          <a:xfrm>
            <a:off x="4436459" y="3968288"/>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57E32A73-1C59-484A-A0B3-D1F9AD94A029}"/>
              </a:ext>
            </a:extLst>
          </p:cNvPr>
          <p:cNvSpPr>
            <a:spLocks/>
          </p:cNvSpPr>
          <p:nvPr/>
        </p:nvSpPr>
        <p:spPr bwMode="auto">
          <a:xfrm>
            <a:off x="4425259" y="3600705"/>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A77DE4A6-130C-0146-8E69-B4D00549343F}"/>
              </a:ext>
            </a:extLst>
          </p:cNvPr>
          <p:cNvSpPr>
            <a:spLocks/>
          </p:cNvSpPr>
          <p:nvPr/>
        </p:nvSpPr>
        <p:spPr bwMode="auto">
          <a:xfrm>
            <a:off x="4477359" y="4303031"/>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803518" y="-2440366"/>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textruta 12">
            <a:extLst>
              <a:ext uri="{FF2B5EF4-FFF2-40B4-BE49-F238E27FC236}">
                <a16:creationId xmlns:a16="http://schemas.microsoft.com/office/drawing/2014/main" id="{C6D147C0-9A50-43E1-B09D-5FEE6DBCA68F}"/>
              </a:ext>
            </a:extLst>
          </p:cNvPr>
          <p:cNvSpPr txBox="1"/>
          <p:nvPr/>
        </p:nvSpPr>
        <p:spPr>
          <a:xfrm>
            <a:off x="4335082" y="2715914"/>
            <a:ext cx="5829850" cy="400110"/>
          </a:xfrm>
          <a:prstGeom prst="rect">
            <a:avLst/>
          </a:prstGeom>
          <a:noFill/>
        </p:spPr>
        <p:txBody>
          <a:bodyPr wrap="square" rtlCol="0">
            <a:spAutoFit/>
          </a:bodyPr>
          <a:lstStyle/>
          <a:p>
            <a:r>
              <a:rPr lang="sv-SE" sz="2000">
                <a:solidFill>
                  <a:schemeClr val="accent2"/>
                </a:solidFill>
                <a:latin typeface="+mj-lt"/>
              </a:rPr>
              <a:t>ANNA STAKKE</a:t>
            </a:r>
          </a:p>
        </p:txBody>
      </p:sp>
      <p:sp>
        <p:nvSpPr>
          <p:cNvPr id="14" name="textruta 13">
            <a:extLst>
              <a:ext uri="{FF2B5EF4-FFF2-40B4-BE49-F238E27FC236}">
                <a16:creationId xmlns:a16="http://schemas.microsoft.com/office/drawing/2014/main" id="{42D3CB64-6EB0-471E-A8C0-584CA7C9C155}"/>
              </a:ext>
            </a:extLst>
          </p:cNvPr>
          <p:cNvSpPr txBox="1"/>
          <p:nvPr/>
        </p:nvSpPr>
        <p:spPr>
          <a:xfrm>
            <a:off x="4326204" y="3116024"/>
            <a:ext cx="3832375" cy="338554"/>
          </a:xfrm>
          <a:prstGeom prst="rect">
            <a:avLst/>
          </a:prstGeom>
          <a:noFill/>
        </p:spPr>
        <p:txBody>
          <a:bodyPr wrap="square" rtlCol="0">
            <a:spAutoFit/>
          </a:bodyPr>
          <a:lstStyle/>
          <a:p>
            <a:r>
              <a:rPr lang="sv-SE" sz="1600" b="0" i="1"/>
              <a:t>Projektledare</a:t>
            </a:r>
          </a:p>
        </p:txBody>
      </p:sp>
      <p:sp>
        <p:nvSpPr>
          <p:cNvPr id="16" name="textruta 15">
            <a:extLst>
              <a:ext uri="{FF2B5EF4-FFF2-40B4-BE49-F238E27FC236}">
                <a16:creationId xmlns:a16="http://schemas.microsoft.com/office/drawing/2014/main" id="{0EB156DD-1C39-4B85-8A39-7D57878C6600}"/>
              </a:ext>
            </a:extLst>
          </p:cNvPr>
          <p:cNvSpPr txBox="1"/>
          <p:nvPr/>
        </p:nvSpPr>
        <p:spPr>
          <a:xfrm>
            <a:off x="4699239" y="3567351"/>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07857486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p:cSld name="13_Författar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A949C449-11E8-4955-9F4A-334A5F8179BA}"/>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ANNA STAAKE</a:t>
            </a:r>
          </a:p>
        </p:txBody>
      </p:sp>
      <p:sp>
        <p:nvSpPr>
          <p:cNvPr id="25" name="textruta 24">
            <a:extLst>
              <a:ext uri="{FF2B5EF4-FFF2-40B4-BE49-F238E27FC236}">
                <a16:creationId xmlns:a16="http://schemas.microsoft.com/office/drawing/2014/main" id="{86B8CCE4-7F82-464B-8C2A-4C0DD9D40C32}"/>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26" name="textruta 25">
            <a:extLst>
              <a:ext uri="{FF2B5EF4-FFF2-40B4-BE49-F238E27FC236}">
                <a16:creationId xmlns:a16="http://schemas.microsoft.com/office/drawing/2014/main" id="{F7446E29-EB4C-48CD-BEFA-3F037FC92A7A}"/>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
        <p:nvSpPr>
          <p:cNvPr id="34" name="textruta 33">
            <a:extLst>
              <a:ext uri="{FF2B5EF4-FFF2-40B4-BE49-F238E27FC236}">
                <a16:creationId xmlns:a16="http://schemas.microsoft.com/office/drawing/2014/main" id="{53434EC7-530F-49E4-BE4E-AC7ECBEC4FC8}"/>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MIKAELA JAKOBSSON</a:t>
            </a:r>
          </a:p>
        </p:txBody>
      </p:sp>
      <p:sp>
        <p:nvSpPr>
          <p:cNvPr id="35" name="textruta 34">
            <a:extLst>
              <a:ext uri="{FF2B5EF4-FFF2-40B4-BE49-F238E27FC236}">
                <a16:creationId xmlns:a16="http://schemas.microsoft.com/office/drawing/2014/main" id="{7895D62A-0CE5-433A-AF43-F1760292F79E}"/>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140001648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p:cSld name="15_Författar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0AC45FC1-439C-4FC2-9872-EF9D5642C2CD}"/>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ANNA STAAKE</a:t>
            </a:r>
          </a:p>
        </p:txBody>
      </p:sp>
      <p:sp>
        <p:nvSpPr>
          <p:cNvPr id="25" name="textruta 24">
            <a:extLst>
              <a:ext uri="{FF2B5EF4-FFF2-40B4-BE49-F238E27FC236}">
                <a16:creationId xmlns:a16="http://schemas.microsoft.com/office/drawing/2014/main" id="{D5049570-551C-4944-9195-B073EF319ED5}"/>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26" name="textruta 25">
            <a:extLst>
              <a:ext uri="{FF2B5EF4-FFF2-40B4-BE49-F238E27FC236}">
                <a16:creationId xmlns:a16="http://schemas.microsoft.com/office/drawing/2014/main" id="{4D0F18A3-1C53-4BE6-86EF-59D8FCAC72AB}"/>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
        <p:nvSpPr>
          <p:cNvPr id="34" name="textruta 33">
            <a:extLst>
              <a:ext uri="{FF2B5EF4-FFF2-40B4-BE49-F238E27FC236}">
                <a16:creationId xmlns:a16="http://schemas.microsoft.com/office/drawing/2014/main" id="{24CE8AA3-5B7E-4255-9724-6571C86B4C98}"/>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NINA ENGDAHL	</a:t>
            </a:r>
          </a:p>
        </p:txBody>
      </p:sp>
      <p:sp>
        <p:nvSpPr>
          <p:cNvPr id="35" name="textruta 34">
            <a:extLst>
              <a:ext uri="{FF2B5EF4-FFF2-40B4-BE49-F238E27FC236}">
                <a16:creationId xmlns:a16="http://schemas.microsoft.com/office/drawing/2014/main" id="{00F7AD95-2B57-4E1E-8AB9-15F097E12B17}"/>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13053322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p:cSld name="16_Författar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CC9A1F07-59D6-4AE4-9F14-64E61AC2B17C}"/>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ANNA STAAKE</a:t>
            </a:r>
          </a:p>
        </p:txBody>
      </p:sp>
      <p:sp>
        <p:nvSpPr>
          <p:cNvPr id="25" name="textruta 24">
            <a:extLst>
              <a:ext uri="{FF2B5EF4-FFF2-40B4-BE49-F238E27FC236}">
                <a16:creationId xmlns:a16="http://schemas.microsoft.com/office/drawing/2014/main" id="{4C0CBD97-181F-4CB6-86B3-840998B21854}"/>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26" name="textruta 25">
            <a:extLst>
              <a:ext uri="{FF2B5EF4-FFF2-40B4-BE49-F238E27FC236}">
                <a16:creationId xmlns:a16="http://schemas.microsoft.com/office/drawing/2014/main" id="{296F0DD2-A058-4EE9-88EF-EE2C36819C30}"/>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
        <p:nvSpPr>
          <p:cNvPr id="34" name="textruta 33">
            <a:extLst>
              <a:ext uri="{FF2B5EF4-FFF2-40B4-BE49-F238E27FC236}">
                <a16:creationId xmlns:a16="http://schemas.microsoft.com/office/drawing/2014/main" id="{130C52E1-E5D9-4D8B-A23D-9C9F30489334}"/>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PERNILLA ÅBERG</a:t>
            </a:r>
          </a:p>
        </p:txBody>
      </p:sp>
      <p:sp>
        <p:nvSpPr>
          <p:cNvPr id="35" name="textruta 34">
            <a:extLst>
              <a:ext uri="{FF2B5EF4-FFF2-40B4-BE49-F238E27FC236}">
                <a16:creationId xmlns:a16="http://schemas.microsoft.com/office/drawing/2014/main" id="{E643A46B-2BC7-44FC-9AFB-620329275B28}"/>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19011301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p:cSld name="17_Författar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9D3A5DBF-9107-4353-B86A-EB9E005FF598}"/>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ANNA STAAKE</a:t>
            </a:r>
          </a:p>
        </p:txBody>
      </p:sp>
      <p:sp>
        <p:nvSpPr>
          <p:cNvPr id="25" name="textruta 24">
            <a:extLst>
              <a:ext uri="{FF2B5EF4-FFF2-40B4-BE49-F238E27FC236}">
                <a16:creationId xmlns:a16="http://schemas.microsoft.com/office/drawing/2014/main" id="{32BC67A2-C658-4A06-8288-C85D601D1053}"/>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CARIN GRÄÄS</a:t>
            </a:r>
          </a:p>
        </p:txBody>
      </p:sp>
      <p:sp>
        <p:nvSpPr>
          <p:cNvPr id="26" name="textruta 25">
            <a:extLst>
              <a:ext uri="{FF2B5EF4-FFF2-40B4-BE49-F238E27FC236}">
                <a16:creationId xmlns:a16="http://schemas.microsoft.com/office/drawing/2014/main" id="{32ADFC73-79B2-4F9D-9C58-1E99E207CE32}"/>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4" name="textruta 33">
            <a:extLst>
              <a:ext uri="{FF2B5EF4-FFF2-40B4-BE49-F238E27FC236}">
                <a16:creationId xmlns:a16="http://schemas.microsoft.com/office/drawing/2014/main" id="{E99360D2-989B-4351-B246-3196FEBE33E5}"/>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
        <p:nvSpPr>
          <p:cNvPr id="35" name="textruta 34">
            <a:extLst>
              <a:ext uri="{FF2B5EF4-FFF2-40B4-BE49-F238E27FC236}">
                <a16:creationId xmlns:a16="http://schemas.microsoft.com/office/drawing/2014/main" id="{A8BA5C97-1C9F-414C-B993-9AC95589E55F}"/>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197998614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p:cSld name="18_Författar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434A619F-17B7-4450-9BBD-DE475663BDC8}"/>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ANNA STAAKE</a:t>
            </a:r>
          </a:p>
        </p:txBody>
      </p:sp>
      <p:sp>
        <p:nvSpPr>
          <p:cNvPr id="25" name="textruta 24">
            <a:extLst>
              <a:ext uri="{FF2B5EF4-FFF2-40B4-BE49-F238E27FC236}">
                <a16:creationId xmlns:a16="http://schemas.microsoft.com/office/drawing/2014/main" id="{8D804349-E3E2-487F-A8A0-21647A1D2DFC}"/>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26" name="textruta 25">
            <a:extLst>
              <a:ext uri="{FF2B5EF4-FFF2-40B4-BE49-F238E27FC236}">
                <a16:creationId xmlns:a16="http://schemas.microsoft.com/office/drawing/2014/main" id="{35391636-60C4-4320-A0C1-EE764E898F28}"/>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
        <p:nvSpPr>
          <p:cNvPr id="34" name="textruta 33">
            <a:extLst>
              <a:ext uri="{FF2B5EF4-FFF2-40B4-BE49-F238E27FC236}">
                <a16:creationId xmlns:a16="http://schemas.microsoft.com/office/drawing/2014/main" id="{FC381ED9-1542-43D6-8740-0FC1B977A845}"/>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LINN NILSSON</a:t>
            </a:r>
          </a:p>
        </p:txBody>
      </p:sp>
      <p:sp>
        <p:nvSpPr>
          <p:cNvPr id="35" name="textruta 34">
            <a:extLst>
              <a:ext uri="{FF2B5EF4-FFF2-40B4-BE49-F238E27FC236}">
                <a16:creationId xmlns:a16="http://schemas.microsoft.com/office/drawing/2014/main" id="{14C8115C-C2B0-4C2F-A857-7A24688E6CD4}"/>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91663044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7_Rubrik och innehåll + Medelvärd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838200" y="365125"/>
            <a:ext cx="10515600" cy="1325563"/>
          </a:xfrm>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1A14836F-C94C-E34D-8DD8-1CF5A50CFBE0}"/>
              </a:ext>
            </a:extLst>
          </p:cNvPr>
          <p:cNvSpPr>
            <a:spLocks noGrp="1"/>
          </p:cNvSpPr>
          <p:nvPr>
            <p:ph idx="1"/>
          </p:nvPr>
        </p:nvSpPr>
        <p:spPr>
          <a:xfrm>
            <a:off x="838200" y="1825625"/>
            <a:ext cx="8259618"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310561"/>
            <a:ext cx="1167367" cy="410914"/>
          </a:xfrm>
          <a:prstGeom prst="rect">
            <a:avLst/>
          </a:prstGeom>
        </p:spPr>
      </p:pic>
      <p:sp>
        <p:nvSpPr>
          <p:cNvPr id="12" name="Platshållare för text 2">
            <a:extLst>
              <a:ext uri="{FF2B5EF4-FFF2-40B4-BE49-F238E27FC236}">
                <a16:creationId xmlns:a16="http://schemas.microsoft.com/office/drawing/2014/main" id="{E2BACFB2-8EE1-3845-A583-44E7F56B50BF}"/>
              </a:ext>
            </a:extLst>
          </p:cNvPr>
          <p:cNvSpPr>
            <a:spLocks noGrp="1"/>
          </p:cNvSpPr>
          <p:nvPr>
            <p:ph type="body" sz="quarter" idx="18" hasCustomPrompt="1"/>
          </p:nvPr>
        </p:nvSpPr>
        <p:spPr>
          <a:xfrm>
            <a:off x="9240482" y="2543812"/>
            <a:ext cx="2765448" cy="3633151"/>
          </a:xfrm>
        </p:spPr>
        <p:txBody>
          <a:bodyPr/>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lvl1pPr>
          </a:lstStyle>
          <a:p>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endParaRPr lang="sv-SE"/>
          </a:p>
        </p:txBody>
      </p:sp>
      <p:sp>
        <p:nvSpPr>
          <p:cNvPr id="13" name="Platshållare för text 4">
            <a:extLst>
              <a:ext uri="{FF2B5EF4-FFF2-40B4-BE49-F238E27FC236}">
                <a16:creationId xmlns:a16="http://schemas.microsoft.com/office/drawing/2014/main" id="{16AA7E82-C8F2-4143-BFB1-7E35E12ADF9D}"/>
              </a:ext>
            </a:extLst>
          </p:cNvPr>
          <p:cNvSpPr>
            <a:spLocks noGrp="1"/>
          </p:cNvSpPr>
          <p:nvPr>
            <p:ph type="body" sz="quarter" idx="19" hasCustomPrompt="1"/>
          </p:nvPr>
        </p:nvSpPr>
        <p:spPr>
          <a:xfrm>
            <a:off x="9240482" y="1828283"/>
            <a:ext cx="2951518"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Rubrik värde</a:t>
            </a:r>
          </a:p>
        </p:txBody>
      </p:sp>
    </p:spTree>
    <p:extLst>
      <p:ext uri="{BB962C8B-B14F-4D97-AF65-F5344CB8AC3E}">
        <p14:creationId xmlns:p14="http://schemas.microsoft.com/office/powerpoint/2010/main" val="58384291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p:cSld name="19_Författar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434A619F-17B7-4450-9BBD-DE475663BDC8}"/>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ANNA STAAKE</a:t>
            </a:r>
          </a:p>
        </p:txBody>
      </p:sp>
      <p:sp>
        <p:nvSpPr>
          <p:cNvPr id="25" name="textruta 24">
            <a:extLst>
              <a:ext uri="{FF2B5EF4-FFF2-40B4-BE49-F238E27FC236}">
                <a16:creationId xmlns:a16="http://schemas.microsoft.com/office/drawing/2014/main" id="{8D804349-E3E2-487F-A8A0-21647A1D2DFC}"/>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26" name="textruta 25">
            <a:extLst>
              <a:ext uri="{FF2B5EF4-FFF2-40B4-BE49-F238E27FC236}">
                <a16:creationId xmlns:a16="http://schemas.microsoft.com/office/drawing/2014/main" id="{35391636-60C4-4320-A0C1-EE764E898F28}"/>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
        <p:nvSpPr>
          <p:cNvPr id="34" name="textruta 33">
            <a:extLst>
              <a:ext uri="{FF2B5EF4-FFF2-40B4-BE49-F238E27FC236}">
                <a16:creationId xmlns:a16="http://schemas.microsoft.com/office/drawing/2014/main" id="{FC381ED9-1542-43D6-8740-0FC1B977A845}"/>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FRIDA RÖNNING</a:t>
            </a:r>
          </a:p>
        </p:txBody>
      </p:sp>
      <p:sp>
        <p:nvSpPr>
          <p:cNvPr id="35" name="textruta 34">
            <a:extLst>
              <a:ext uri="{FF2B5EF4-FFF2-40B4-BE49-F238E27FC236}">
                <a16:creationId xmlns:a16="http://schemas.microsoft.com/office/drawing/2014/main" id="{14C8115C-C2B0-4C2F-A857-7A24688E6CD4}"/>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617845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cSld name="4_Titel på presentation">
    <p:spTree>
      <p:nvGrpSpPr>
        <p:cNvPr id="1" name=""/>
        <p:cNvGrpSpPr/>
        <p:nvPr/>
      </p:nvGrpSpPr>
      <p:grpSpPr>
        <a:xfrm>
          <a:off x="0" y="0"/>
          <a:ext cx="0" cy="0"/>
          <a:chOff x="0" y="0"/>
          <a:chExt cx="0" cy="0"/>
        </a:xfrm>
      </p:grpSpPr>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838200" y="6356350"/>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sp>
        <p:nvSpPr>
          <p:cNvPr id="5" name="Platshållare för sidfot 4">
            <a:extLst>
              <a:ext uri="{FF2B5EF4-FFF2-40B4-BE49-F238E27FC236}">
                <a16:creationId xmlns:a16="http://schemas.microsoft.com/office/drawing/2014/main" id="{FE865377-88F8-0B4D-91B0-1C09A9BD402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D2F4314-8040-944E-9722-B72EF0EABD6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5338208" y="5540332"/>
            <a:ext cx="1515584" cy="533486"/>
          </a:xfrm>
          <a:prstGeom prst="rect">
            <a:avLst/>
          </a:prstGeom>
        </p:spPr>
      </p:pic>
      <p:cxnSp>
        <p:nvCxnSpPr>
          <p:cNvPr id="21" name="Rak 20">
            <a:extLst>
              <a:ext uri="{FF2B5EF4-FFF2-40B4-BE49-F238E27FC236}">
                <a16:creationId xmlns:a16="http://schemas.microsoft.com/office/drawing/2014/main" id="{4F27AB52-C0AA-6F43-8436-6B6880FF1329}"/>
              </a:ext>
            </a:extLst>
          </p:cNvPr>
          <p:cNvCxnSpPr>
            <a:cxnSpLocks/>
          </p:cNvCxnSpPr>
          <p:nvPr/>
        </p:nvCxnSpPr>
        <p:spPr>
          <a:xfrm>
            <a:off x="-292100" y="4945371"/>
            <a:ext cx="12614729" cy="339907"/>
          </a:xfrm>
          <a:prstGeom prst="line">
            <a:avLst/>
          </a:prstGeom>
          <a:ln w="152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Rak 21">
            <a:extLst>
              <a:ext uri="{FF2B5EF4-FFF2-40B4-BE49-F238E27FC236}">
                <a16:creationId xmlns:a16="http://schemas.microsoft.com/office/drawing/2014/main" id="{851FDCDC-AC60-1D43-966C-0EE5200A5997}"/>
              </a:ext>
            </a:extLst>
          </p:cNvPr>
          <p:cNvCxnSpPr>
            <a:cxnSpLocks/>
          </p:cNvCxnSpPr>
          <p:nvPr/>
        </p:nvCxnSpPr>
        <p:spPr>
          <a:xfrm>
            <a:off x="-292100" y="4632325"/>
            <a:ext cx="12674600" cy="482999"/>
          </a:xfrm>
          <a:prstGeom prst="line">
            <a:avLst/>
          </a:prstGeom>
          <a:ln w="381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ak 22">
            <a:extLst>
              <a:ext uri="{FF2B5EF4-FFF2-40B4-BE49-F238E27FC236}">
                <a16:creationId xmlns:a16="http://schemas.microsoft.com/office/drawing/2014/main" id="{9ECA0F7B-515C-6143-AAE0-9481FEB74F86}"/>
              </a:ext>
            </a:extLst>
          </p:cNvPr>
          <p:cNvCxnSpPr>
            <a:cxnSpLocks/>
          </p:cNvCxnSpPr>
          <p:nvPr/>
        </p:nvCxnSpPr>
        <p:spPr>
          <a:xfrm>
            <a:off x="-292100" y="4893747"/>
            <a:ext cx="12674600" cy="0"/>
          </a:xfrm>
          <a:prstGeom prst="line">
            <a:avLst/>
          </a:prstGeom>
          <a:ln w="28575" cap="rnd">
            <a:solidFill>
              <a:schemeClr val="accent3"/>
            </a:solidFill>
          </a:ln>
        </p:spPr>
        <p:style>
          <a:lnRef idx="1">
            <a:schemeClr val="accent5"/>
          </a:lnRef>
          <a:fillRef idx="0">
            <a:schemeClr val="accent5"/>
          </a:fillRef>
          <a:effectRef idx="0">
            <a:schemeClr val="accent5"/>
          </a:effectRef>
          <a:fontRef idx="minor">
            <a:schemeClr val="tx1"/>
          </a:fontRef>
        </p:style>
      </p:cxnSp>
      <p:cxnSp>
        <p:nvCxnSpPr>
          <p:cNvPr id="24" name="Rak 23">
            <a:extLst>
              <a:ext uri="{FF2B5EF4-FFF2-40B4-BE49-F238E27FC236}">
                <a16:creationId xmlns:a16="http://schemas.microsoft.com/office/drawing/2014/main" id="{D230F217-B646-D74F-83FC-5179860F5274}"/>
              </a:ext>
            </a:extLst>
          </p:cNvPr>
          <p:cNvCxnSpPr>
            <a:cxnSpLocks/>
          </p:cNvCxnSpPr>
          <p:nvPr/>
        </p:nvCxnSpPr>
        <p:spPr>
          <a:xfrm flipV="1">
            <a:off x="-306614" y="4756663"/>
            <a:ext cx="12629243" cy="540079"/>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5" name="Rak 24">
            <a:extLst>
              <a:ext uri="{FF2B5EF4-FFF2-40B4-BE49-F238E27FC236}">
                <a16:creationId xmlns:a16="http://schemas.microsoft.com/office/drawing/2014/main" id="{6F596CBD-A738-0F4E-B0B0-15DCAD80210F}"/>
              </a:ext>
            </a:extLst>
          </p:cNvPr>
          <p:cNvCxnSpPr>
            <a:cxnSpLocks/>
          </p:cNvCxnSpPr>
          <p:nvPr/>
        </p:nvCxnSpPr>
        <p:spPr>
          <a:xfrm flipV="1">
            <a:off x="-292100" y="5030832"/>
            <a:ext cx="12674600" cy="168986"/>
          </a:xfrm>
          <a:prstGeom prst="line">
            <a:avLst/>
          </a:prstGeom>
          <a:ln w="38100" cap="rnd">
            <a:solidFill>
              <a:schemeClr val="accent4"/>
            </a:solidFill>
          </a:ln>
        </p:spPr>
        <p:style>
          <a:lnRef idx="1">
            <a:schemeClr val="accent1"/>
          </a:lnRef>
          <a:fillRef idx="0">
            <a:schemeClr val="accent1"/>
          </a:fillRef>
          <a:effectRef idx="0">
            <a:schemeClr val="accent1"/>
          </a:effectRef>
          <a:fontRef idx="minor">
            <a:schemeClr val="tx1"/>
          </a:fontRef>
        </p:style>
      </p:cxnSp>
      <p:sp>
        <p:nvSpPr>
          <p:cNvPr id="13" name="Rubrik 1">
            <a:extLst>
              <a:ext uri="{FF2B5EF4-FFF2-40B4-BE49-F238E27FC236}">
                <a16:creationId xmlns:a16="http://schemas.microsoft.com/office/drawing/2014/main" id="{1B9175D5-5ED3-4F84-A886-96D96BE300BC}"/>
              </a:ext>
            </a:extLst>
          </p:cNvPr>
          <p:cNvSpPr>
            <a:spLocks noGrp="1"/>
          </p:cNvSpPr>
          <p:nvPr>
            <p:ph type="title"/>
          </p:nvPr>
        </p:nvSpPr>
        <p:spPr>
          <a:xfrm>
            <a:off x="2114337" y="1386547"/>
            <a:ext cx="7787339" cy="698800"/>
          </a:xfrm>
        </p:spPr>
        <p:txBody>
          <a:bodyPr anchor="b">
            <a:normAutofit/>
          </a:bodyPr>
          <a:lstStyle>
            <a:lvl1pPr algn="l">
              <a:defRPr sz="2400"/>
            </a:lvl1pPr>
          </a:lstStyle>
          <a:p>
            <a:r>
              <a:rPr lang="sv-SE"/>
              <a:t>Klicka här för att ändra mall för rubrikformat</a:t>
            </a:r>
          </a:p>
        </p:txBody>
      </p:sp>
      <p:sp>
        <p:nvSpPr>
          <p:cNvPr id="14" name="textruta 13">
            <a:extLst>
              <a:ext uri="{FF2B5EF4-FFF2-40B4-BE49-F238E27FC236}">
                <a16:creationId xmlns:a16="http://schemas.microsoft.com/office/drawing/2014/main" id="{8AAB1478-F25A-4867-BFA6-6F1CB0913EAC}"/>
              </a:ext>
            </a:extLst>
          </p:cNvPr>
          <p:cNvSpPr txBox="1"/>
          <p:nvPr/>
        </p:nvSpPr>
        <p:spPr>
          <a:xfrm>
            <a:off x="2102762" y="2548259"/>
            <a:ext cx="5829850" cy="400110"/>
          </a:xfrm>
          <a:prstGeom prst="rect">
            <a:avLst/>
          </a:prstGeom>
          <a:noFill/>
        </p:spPr>
        <p:txBody>
          <a:bodyPr wrap="square" rtlCol="0">
            <a:spAutoFit/>
          </a:bodyPr>
          <a:lstStyle/>
          <a:p>
            <a:r>
              <a:rPr lang="sv-SE" sz="2000">
                <a:solidFill>
                  <a:schemeClr val="accent2"/>
                </a:solidFill>
                <a:latin typeface="+mj-lt"/>
              </a:rPr>
              <a:t>ANNA STAAKE</a:t>
            </a:r>
          </a:p>
        </p:txBody>
      </p:sp>
      <p:sp>
        <p:nvSpPr>
          <p:cNvPr id="15" name="textruta 14">
            <a:extLst>
              <a:ext uri="{FF2B5EF4-FFF2-40B4-BE49-F238E27FC236}">
                <a16:creationId xmlns:a16="http://schemas.microsoft.com/office/drawing/2014/main" id="{383FBC96-8A1B-4353-A0E2-D056F69BA1C9}"/>
              </a:ext>
            </a:extLst>
          </p:cNvPr>
          <p:cNvSpPr txBox="1"/>
          <p:nvPr/>
        </p:nvSpPr>
        <p:spPr>
          <a:xfrm>
            <a:off x="2102762" y="2948369"/>
            <a:ext cx="3832375" cy="338554"/>
          </a:xfrm>
          <a:prstGeom prst="rect">
            <a:avLst/>
          </a:prstGeom>
          <a:noFill/>
        </p:spPr>
        <p:txBody>
          <a:bodyPr wrap="square" rtlCol="0">
            <a:spAutoFit/>
          </a:bodyPr>
          <a:lstStyle/>
          <a:p>
            <a:r>
              <a:rPr lang="sv-SE" sz="1600" b="0" i="1"/>
              <a:t>Projektledare</a:t>
            </a:r>
          </a:p>
        </p:txBody>
      </p:sp>
      <p:sp>
        <p:nvSpPr>
          <p:cNvPr id="16" name="textruta 15">
            <a:extLst>
              <a:ext uri="{FF2B5EF4-FFF2-40B4-BE49-F238E27FC236}">
                <a16:creationId xmlns:a16="http://schemas.microsoft.com/office/drawing/2014/main" id="{68FFEC83-27ED-4566-BA23-5A5603A970E1}"/>
              </a:ext>
            </a:extLst>
          </p:cNvPr>
          <p:cNvSpPr txBox="1"/>
          <p:nvPr/>
        </p:nvSpPr>
        <p:spPr>
          <a:xfrm>
            <a:off x="2488763" y="3466634"/>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
        <p:nvSpPr>
          <p:cNvPr id="18" name="AutoShape 76">
            <a:extLst>
              <a:ext uri="{FF2B5EF4-FFF2-40B4-BE49-F238E27FC236}">
                <a16:creationId xmlns:a16="http://schemas.microsoft.com/office/drawing/2014/main" id="{9EACF457-ACFE-4F0B-9873-FBDEA79ECC47}"/>
              </a:ext>
            </a:extLst>
          </p:cNvPr>
          <p:cNvSpPr>
            <a:spLocks/>
          </p:cNvSpPr>
          <p:nvPr/>
        </p:nvSpPr>
        <p:spPr bwMode="auto">
          <a:xfrm>
            <a:off x="2171835" y="3876905"/>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19" name="AutoShape 68">
            <a:extLst>
              <a:ext uri="{FF2B5EF4-FFF2-40B4-BE49-F238E27FC236}">
                <a16:creationId xmlns:a16="http://schemas.microsoft.com/office/drawing/2014/main" id="{2E5F79B4-4070-4E41-A6EA-52D31E2540EE}"/>
              </a:ext>
            </a:extLst>
          </p:cNvPr>
          <p:cNvSpPr>
            <a:spLocks/>
          </p:cNvSpPr>
          <p:nvPr/>
        </p:nvSpPr>
        <p:spPr bwMode="auto">
          <a:xfrm>
            <a:off x="2160635" y="3509322"/>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0" name="AutoShape 94">
            <a:extLst>
              <a:ext uri="{FF2B5EF4-FFF2-40B4-BE49-F238E27FC236}">
                <a16:creationId xmlns:a16="http://schemas.microsoft.com/office/drawing/2014/main" id="{4ADA889F-C58B-45DB-A06F-1B98D6C1FAC8}"/>
              </a:ext>
            </a:extLst>
          </p:cNvPr>
          <p:cNvSpPr>
            <a:spLocks/>
          </p:cNvSpPr>
          <p:nvPr/>
        </p:nvSpPr>
        <p:spPr bwMode="auto">
          <a:xfrm>
            <a:off x="2212735" y="4211648"/>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913587598"/>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
  <p:cSld name="12_Titel på presentatio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6836F2F4-E67B-8A4D-A0FF-9C8AAB2E15F7}"/>
              </a:ext>
            </a:extLst>
          </p:cNvPr>
          <p:cNvSpPr>
            <a:spLocks noGrp="1"/>
          </p:cNvSpPr>
          <p:nvPr>
            <p:ph type="ctrTitle"/>
          </p:nvPr>
        </p:nvSpPr>
        <p:spPr>
          <a:xfrm>
            <a:off x="4173632" y="1739806"/>
            <a:ext cx="7180168" cy="2387600"/>
          </a:xfrm>
        </p:spPr>
        <p:txBody>
          <a:bodyPr anchor="t"/>
          <a:lstStyle>
            <a:lvl1pPr algn="l">
              <a:defRPr sz="6000"/>
            </a:lvl1pPr>
          </a:lstStyle>
          <a:p>
            <a:r>
              <a:rPr lang="sv-SE"/>
              <a:t>Klicka här för att ändra mall för rubrikformat</a:t>
            </a:r>
          </a:p>
        </p:txBody>
      </p:sp>
      <p:sp>
        <p:nvSpPr>
          <p:cNvPr id="3" name="Underrubrik 2">
            <a:extLst>
              <a:ext uri="{FF2B5EF4-FFF2-40B4-BE49-F238E27FC236}">
                <a16:creationId xmlns:a16="http://schemas.microsoft.com/office/drawing/2014/main" id="{652CE485-00DD-D64C-9FC2-5E04D7FCF7C6}"/>
              </a:ext>
            </a:extLst>
          </p:cNvPr>
          <p:cNvSpPr>
            <a:spLocks noGrp="1"/>
          </p:cNvSpPr>
          <p:nvPr>
            <p:ph type="subTitle" idx="1"/>
          </p:nvPr>
        </p:nvSpPr>
        <p:spPr>
          <a:xfrm>
            <a:off x="4173632" y="807352"/>
            <a:ext cx="7180168" cy="649922"/>
          </a:xfrm>
        </p:spPr>
        <p:txBody>
          <a:bodyPr anchor="b"/>
          <a:lstStyle>
            <a:lvl1pPr marL="0" indent="0" algn="l">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a:t>Klicka här för att ändra mall för underrubrikformat</a:t>
            </a:r>
          </a:p>
        </p:txBody>
      </p:sp>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4270136" y="6283513"/>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19" name="Grupp 18">
            <a:extLst>
              <a:ext uri="{FF2B5EF4-FFF2-40B4-BE49-F238E27FC236}">
                <a16:creationId xmlns:a16="http://schemas.microsoft.com/office/drawing/2014/main" id="{F19CD31E-1A8B-0242-A478-7CC461148FEE}"/>
              </a:ext>
            </a:extLst>
          </p:cNvPr>
          <p:cNvGrpSpPr/>
          <p:nvPr/>
        </p:nvGrpSpPr>
        <p:grpSpPr>
          <a:xfrm rot="7246387">
            <a:off x="-2895519" y="524535"/>
            <a:ext cx="5492355" cy="7514864"/>
            <a:chOff x="-2746177" y="-857375"/>
            <a:chExt cx="5492355" cy="7514864"/>
          </a:xfrm>
        </p:grpSpPr>
        <p:sp>
          <p:nvSpPr>
            <p:cNvPr id="20" name="Likbent triangel 8">
              <a:extLst>
                <a:ext uri="{FF2B5EF4-FFF2-40B4-BE49-F238E27FC236}">
                  <a16:creationId xmlns:a16="http://schemas.microsoft.com/office/drawing/2014/main" id="{D6D782A3-B594-FE48-9FC1-6C68F4AA37DD}"/>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Likbent triangel 9">
              <a:extLst>
                <a:ext uri="{FF2B5EF4-FFF2-40B4-BE49-F238E27FC236}">
                  <a16:creationId xmlns:a16="http://schemas.microsoft.com/office/drawing/2014/main" id="{C485D78F-B04A-4A40-BD00-98F2D3D27B89}"/>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84641129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p:cSld name="Nina">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4326204" y="1545082"/>
            <a:ext cx="9239023" cy="698800"/>
          </a:xfrm>
          <a:prstGeom prst="rect">
            <a:avLst/>
          </a:prstGeom>
        </p:spPr>
        <p:txBody>
          <a:bodyPr anchor="b">
            <a:normAutofit/>
          </a:bodyPr>
          <a:lstStyle>
            <a:lvl1pPr algn="l">
              <a:defRPr sz="2400"/>
            </a:lvl1pPr>
          </a:lstStyle>
          <a:p>
            <a:r>
              <a:rPr lang="sv-SE"/>
              <a:t>Klicka här för att ändra mall för rubrikformat</a:t>
            </a:r>
          </a:p>
        </p:txBody>
      </p:sp>
      <p:sp>
        <p:nvSpPr>
          <p:cNvPr id="24" name="AutoShape 76">
            <a:extLst>
              <a:ext uri="{FF2B5EF4-FFF2-40B4-BE49-F238E27FC236}">
                <a16:creationId xmlns:a16="http://schemas.microsoft.com/office/drawing/2014/main" id="{0C7441DB-BF34-9540-B284-0CEFAEAEFE59}"/>
              </a:ext>
            </a:extLst>
          </p:cNvPr>
          <p:cNvSpPr>
            <a:spLocks/>
          </p:cNvSpPr>
          <p:nvPr/>
        </p:nvSpPr>
        <p:spPr bwMode="auto">
          <a:xfrm>
            <a:off x="4436459" y="3968288"/>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solidFill>
              <a:schemeClr val="accent1"/>
            </a:solid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57E32A73-1C59-484A-A0B3-D1F9AD94A029}"/>
              </a:ext>
            </a:extLst>
          </p:cNvPr>
          <p:cNvSpPr>
            <a:spLocks/>
          </p:cNvSpPr>
          <p:nvPr/>
        </p:nvSpPr>
        <p:spPr bwMode="auto">
          <a:xfrm>
            <a:off x="4425259" y="3600705"/>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solidFill>
              <a:schemeClr val="accent1"/>
            </a:solid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A77DE4A6-130C-0146-8E69-B4D00549343F}"/>
              </a:ext>
            </a:extLst>
          </p:cNvPr>
          <p:cNvSpPr>
            <a:spLocks/>
          </p:cNvSpPr>
          <p:nvPr/>
        </p:nvSpPr>
        <p:spPr bwMode="auto">
          <a:xfrm>
            <a:off x="4477359" y="4303031"/>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solidFill>
              <a:schemeClr val="accent1"/>
            </a:solid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803518" y="-2440366"/>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textruta 12">
            <a:extLst>
              <a:ext uri="{FF2B5EF4-FFF2-40B4-BE49-F238E27FC236}">
                <a16:creationId xmlns:a16="http://schemas.microsoft.com/office/drawing/2014/main" id="{DC9D8933-C9BF-453F-B5F3-91C0F853D231}"/>
              </a:ext>
            </a:extLst>
          </p:cNvPr>
          <p:cNvSpPr txBox="1"/>
          <p:nvPr/>
        </p:nvSpPr>
        <p:spPr>
          <a:xfrm>
            <a:off x="4335082" y="2715914"/>
            <a:ext cx="5829850" cy="400110"/>
          </a:xfrm>
          <a:prstGeom prst="rect">
            <a:avLst/>
          </a:prstGeom>
          <a:noFill/>
        </p:spPr>
        <p:txBody>
          <a:bodyPr wrap="square" rtlCol="0">
            <a:spAutoFit/>
          </a:bodyPr>
          <a:lstStyle/>
          <a:p>
            <a:r>
              <a:rPr lang="sv-SE" sz="2000">
                <a:solidFill>
                  <a:schemeClr val="accent1"/>
                </a:solidFill>
                <a:latin typeface="+mj-lt"/>
              </a:rPr>
              <a:t>NINA ENGDAHL</a:t>
            </a:r>
          </a:p>
        </p:txBody>
      </p:sp>
      <p:sp>
        <p:nvSpPr>
          <p:cNvPr id="14" name="textruta 13">
            <a:extLst>
              <a:ext uri="{FF2B5EF4-FFF2-40B4-BE49-F238E27FC236}">
                <a16:creationId xmlns:a16="http://schemas.microsoft.com/office/drawing/2014/main" id="{8F2837C1-EA4D-4151-9FF8-CCB042F2A54B}"/>
              </a:ext>
            </a:extLst>
          </p:cNvPr>
          <p:cNvSpPr txBox="1"/>
          <p:nvPr/>
        </p:nvSpPr>
        <p:spPr>
          <a:xfrm>
            <a:off x="4326204" y="3119174"/>
            <a:ext cx="3832375" cy="338554"/>
          </a:xfrm>
          <a:prstGeom prst="rect">
            <a:avLst/>
          </a:prstGeom>
          <a:noFill/>
        </p:spPr>
        <p:txBody>
          <a:bodyPr wrap="square" rtlCol="0">
            <a:spAutoFit/>
          </a:bodyPr>
          <a:lstStyle/>
          <a:p>
            <a:r>
              <a:rPr lang="sv-SE" sz="1600" b="0" i="1"/>
              <a:t>Projektledare</a:t>
            </a:r>
          </a:p>
        </p:txBody>
      </p:sp>
      <p:sp>
        <p:nvSpPr>
          <p:cNvPr id="16" name="textruta 15">
            <a:extLst>
              <a:ext uri="{FF2B5EF4-FFF2-40B4-BE49-F238E27FC236}">
                <a16:creationId xmlns:a16="http://schemas.microsoft.com/office/drawing/2014/main" id="{EFDA3C88-98C9-4130-948E-18E45E93338F}"/>
              </a:ext>
            </a:extLst>
          </p:cNvPr>
          <p:cNvSpPr txBox="1"/>
          <p:nvPr/>
        </p:nvSpPr>
        <p:spPr>
          <a:xfrm>
            <a:off x="4699239" y="3567351"/>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467436619"/>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p:cSld name="Nina+mikael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a:prstGeom prst="rect">
            <a:avLst/>
          </a:prstGeo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9726D0F0-8CAE-4197-87B3-D81F096CE888}"/>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NINA ENGDAHL</a:t>
            </a:r>
          </a:p>
        </p:txBody>
      </p:sp>
      <p:sp>
        <p:nvSpPr>
          <p:cNvPr id="25" name="textruta 24">
            <a:extLst>
              <a:ext uri="{FF2B5EF4-FFF2-40B4-BE49-F238E27FC236}">
                <a16:creationId xmlns:a16="http://schemas.microsoft.com/office/drawing/2014/main" id="{389C4AD7-59EB-443D-B84E-6562F96694CA}"/>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26" name="textruta 25">
            <a:extLst>
              <a:ext uri="{FF2B5EF4-FFF2-40B4-BE49-F238E27FC236}">
                <a16:creationId xmlns:a16="http://schemas.microsoft.com/office/drawing/2014/main" id="{A741D661-B5D6-430E-9225-A8741D75540D}"/>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
        <p:nvSpPr>
          <p:cNvPr id="34" name="textruta 33">
            <a:extLst>
              <a:ext uri="{FF2B5EF4-FFF2-40B4-BE49-F238E27FC236}">
                <a16:creationId xmlns:a16="http://schemas.microsoft.com/office/drawing/2014/main" id="{90804331-D28F-49B6-8F22-34D89458A121}"/>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MIKAELA JAKOBSSON</a:t>
            </a:r>
          </a:p>
        </p:txBody>
      </p:sp>
      <p:sp>
        <p:nvSpPr>
          <p:cNvPr id="35" name="textruta 34">
            <a:extLst>
              <a:ext uri="{FF2B5EF4-FFF2-40B4-BE49-F238E27FC236}">
                <a16:creationId xmlns:a16="http://schemas.microsoft.com/office/drawing/2014/main" id="{890A7A3B-9A05-45D6-AB56-36641358D0A0}"/>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99407988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p:cSld name="Nina+Linn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a:prstGeom prst="rect">
            <a:avLst/>
          </a:prstGeo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6" name="textruta 25">
            <a:extLst>
              <a:ext uri="{FF2B5EF4-FFF2-40B4-BE49-F238E27FC236}">
                <a16:creationId xmlns:a16="http://schemas.microsoft.com/office/drawing/2014/main" id="{9223E1D1-BFB1-4D92-80C3-F16F192E9278}"/>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NINA ENGDAHL</a:t>
            </a:r>
          </a:p>
        </p:txBody>
      </p:sp>
      <p:sp>
        <p:nvSpPr>
          <p:cNvPr id="34" name="textruta 33">
            <a:extLst>
              <a:ext uri="{FF2B5EF4-FFF2-40B4-BE49-F238E27FC236}">
                <a16:creationId xmlns:a16="http://schemas.microsoft.com/office/drawing/2014/main" id="{CA11FE69-F669-4943-AA67-4F9287C37080}"/>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5" name="textruta 34">
            <a:extLst>
              <a:ext uri="{FF2B5EF4-FFF2-40B4-BE49-F238E27FC236}">
                <a16:creationId xmlns:a16="http://schemas.microsoft.com/office/drawing/2014/main" id="{D06FD0D4-A9B4-41B1-9556-A860361F92C5}"/>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
        <p:nvSpPr>
          <p:cNvPr id="36" name="textruta 35">
            <a:extLst>
              <a:ext uri="{FF2B5EF4-FFF2-40B4-BE49-F238E27FC236}">
                <a16:creationId xmlns:a16="http://schemas.microsoft.com/office/drawing/2014/main" id="{844AF156-3A56-4FB1-959B-26F045071140}"/>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LINN NILSSON</a:t>
            </a:r>
          </a:p>
        </p:txBody>
      </p:sp>
      <p:sp>
        <p:nvSpPr>
          <p:cNvPr id="37" name="textruta 36">
            <a:extLst>
              <a:ext uri="{FF2B5EF4-FFF2-40B4-BE49-F238E27FC236}">
                <a16:creationId xmlns:a16="http://schemas.microsoft.com/office/drawing/2014/main" id="{7C395842-6F1D-4254-A06E-4E9E13B9163D}"/>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188569178"/>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p:cSld name="Nina+Carin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a:prstGeom prst="rect">
            <a:avLst/>
          </a:prstGeo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5" name="textruta 34">
            <a:extLst>
              <a:ext uri="{FF2B5EF4-FFF2-40B4-BE49-F238E27FC236}">
                <a16:creationId xmlns:a16="http://schemas.microsoft.com/office/drawing/2014/main" id="{80BCB48E-69D3-4B41-804E-35A41405D25C}"/>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NINA ENGDAHL</a:t>
            </a:r>
          </a:p>
        </p:txBody>
      </p:sp>
      <p:sp>
        <p:nvSpPr>
          <p:cNvPr id="36" name="textruta 35">
            <a:extLst>
              <a:ext uri="{FF2B5EF4-FFF2-40B4-BE49-F238E27FC236}">
                <a16:creationId xmlns:a16="http://schemas.microsoft.com/office/drawing/2014/main" id="{0B90E665-2A1B-48AA-AC8D-684FD9AC9870}"/>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7" name="textruta 36">
            <a:extLst>
              <a:ext uri="{FF2B5EF4-FFF2-40B4-BE49-F238E27FC236}">
                <a16:creationId xmlns:a16="http://schemas.microsoft.com/office/drawing/2014/main" id="{CB5CE149-19B1-420E-A482-153322E4A6BA}"/>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
        <p:nvSpPr>
          <p:cNvPr id="38" name="textruta 37">
            <a:extLst>
              <a:ext uri="{FF2B5EF4-FFF2-40B4-BE49-F238E27FC236}">
                <a16:creationId xmlns:a16="http://schemas.microsoft.com/office/drawing/2014/main" id="{56814DC2-5FE5-4030-AE2D-8B7909B64800}"/>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CARIN GRÄÄS</a:t>
            </a:r>
          </a:p>
        </p:txBody>
      </p:sp>
      <p:sp>
        <p:nvSpPr>
          <p:cNvPr id="39" name="textruta 38">
            <a:extLst>
              <a:ext uri="{FF2B5EF4-FFF2-40B4-BE49-F238E27FC236}">
                <a16:creationId xmlns:a16="http://schemas.microsoft.com/office/drawing/2014/main" id="{62DDA1B6-DF4F-40D8-868C-7FBA7677820D}"/>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64750011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p:cSld name="Nina+Ann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a:prstGeom prst="rect">
            <a:avLst/>
          </a:prstGeo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8" name="textruta 37">
            <a:extLst>
              <a:ext uri="{FF2B5EF4-FFF2-40B4-BE49-F238E27FC236}">
                <a16:creationId xmlns:a16="http://schemas.microsoft.com/office/drawing/2014/main" id="{DCF208E6-5BC3-4835-8BE4-9D993B8E2074}"/>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NINA ENGDAHL</a:t>
            </a:r>
          </a:p>
        </p:txBody>
      </p:sp>
      <p:sp>
        <p:nvSpPr>
          <p:cNvPr id="39" name="textruta 38">
            <a:extLst>
              <a:ext uri="{FF2B5EF4-FFF2-40B4-BE49-F238E27FC236}">
                <a16:creationId xmlns:a16="http://schemas.microsoft.com/office/drawing/2014/main" id="{3155A5C4-9990-4A77-9583-00710001FEEF}"/>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40" name="textruta 39">
            <a:extLst>
              <a:ext uri="{FF2B5EF4-FFF2-40B4-BE49-F238E27FC236}">
                <a16:creationId xmlns:a16="http://schemas.microsoft.com/office/drawing/2014/main" id="{F03433C7-C2FE-472A-A1D3-5F61EA0734AA}"/>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
        <p:nvSpPr>
          <p:cNvPr id="41" name="textruta 40">
            <a:extLst>
              <a:ext uri="{FF2B5EF4-FFF2-40B4-BE49-F238E27FC236}">
                <a16:creationId xmlns:a16="http://schemas.microsoft.com/office/drawing/2014/main" id="{5C9985A0-0EEA-4A88-833C-9AE049AFA222}"/>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ANNA STAAKE</a:t>
            </a:r>
          </a:p>
        </p:txBody>
      </p:sp>
      <p:sp>
        <p:nvSpPr>
          <p:cNvPr id="42" name="textruta 41">
            <a:extLst>
              <a:ext uri="{FF2B5EF4-FFF2-40B4-BE49-F238E27FC236}">
                <a16:creationId xmlns:a16="http://schemas.microsoft.com/office/drawing/2014/main" id="{B08FD282-B78E-4618-83E6-0C05A8727E01}"/>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1953233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p:cSld name="Nina+Pernill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a:prstGeom prst="rect">
            <a:avLst/>
          </a:prstGeo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6" name="textruta 25">
            <a:extLst>
              <a:ext uri="{FF2B5EF4-FFF2-40B4-BE49-F238E27FC236}">
                <a16:creationId xmlns:a16="http://schemas.microsoft.com/office/drawing/2014/main" id="{A0338ACA-869E-4E9D-B604-2E4EC9269E77}"/>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NINA ENGDAHL</a:t>
            </a:r>
          </a:p>
        </p:txBody>
      </p:sp>
      <p:sp>
        <p:nvSpPr>
          <p:cNvPr id="34" name="textruta 33">
            <a:extLst>
              <a:ext uri="{FF2B5EF4-FFF2-40B4-BE49-F238E27FC236}">
                <a16:creationId xmlns:a16="http://schemas.microsoft.com/office/drawing/2014/main" id="{44C7D9D7-82D1-4B39-A2EB-F749408950FA}"/>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5" name="textruta 34">
            <a:extLst>
              <a:ext uri="{FF2B5EF4-FFF2-40B4-BE49-F238E27FC236}">
                <a16:creationId xmlns:a16="http://schemas.microsoft.com/office/drawing/2014/main" id="{57438735-D35E-41E7-8AFD-28D1A2C130A5}"/>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
        <p:nvSpPr>
          <p:cNvPr id="36" name="textruta 35">
            <a:extLst>
              <a:ext uri="{FF2B5EF4-FFF2-40B4-BE49-F238E27FC236}">
                <a16:creationId xmlns:a16="http://schemas.microsoft.com/office/drawing/2014/main" id="{ADC939E6-2470-4FDA-80EA-F8ACCF057C9F}"/>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PERNILLA ÅBERG</a:t>
            </a:r>
          </a:p>
        </p:txBody>
      </p:sp>
      <p:sp>
        <p:nvSpPr>
          <p:cNvPr id="37" name="textruta 36">
            <a:extLst>
              <a:ext uri="{FF2B5EF4-FFF2-40B4-BE49-F238E27FC236}">
                <a16:creationId xmlns:a16="http://schemas.microsoft.com/office/drawing/2014/main" id="{03D6E253-F5E9-4C71-815B-DA612F9C3200}"/>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60767500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p:cSld name="1_Nina+Pernill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a:prstGeom prst="rect">
            <a:avLst/>
          </a:prstGeo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6" name="textruta 25">
            <a:extLst>
              <a:ext uri="{FF2B5EF4-FFF2-40B4-BE49-F238E27FC236}">
                <a16:creationId xmlns:a16="http://schemas.microsoft.com/office/drawing/2014/main" id="{A0338ACA-869E-4E9D-B604-2E4EC9269E77}"/>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NINA ENGDAHL</a:t>
            </a:r>
          </a:p>
        </p:txBody>
      </p:sp>
      <p:sp>
        <p:nvSpPr>
          <p:cNvPr id="34" name="textruta 33">
            <a:extLst>
              <a:ext uri="{FF2B5EF4-FFF2-40B4-BE49-F238E27FC236}">
                <a16:creationId xmlns:a16="http://schemas.microsoft.com/office/drawing/2014/main" id="{44C7D9D7-82D1-4B39-A2EB-F749408950FA}"/>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5" name="textruta 34">
            <a:extLst>
              <a:ext uri="{FF2B5EF4-FFF2-40B4-BE49-F238E27FC236}">
                <a16:creationId xmlns:a16="http://schemas.microsoft.com/office/drawing/2014/main" id="{57438735-D35E-41E7-8AFD-28D1A2C130A5}"/>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
        <p:nvSpPr>
          <p:cNvPr id="36" name="textruta 35">
            <a:extLst>
              <a:ext uri="{FF2B5EF4-FFF2-40B4-BE49-F238E27FC236}">
                <a16:creationId xmlns:a16="http://schemas.microsoft.com/office/drawing/2014/main" id="{ADC939E6-2470-4FDA-80EA-F8ACCF057C9F}"/>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FRIDA RÖNNING</a:t>
            </a:r>
          </a:p>
        </p:txBody>
      </p:sp>
      <p:sp>
        <p:nvSpPr>
          <p:cNvPr id="37" name="textruta 36">
            <a:extLst>
              <a:ext uri="{FF2B5EF4-FFF2-40B4-BE49-F238E27FC236}">
                <a16:creationId xmlns:a16="http://schemas.microsoft.com/office/drawing/2014/main" id="{03D6E253-F5E9-4C71-815B-DA612F9C3200}"/>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0542550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5_Rubrik och 3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sp>
        <p:nvSpPr>
          <p:cNvPr id="12" name="Platshållare för innehåll 2">
            <a:extLst>
              <a:ext uri="{FF2B5EF4-FFF2-40B4-BE49-F238E27FC236}">
                <a16:creationId xmlns:a16="http://schemas.microsoft.com/office/drawing/2014/main" id="{5FB87AD0-D8E1-FD47-8423-BF8BDF12F0BF}"/>
              </a:ext>
            </a:extLst>
          </p:cNvPr>
          <p:cNvSpPr>
            <a:spLocks noGrp="1"/>
          </p:cNvSpPr>
          <p:nvPr>
            <p:ph idx="1" hasCustomPrompt="1"/>
          </p:nvPr>
        </p:nvSpPr>
        <p:spPr>
          <a:xfrm>
            <a:off x="585000" y="968051"/>
            <a:ext cx="9984038" cy="1396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5" name="Platshållare för text 4">
            <a:extLst>
              <a:ext uri="{FF2B5EF4-FFF2-40B4-BE49-F238E27FC236}">
                <a16:creationId xmlns:a16="http://schemas.microsoft.com/office/drawing/2014/main" id="{82B3CF54-BE64-D044-8A9D-EEB5D7CC296D}"/>
              </a:ext>
            </a:extLst>
          </p:cNvPr>
          <p:cNvSpPr>
            <a:spLocks noGrp="1"/>
          </p:cNvSpPr>
          <p:nvPr>
            <p:ph type="body" sz="quarter" idx="18" hasCustomPrompt="1"/>
          </p:nvPr>
        </p:nvSpPr>
        <p:spPr>
          <a:xfrm>
            <a:off x="584999" y="377376"/>
            <a:ext cx="9984039"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BAKGRUND</a:t>
            </a:r>
          </a:p>
        </p:txBody>
      </p:sp>
      <p:sp>
        <p:nvSpPr>
          <p:cNvPr id="21" name="Platshållare för innehåll 2">
            <a:extLst>
              <a:ext uri="{FF2B5EF4-FFF2-40B4-BE49-F238E27FC236}">
                <a16:creationId xmlns:a16="http://schemas.microsoft.com/office/drawing/2014/main" id="{86DE14AE-56CF-0046-92A0-483C7E4DF611}"/>
              </a:ext>
            </a:extLst>
          </p:cNvPr>
          <p:cNvSpPr>
            <a:spLocks noGrp="1"/>
          </p:cNvSpPr>
          <p:nvPr>
            <p:ph idx="19" hasCustomPrompt="1"/>
          </p:nvPr>
        </p:nvSpPr>
        <p:spPr>
          <a:xfrm>
            <a:off x="585000" y="2991825"/>
            <a:ext cx="9984038" cy="1396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24" name="Platshållare för text 4">
            <a:extLst>
              <a:ext uri="{FF2B5EF4-FFF2-40B4-BE49-F238E27FC236}">
                <a16:creationId xmlns:a16="http://schemas.microsoft.com/office/drawing/2014/main" id="{4B0F8CE8-917D-CB45-ACA3-8145D9C3ABB6}"/>
              </a:ext>
            </a:extLst>
          </p:cNvPr>
          <p:cNvSpPr>
            <a:spLocks noGrp="1"/>
          </p:cNvSpPr>
          <p:nvPr>
            <p:ph type="body" sz="quarter" idx="20" hasCustomPrompt="1"/>
          </p:nvPr>
        </p:nvSpPr>
        <p:spPr>
          <a:xfrm>
            <a:off x="585000" y="2401150"/>
            <a:ext cx="9984039"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syfte</a:t>
            </a:r>
          </a:p>
        </p:txBody>
      </p:sp>
      <p:sp>
        <p:nvSpPr>
          <p:cNvPr id="27" name="Platshållare för innehåll 2">
            <a:extLst>
              <a:ext uri="{FF2B5EF4-FFF2-40B4-BE49-F238E27FC236}">
                <a16:creationId xmlns:a16="http://schemas.microsoft.com/office/drawing/2014/main" id="{C2D94673-5490-AD49-ACA4-8EA5ED4E5A5E}"/>
              </a:ext>
            </a:extLst>
          </p:cNvPr>
          <p:cNvSpPr>
            <a:spLocks noGrp="1"/>
          </p:cNvSpPr>
          <p:nvPr>
            <p:ph idx="22" hasCustomPrompt="1"/>
          </p:nvPr>
        </p:nvSpPr>
        <p:spPr>
          <a:xfrm>
            <a:off x="585000" y="5034381"/>
            <a:ext cx="9984038" cy="1396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28" name="Platshållare för text 4">
            <a:extLst>
              <a:ext uri="{FF2B5EF4-FFF2-40B4-BE49-F238E27FC236}">
                <a16:creationId xmlns:a16="http://schemas.microsoft.com/office/drawing/2014/main" id="{AC620F40-F419-6149-AA3C-A59208759427}"/>
              </a:ext>
            </a:extLst>
          </p:cNvPr>
          <p:cNvSpPr>
            <a:spLocks noGrp="1"/>
          </p:cNvSpPr>
          <p:nvPr>
            <p:ph type="body" sz="quarter" idx="23" hasCustomPrompt="1"/>
          </p:nvPr>
        </p:nvSpPr>
        <p:spPr>
          <a:xfrm>
            <a:off x="585000" y="4443706"/>
            <a:ext cx="9984039"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målgrupp</a:t>
            </a:r>
          </a:p>
        </p:txBody>
      </p:sp>
      <p:cxnSp>
        <p:nvCxnSpPr>
          <p:cNvPr id="13" name="Rak 12">
            <a:extLst>
              <a:ext uri="{FF2B5EF4-FFF2-40B4-BE49-F238E27FC236}">
                <a16:creationId xmlns:a16="http://schemas.microsoft.com/office/drawing/2014/main" id="{A3180D3A-C432-1B45-9446-706AD0664B8C}"/>
              </a:ext>
            </a:extLst>
          </p:cNvPr>
          <p:cNvCxnSpPr>
            <a:cxnSpLocks/>
          </p:cNvCxnSpPr>
          <p:nvPr/>
        </p:nvCxnSpPr>
        <p:spPr>
          <a:xfrm flipV="1">
            <a:off x="6096000" y="5600382"/>
            <a:ext cx="6591300" cy="1493520"/>
          </a:xfrm>
          <a:prstGeom prst="line">
            <a:avLst/>
          </a:prstGeom>
          <a:ln w="762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 name="Rak 13">
            <a:extLst>
              <a:ext uri="{FF2B5EF4-FFF2-40B4-BE49-F238E27FC236}">
                <a16:creationId xmlns:a16="http://schemas.microsoft.com/office/drawing/2014/main" id="{816AC18F-BCBD-EB4C-AC4B-922490EC68E6}"/>
              </a:ext>
            </a:extLst>
          </p:cNvPr>
          <p:cNvCxnSpPr>
            <a:cxnSpLocks/>
          </p:cNvCxnSpPr>
          <p:nvPr/>
        </p:nvCxnSpPr>
        <p:spPr>
          <a:xfrm flipV="1">
            <a:off x="7229475" y="5189854"/>
            <a:ext cx="5802262" cy="2314576"/>
          </a:xfrm>
          <a:prstGeom prst="line">
            <a:avLst/>
          </a:prstGeom>
          <a:ln w="127000" cap="rnd">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2911249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p:cSld name="NinaOrgan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4326204" y="1545082"/>
            <a:ext cx="9239023" cy="698800"/>
          </a:xfrm>
          <a:prstGeom prst="rect">
            <a:avLst/>
          </a:prstGeom>
        </p:spPr>
        <p:txBody>
          <a:bodyPr anchor="b">
            <a:normAutofit/>
          </a:bodyPr>
          <a:lstStyle>
            <a:lvl1pPr algn="l">
              <a:defRPr sz="2400"/>
            </a:lvl1pPr>
          </a:lstStyle>
          <a:p>
            <a:r>
              <a:rPr lang="sv-SE"/>
              <a:t>Klicka här för att ändra mall för rubrikformat</a:t>
            </a:r>
          </a:p>
        </p:txBody>
      </p:sp>
      <p:sp>
        <p:nvSpPr>
          <p:cNvPr id="24" name="AutoShape 76">
            <a:extLst>
              <a:ext uri="{FF2B5EF4-FFF2-40B4-BE49-F238E27FC236}">
                <a16:creationId xmlns:a16="http://schemas.microsoft.com/office/drawing/2014/main" id="{0C7441DB-BF34-9540-B284-0CEFAEAEFE59}"/>
              </a:ext>
            </a:extLst>
          </p:cNvPr>
          <p:cNvSpPr>
            <a:spLocks/>
          </p:cNvSpPr>
          <p:nvPr/>
        </p:nvSpPr>
        <p:spPr bwMode="auto">
          <a:xfrm>
            <a:off x="4436459" y="3968288"/>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57E32A73-1C59-484A-A0B3-D1F9AD94A029}"/>
              </a:ext>
            </a:extLst>
          </p:cNvPr>
          <p:cNvSpPr>
            <a:spLocks/>
          </p:cNvSpPr>
          <p:nvPr/>
        </p:nvSpPr>
        <p:spPr bwMode="auto">
          <a:xfrm>
            <a:off x="4425259" y="3600705"/>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A77DE4A6-130C-0146-8E69-B4D00549343F}"/>
              </a:ext>
            </a:extLst>
          </p:cNvPr>
          <p:cNvSpPr>
            <a:spLocks/>
          </p:cNvSpPr>
          <p:nvPr/>
        </p:nvSpPr>
        <p:spPr bwMode="auto">
          <a:xfrm>
            <a:off x="4477359" y="4303031"/>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803518" y="-2440366"/>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textruta 12">
            <a:extLst>
              <a:ext uri="{FF2B5EF4-FFF2-40B4-BE49-F238E27FC236}">
                <a16:creationId xmlns:a16="http://schemas.microsoft.com/office/drawing/2014/main" id="{0B6FAFDC-7CBA-43BB-888A-94381FF7E802}"/>
              </a:ext>
            </a:extLst>
          </p:cNvPr>
          <p:cNvSpPr txBox="1"/>
          <p:nvPr/>
        </p:nvSpPr>
        <p:spPr>
          <a:xfrm>
            <a:off x="4335082" y="2715914"/>
            <a:ext cx="5829850" cy="400110"/>
          </a:xfrm>
          <a:prstGeom prst="rect">
            <a:avLst/>
          </a:prstGeom>
          <a:noFill/>
        </p:spPr>
        <p:txBody>
          <a:bodyPr wrap="square" rtlCol="0">
            <a:spAutoFit/>
          </a:bodyPr>
          <a:lstStyle/>
          <a:p>
            <a:r>
              <a:rPr lang="sv-SE" sz="2000">
                <a:solidFill>
                  <a:schemeClr val="accent5"/>
                </a:solidFill>
                <a:latin typeface="+mj-lt"/>
              </a:rPr>
              <a:t>NINA ENGDAHL</a:t>
            </a:r>
          </a:p>
        </p:txBody>
      </p:sp>
      <p:sp>
        <p:nvSpPr>
          <p:cNvPr id="14" name="textruta 13">
            <a:extLst>
              <a:ext uri="{FF2B5EF4-FFF2-40B4-BE49-F238E27FC236}">
                <a16:creationId xmlns:a16="http://schemas.microsoft.com/office/drawing/2014/main" id="{1D51A74C-8DDC-4C1C-BAF3-CF5917F31AAE}"/>
              </a:ext>
            </a:extLst>
          </p:cNvPr>
          <p:cNvSpPr txBox="1"/>
          <p:nvPr/>
        </p:nvSpPr>
        <p:spPr>
          <a:xfrm>
            <a:off x="4326204" y="3119174"/>
            <a:ext cx="3832375" cy="338554"/>
          </a:xfrm>
          <a:prstGeom prst="rect">
            <a:avLst/>
          </a:prstGeom>
          <a:noFill/>
        </p:spPr>
        <p:txBody>
          <a:bodyPr wrap="square" rtlCol="0">
            <a:spAutoFit/>
          </a:bodyPr>
          <a:lstStyle/>
          <a:p>
            <a:r>
              <a:rPr lang="sv-SE" sz="1600" b="0" i="1"/>
              <a:t>Projektledare</a:t>
            </a:r>
          </a:p>
        </p:txBody>
      </p:sp>
      <p:sp>
        <p:nvSpPr>
          <p:cNvPr id="16" name="textruta 15">
            <a:extLst>
              <a:ext uri="{FF2B5EF4-FFF2-40B4-BE49-F238E27FC236}">
                <a16:creationId xmlns:a16="http://schemas.microsoft.com/office/drawing/2014/main" id="{24F67627-6C24-4EC4-AA3B-262203E803D8}"/>
              </a:ext>
            </a:extLst>
          </p:cNvPr>
          <p:cNvSpPr txBox="1"/>
          <p:nvPr/>
        </p:nvSpPr>
        <p:spPr>
          <a:xfrm>
            <a:off x="4699239" y="3567351"/>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405287074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p:cSld name="Nina+Mikaela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a:prstGeom prst="rect">
            <a:avLst/>
          </a:prstGeo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6" name="textruta 25">
            <a:extLst>
              <a:ext uri="{FF2B5EF4-FFF2-40B4-BE49-F238E27FC236}">
                <a16:creationId xmlns:a16="http://schemas.microsoft.com/office/drawing/2014/main" id="{5CF038E0-7767-4AF9-A4F2-FB8D2FAB81D2}"/>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NINA ENGDAHL</a:t>
            </a:r>
          </a:p>
        </p:txBody>
      </p:sp>
      <p:sp>
        <p:nvSpPr>
          <p:cNvPr id="34" name="textruta 33">
            <a:extLst>
              <a:ext uri="{FF2B5EF4-FFF2-40B4-BE49-F238E27FC236}">
                <a16:creationId xmlns:a16="http://schemas.microsoft.com/office/drawing/2014/main" id="{5A791496-442F-4E87-BF0D-E6AB3545E2B9}"/>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5" name="textruta 34">
            <a:extLst>
              <a:ext uri="{FF2B5EF4-FFF2-40B4-BE49-F238E27FC236}">
                <a16:creationId xmlns:a16="http://schemas.microsoft.com/office/drawing/2014/main" id="{E5ED0A87-75D1-4C03-9F1F-BA646418A328}"/>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
        <p:nvSpPr>
          <p:cNvPr id="36" name="textruta 35">
            <a:extLst>
              <a:ext uri="{FF2B5EF4-FFF2-40B4-BE49-F238E27FC236}">
                <a16:creationId xmlns:a16="http://schemas.microsoft.com/office/drawing/2014/main" id="{FD4D7FC2-274F-4899-940C-673399807D68}"/>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MIKAELA JAKOBSSON</a:t>
            </a:r>
          </a:p>
        </p:txBody>
      </p:sp>
      <p:sp>
        <p:nvSpPr>
          <p:cNvPr id="37" name="textruta 36">
            <a:extLst>
              <a:ext uri="{FF2B5EF4-FFF2-40B4-BE49-F238E27FC236}">
                <a16:creationId xmlns:a16="http://schemas.microsoft.com/office/drawing/2014/main" id="{03E28FA0-16C8-4C76-B4D8-03E1EEE3D36F}"/>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447852123"/>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p:cSld name="Nina+Anna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a:prstGeom prst="rect">
            <a:avLst/>
          </a:prstGeo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6" name="textruta 25">
            <a:extLst>
              <a:ext uri="{FF2B5EF4-FFF2-40B4-BE49-F238E27FC236}">
                <a16:creationId xmlns:a16="http://schemas.microsoft.com/office/drawing/2014/main" id="{E37AE5B8-3F65-41E6-A4A3-F23F32C356D1}"/>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NINA ENGDAHL</a:t>
            </a:r>
          </a:p>
        </p:txBody>
      </p:sp>
      <p:sp>
        <p:nvSpPr>
          <p:cNvPr id="34" name="textruta 33">
            <a:extLst>
              <a:ext uri="{FF2B5EF4-FFF2-40B4-BE49-F238E27FC236}">
                <a16:creationId xmlns:a16="http://schemas.microsoft.com/office/drawing/2014/main" id="{A4ED0521-60C4-41BC-A36A-185B75744ABA}"/>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5" name="textruta 34">
            <a:extLst>
              <a:ext uri="{FF2B5EF4-FFF2-40B4-BE49-F238E27FC236}">
                <a16:creationId xmlns:a16="http://schemas.microsoft.com/office/drawing/2014/main" id="{A0876E5F-CD9A-4388-9F60-C7B9D85C85A4}"/>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
        <p:nvSpPr>
          <p:cNvPr id="36" name="textruta 35">
            <a:extLst>
              <a:ext uri="{FF2B5EF4-FFF2-40B4-BE49-F238E27FC236}">
                <a16:creationId xmlns:a16="http://schemas.microsoft.com/office/drawing/2014/main" id="{F23AB0D9-2C49-4691-9E14-9B5132A83007}"/>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ANNA STAAKE</a:t>
            </a:r>
          </a:p>
        </p:txBody>
      </p:sp>
      <p:sp>
        <p:nvSpPr>
          <p:cNvPr id="37" name="textruta 36">
            <a:extLst>
              <a:ext uri="{FF2B5EF4-FFF2-40B4-BE49-F238E27FC236}">
                <a16:creationId xmlns:a16="http://schemas.microsoft.com/office/drawing/2014/main" id="{5E145028-1412-49F1-95C2-5F526F64AA84}"/>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112136707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p:cSld name="Nina+Pernilla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a:prstGeom prst="rect">
            <a:avLst/>
          </a:prstGeo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6" name="textruta 25">
            <a:extLst>
              <a:ext uri="{FF2B5EF4-FFF2-40B4-BE49-F238E27FC236}">
                <a16:creationId xmlns:a16="http://schemas.microsoft.com/office/drawing/2014/main" id="{B263AF5D-6B45-4562-AFB6-EE0B25E4DFD7}"/>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NINA ENGDAHL</a:t>
            </a:r>
          </a:p>
        </p:txBody>
      </p:sp>
      <p:sp>
        <p:nvSpPr>
          <p:cNvPr id="34" name="textruta 33">
            <a:extLst>
              <a:ext uri="{FF2B5EF4-FFF2-40B4-BE49-F238E27FC236}">
                <a16:creationId xmlns:a16="http://schemas.microsoft.com/office/drawing/2014/main" id="{1338AA60-8323-4735-96BF-14852DF4DC89}"/>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5" name="textruta 34">
            <a:extLst>
              <a:ext uri="{FF2B5EF4-FFF2-40B4-BE49-F238E27FC236}">
                <a16:creationId xmlns:a16="http://schemas.microsoft.com/office/drawing/2014/main" id="{426CA96B-C2B0-4BF6-9B81-F4AAFE5D6443}"/>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
        <p:nvSpPr>
          <p:cNvPr id="36" name="textruta 35">
            <a:extLst>
              <a:ext uri="{FF2B5EF4-FFF2-40B4-BE49-F238E27FC236}">
                <a16:creationId xmlns:a16="http://schemas.microsoft.com/office/drawing/2014/main" id="{F6529D13-C6D6-4B72-9BC9-94D2F4C5D036}"/>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PERNILLA ÅBERG</a:t>
            </a:r>
          </a:p>
        </p:txBody>
      </p:sp>
      <p:sp>
        <p:nvSpPr>
          <p:cNvPr id="37" name="textruta 36">
            <a:extLst>
              <a:ext uri="{FF2B5EF4-FFF2-40B4-BE49-F238E27FC236}">
                <a16:creationId xmlns:a16="http://schemas.microsoft.com/office/drawing/2014/main" id="{62318DDB-5CB2-4460-9CC3-10B1FE14732D}"/>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148221772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p:cSld name="Nina+Carin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a:prstGeom prst="rect">
            <a:avLst/>
          </a:prstGeo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6" name="textruta 25">
            <a:extLst>
              <a:ext uri="{FF2B5EF4-FFF2-40B4-BE49-F238E27FC236}">
                <a16:creationId xmlns:a16="http://schemas.microsoft.com/office/drawing/2014/main" id="{4AAB0282-6E8B-4EF1-B196-68443972655B}"/>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NINA ENGDAHL</a:t>
            </a:r>
          </a:p>
        </p:txBody>
      </p:sp>
      <p:sp>
        <p:nvSpPr>
          <p:cNvPr id="34" name="textruta 33">
            <a:extLst>
              <a:ext uri="{FF2B5EF4-FFF2-40B4-BE49-F238E27FC236}">
                <a16:creationId xmlns:a16="http://schemas.microsoft.com/office/drawing/2014/main" id="{6A1BD7F6-3569-4F35-B4F5-8F226BBB7733}"/>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5" name="textruta 34">
            <a:extLst>
              <a:ext uri="{FF2B5EF4-FFF2-40B4-BE49-F238E27FC236}">
                <a16:creationId xmlns:a16="http://schemas.microsoft.com/office/drawing/2014/main" id="{951E3B49-3B0F-4D61-AE54-1CB559888D11}"/>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
        <p:nvSpPr>
          <p:cNvPr id="36" name="textruta 35">
            <a:extLst>
              <a:ext uri="{FF2B5EF4-FFF2-40B4-BE49-F238E27FC236}">
                <a16:creationId xmlns:a16="http://schemas.microsoft.com/office/drawing/2014/main" id="{77DDD0F3-3D76-420D-88C0-14438D7591DA}"/>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CARIN GRÄÄS</a:t>
            </a:r>
          </a:p>
        </p:txBody>
      </p:sp>
      <p:sp>
        <p:nvSpPr>
          <p:cNvPr id="37" name="textruta 36">
            <a:extLst>
              <a:ext uri="{FF2B5EF4-FFF2-40B4-BE49-F238E27FC236}">
                <a16:creationId xmlns:a16="http://schemas.microsoft.com/office/drawing/2014/main" id="{7CB3541E-BCFE-4899-A37F-F44C35393C13}"/>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96933130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p:cSld name="Nina+LinnOrgans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a:prstGeom prst="rect">
            <a:avLst/>
          </a:prstGeo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6" name="textruta 25">
            <a:extLst>
              <a:ext uri="{FF2B5EF4-FFF2-40B4-BE49-F238E27FC236}">
                <a16:creationId xmlns:a16="http://schemas.microsoft.com/office/drawing/2014/main" id="{4A3FD04E-F584-4CB1-8C3D-67BF3708A376}"/>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NINA ENGDAHL</a:t>
            </a:r>
          </a:p>
        </p:txBody>
      </p:sp>
      <p:sp>
        <p:nvSpPr>
          <p:cNvPr id="34" name="textruta 33">
            <a:extLst>
              <a:ext uri="{FF2B5EF4-FFF2-40B4-BE49-F238E27FC236}">
                <a16:creationId xmlns:a16="http://schemas.microsoft.com/office/drawing/2014/main" id="{3A917E14-0878-461A-9696-662E29B513A8}"/>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5" name="textruta 34">
            <a:extLst>
              <a:ext uri="{FF2B5EF4-FFF2-40B4-BE49-F238E27FC236}">
                <a16:creationId xmlns:a16="http://schemas.microsoft.com/office/drawing/2014/main" id="{99E4BA4E-F79B-43B5-B0EA-4673B6C15DB0}"/>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
        <p:nvSpPr>
          <p:cNvPr id="36" name="textruta 35">
            <a:extLst>
              <a:ext uri="{FF2B5EF4-FFF2-40B4-BE49-F238E27FC236}">
                <a16:creationId xmlns:a16="http://schemas.microsoft.com/office/drawing/2014/main" id="{55D38001-2706-4574-8A31-6081F8F68587}"/>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LINN NILSSON</a:t>
            </a:r>
          </a:p>
        </p:txBody>
      </p:sp>
      <p:sp>
        <p:nvSpPr>
          <p:cNvPr id="37" name="textruta 36">
            <a:extLst>
              <a:ext uri="{FF2B5EF4-FFF2-40B4-BE49-F238E27FC236}">
                <a16:creationId xmlns:a16="http://schemas.microsoft.com/office/drawing/2014/main" id="{02A9820D-D6AE-4D18-A984-8450E91E83BB}"/>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602842348"/>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p:cSld name="1_Nina+LinnOrgans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a:prstGeom prst="rect">
            <a:avLst/>
          </a:prstGeo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6" name="textruta 25">
            <a:extLst>
              <a:ext uri="{FF2B5EF4-FFF2-40B4-BE49-F238E27FC236}">
                <a16:creationId xmlns:a16="http://schemas.microsoft.com/office/drawing/2014/main" id="{4A3FD04E-F584-4CB1-8C3D-67BF3708A376}"/>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NINA ENGDAHL</a:t>
            </a:r>
          </a:p>
        </p:txBody>
      </p:sp>
      <p:sp>
        <p:nvSpPr>
          <p:cNvPr id="34" name="textruta 33">
            <a:extLst>
              <a:ext uri="{FF2B5EF4-FFF2-40B4-BE49-F238E27FC236}">
                <a16:creationId xmlns:a16="http://schemas.microsoft.com/office/drawing/2014/main" id="{3A917E14-0878-461A-9696-662E29B513A8}"/>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5" name="textruta 34">
            <a:extLst>
              <a:ext uri="{FF2B5EF4-FFF2-40B4-BE49-F238E27FC236}">
                <a16:creationId xmlns:a16="http://schemas.microsoft.com/office/drawing/2014/main" id="{99E4BA4E-F79B-43B5-B0EA-4673B6C15DB0}"/>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
        <p:nvSpPr>
          <p:cNvPr id="36" name="textruta 35">
            <a:extLst>
              <a:ext uri="{FF2B5EF4-FFF2-40B4-BE49-F238E27FC236}">
                <a16:creationId xmlns:a16="http://schemas.microsoft.com/office/drawing/2014/main" id="{55D38001-2706-4574-8A31-6081F8F68587}"/>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FRIDA RÖNNING</a:t>
            </a:r>
          </a:p>
        </p:txBody>
      </p:sp>
      <p:sp>
        <p:nvSpPr>
          <p:cNvPr id="37" name="textruta 36">
            <a:extLst>
              <a:ext uri="{FF2B5EF4-FFF2-40B4-BE49-F238E27FC236}">
                <a16:creationId xmlns:a16="http://schemas.microsoft.com/office/drawing/2014/main" id="{02A9820D-D6AE-4D18-A984-8450E91E83BB}"/>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842452657"/>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p:cSld name="Nina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4326204" y="1545082"/>
            <a:ext cx="9239023" cy="698800"/>
          </a:xfrm>
          <a:prstGeom prst="rect">
            <a:avLst/>
          </a:prstGeom>
        </p:spPr>
        <p:txBody>
          <a:bodyPr anchor="b">
            <a:normAutofit/>
          </a:bodyPr>
          <a:lstStyle>
            <a:lvl1pPr algn="l">
              <a:defRPr sz="2400"/>
            </a:lvl1pPr>
          </a:lstStyle>
          <a:p>
            <a:r>
              <a:rPr lang="sv-SE"/>
              <a:t>Klicka här för att ändra mall för rubrikformat</a:t>
            </a:r>
          </a:p>
        </p:txBody>
      </p:sp>
      <p:sp>
        <p:nvSpPr>
          <p:cNvPr id="24" name="AutoShape 76">
            <a:extLst>
              <a:ext uri="{FF2B5EF4-FFF2-40B4-BE49-F238E27FC236}">
                <a16:creationId xmlns:a16="http://schemas.microsoft.com/office/drawing/2014/main" id="{0C7441DB-BF34-9540-B284-0CEFAEAEFE59}"/>
              </a:ext>
            </a:extLst>
          </p:cNvPr>
          <p:cNvSpPr>
            <a:spLocks/>
          </p:cNvSpPr>
          <p:nvPr/>
        </p:nvSpPr>
        <p:spPr bwMode="auto">
          <a:xfrm>
            <a:off x="4436459" y="3968288"/>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57E32A73-1C59-484A-A0B3-D1F9AD94A029}"/>
              </a:ext>
            </a:extLst>
          </p:cNvPr>
          <p:cNvSpPr>
            <a:spLocks/>
          </p:cNvSpPr>
          <p:nvPr/>
        </p:nvSpPr>
        <p:spPr bwMode="auto">
          <a:xfrm>
            <a:off x="4425259" y="3600705"/>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A77DE4A6-130C-0146-8E69-B4D00549343F}"/>
              </a:ext>
            </a:extLst>
          </p:cNvPr>
          <p:cNvSpPr>
            <a:spLocks/>
          </p:cNvSpPr>
          <p:nvPr/>
        </p:nvSpPr>
        <p:spPr bwMode="auto">
          <a:xfrm>
            <a:off x="4477359" y="4303031"/>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803518" y="-2440366"/>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textruta 12">
            <a:extLst>
              <a:ext uri="{FF2B5EF4-FFF2-40B4-BE49-F238E27FC236}">
                <a16:creationId xmlns:a16="http://schemas.microsoft.com/office/drawing/2014/main" id="{F910E257-D633-464C-88BA-9048553A8C71}"/>
              </a:ext>
            </a:extLst>
          </p:cNvPr>
          <p:cNvSpPr txBox="1"/>
          <p:nvPr/>
        </p:nvSpPr>
        <p:spPr>
          <a:xfrm>
            <a:off x="4335082" y="2715914"/>
            <a:ext cx="5829850" cy="400110"/>
          </a:xfrm>
          <a:prstGeom prst="rect">
            <a:avLst/>
          </a:prstGeom>
          <a:noFill/>
        </p:spPr>
        <p:txBody>
          <a:bodyPr wrap="square" rtlCol="0">
            <a:spAutoFit/>
          </a:bodyPr>
          <a:lstStyle/>
          <a:p>
            <a:r>
              <a:rPr lang="sv-SE" sz="2000">
                <a:solidFill>
                  <a:schemeClr val="accent2"/>
                </a:solidFill>
                <a:latin typeface="+mj-lt"/>
              </a:rPr>
              <a:t>NINA ENGDAHL</a:t>
            </a:r>
          </a:p>
        </p:txBody>
      </p:sp>
      <p:sp>
        <p:nvSpPr>
          <p:cNvPr id="14" name="textruta 13">
            <a:extLst>
              <a:ext uri="{FF2B5EF4-FFF2-40B4-BE49-F238E27FC236}">
                <a16:creationId xmlns:a16="http://schemas.microsoft.com/office/drawing/2014/main" id="{C9A8E568-C4B0-4797-AD3A-D2C9278DBF51}"/>
              </a:ext>
            </a:extLst>
          </p:cNvPr>
          <p:cNvSpPr txBox="1"/>
          <p:nvPr/>
        </p:nvSpPr>
        <p:spPr>
          <a:xfrm>
            <a:off x="4326204" y="3112290"/>
            <a:ext cx="3832375" cy="338554"/>
          </a:xfrm>
          <a:prstGeom prst="rect">
            <a:avLst/>
          </a:prstGeom>
          <a:noFill/>
        </p:spPr>
        <p:txBody>
          <a:bodyPr wrap="square" rtlCol="0">
            <a:spAutoFit/>
          </a:bodyPr>
          <a:lstStyle/>
          <a:p>
            <a:r>
              <a:rPr lang="sv-SE" sz="1600" b="0" i="1"/>
              <a:t>Projektledare</a:t>
            </a:r>
          </a:p>
        </p:txBody>
      </p:sp>
      <p:sp>
        <p:nvSpPr>
          <p:cNvPr id="16" name="textruta 15">
            <a:extLst>
              <a:ext uri="{FF2B5EF4-FFF2-40B4-BE49-F238E27FC236}">
                <a16:creationId xmlns:a16="http://schemas.microsoft.com/office/drawing/2014/main" id="{4F8D6F54-78D0-473C-9254-E70FEDE5A45F}"/>
              </a:ext>
            </a:extLst>
          </p:cNvPr>
          <p:cNvSpPr txBox="1"/>
          <p:nvPr/>
        </p:nvSpPr>
        <p:spPr>
          <a:xfrm>
            <a:off x="4699239" y="3567351"/>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53009375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p:cSld name="Nina+Mikaela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a:prstGeom prst="rect">
            <a:avLst/>
          </a:prstGeo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19601564-0503-4EAB-99D5-957015821A48}"/>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NINA ENGDAHL</a:t>
            </a:r>
          </a:p>
        </p:txBody>
      </p:sp>
      <p:sp>
        <p:nvSpPr>
          <p:cNvPr id="25" name="textruta 24">
            <a:extLst>
              <a:ext uri="{FF2B5EF4-FFF2-40B4-BE49-F238E27FC236}">
                <a16:creationId xmlns:a16="http://schemas.microsoft.com/office/drawing/2014/main" id="{E17059A4-5012-47F9-B160-A714F378425A}"/>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26" name="textruta 25">
            <a:extLst>
              <a:ext uri="{FF2B5EF4-FFF2-40B4-BE49-F238E27FC236}">
                <a16:creationId xmlns:a16="http://schemas.microsoft.com/office/drawing/2014/main" id="{19FDEA82-F526-4249-90EB-7085DDAE6CBE}"/>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
        <p:nvSpPr>
          <p:cNvPr id="34" name="textruta 33">
            <a:extLst>
              <a:ext uri="{FF2B5EF4-FFF2-40B4-BE49-F238E27FC236}">
                <a16:creationId xmlns:a16="http://schemas.microsoft.com/office/drawing/2014/main" id="{E70E2451-62CE-4D76-9F8D-BF23C820851B}"/>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MIKAELA JAKOBSSON</a:t>
            </a:r>
          </a:p>
        </p:txBody>
      </p:sp>
      <p:sp>
        <p:nvSpPr>
          <p:cNvPr id="35" name="textruta 34">
            <a:extLst>
              <a:ext uri="{FF2B5EF4-FFF2-40B4-BE49-F238E27FC236}">
                <a16:creationId xmlns:a16="http://schemas.microsoft.com/office/drawing/2014/main" id="{74C30251-96F0-4078-8D22-DDBD6505B293}"/>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881813016"/>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p:cSld name="Nina+Anna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a:prstGeom prst="rect">
            <a:avLst/>
          </a:prstGeo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6" name="textruta 25">
            <a:extLst>
              <a:ext uri="{FF2B5EF4-FFF2-40B4-BE49-F238E27FC236}">
                <a16:creationId xmlns:a16="http://schemas.microsoft.com/office/drawing/2014/main" id="{E7CCD6D7-F9B3-4B57-83DA-075E4610658F}"/>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NINA ENGDAHL</a:t>
            </a:r>
          </a:p>
        </p:txBody>
      </p:sp>
      <p:sp>
        <p:nvSpPr>
          <p:cNvPr id="34" name="textruta 33">
            <a:extLst>
              <a:ext uri="{FF2B5EF4-FFF2-40B4-BE49-F238E27FC236}">
                <a16:creationId xmlns:a16="http://schemas.microsoft.com/office/drawing/2014/main" id="{2A011132-838A-4E4A-AD4E-EE085115D691}"/>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5" name="textruta 34">
            <a:extLst>
              <a:ext uri="{FF2B5EF4-FFF2-40B4-BE49-F238E27FC236}">
                <a16:creationId xmlns:a16="http://schemas.microsoft.com/office/drawing/2014/main" id="{30E54924-7ED8-4BD1-9C9B-6414F165B2D8}"/>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
        <p:nvSpPr>
          <p:cNvPr id="36" name="textruta 35">
            <a:extLst>
              <a:ext uri="{FF2B5EF4-FFF2-40B4-BE49-F238E27FC236}">
                <a16:creationId xmlns:a16="http://schemas.microsoft.com/office/drawing/2014/main" id="{522A6890-3F5C-4870-AA1D-9549FE1DAEF3}"/>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ANNA STAAKE</a:t>
            </a:r>
          </a:p>
        </p:txBody>
      </p:sp>
      <p:sp>
        <p:nvSpPr>
          <p:cNvPr id="37" name="textruta 36">
            <a:extLst>
              <a:ext uri="{FF2B5EF4-FFF2-40B4-BE49-F238E27FC236}">
                <a16:creationId xmlns:a16="http://schemas.microsoft.com/office/drawing/2014/main" id="{D36B9D77-4AB1-47A2-9029-891F89CEEFC1}"/>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44268757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6_Rubrik och 3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cxnSp>
        <p:nvCxnSpPr>
          <p:cNvPr id="13" name="Rak 12">
            <a:extLst>
              <a:ext uri="{FF2B5EF4-FFF2-40B4-BE49-F238E27FC236}">
                <a16:creationId xmlns:a16="http://schemas.microsoft.com/office/drawing/2014/main" id="{A3180D3A-C432-1B45-9446-706AD0664B8C}"/>
              </a:ext>
            </a:extLst>
          </p:cNvPr>
          <p:cNvCxnSpPr>
            <a:cxnSpLocks/>
          </p:cNvCxnSpPr>
          <p:nvPr/>
        </p:nvCxnSpPr>
        <p:spPr>
          <a:xfrm flipV="1">
            <a:off x="6096000" y="5600382"/>
            <a:ext cx="6591300" cy="1493520"/>
          </a:xfrm>
          <a:prstGeom prst="line">
            <a:avLst/>
          </a:prstGeom>
          <a:ln w="762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 name="Rak 13">
            <a:extLst>
              <a:ext uri="{FF2B5EF4-FFF2-40B4-BE49-F238E27FC236}">
                <a16:creationId xmlns:a16="http://schemas.microsoft.com/office/drawing/2014/main" id="{816AC18F-BCBD-EB4C-AC4B-922490EC68E6}"/>
              </a:ext>
            </a:extLst>
          </p:cNvPr>
          <p:cNvCxnSpPr>
            <a:cxnSpLocks/>
          </p:cNvCxnSpPr>
          <p:nvPr/>
        </p:nvCxnSpPr>
        <p:spPr>
          <a:xfrm flipV="1">
            <a:off x="7229475" y="5189854"/>
            <a:ext cx="5802262" cy="2314576"/>
          </a:xfrm>
          <a:prstGeom prst="line">
            <a:avLst/>
          </a:prstGeom>
          <a:ln w="127000"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Rubrik 1">
            <a:extLst>
              <a:ext uri="{FF2B5EF4-FFF2-40B4-BE49-F238E27FC236}">
                <a16:creationId xmlns:a16="http://schemas.microsoft.com/office/drawing/2014/main" id="{8D5CE81E-4021-43E3-B84C-0038601160BD}"/>
              </a:ext>
            </a:extLst>
          </p:cNvPr>
          <p:cNvSpPr>
            <a:spLocks noGrp="1"/>
          </p:cNvSpPr>
          <p:nvPr>
            <p:ph type="title"/>
          </p:nvPr>
        </p:nvSpPr>
        <p:spPr/>
        <p:txBody>
          <a:bodyPr/>
          <a:lstStyle/>
          <a:p>
            <a:r>
              <a:rPr lang="sv-SE"/>
              <a:t>Klicka här för att ändra mall för rubrikformat</a:t>
            </a:r>
          </a:p>
        </p:txBody>
      </p:sp>
      <p:sp>
        <p:nvSpPr>
          <p:cNvPr id="4" name="Platshållare för innehåll 3">
            <a:extLst>
              <a:ext uri="{FF2B5EF4-FFF2-40B4-BE49-F238E27FC236}">
                <a16:creationId xmlns:a16="http://schemas.microsoft.com/office/drawing/2014/main" id="{A97F87DB-8926-43C0-B940-EDDB8DF4B910}"/>
              </a:ext>
            </a:extLst>
          </p:cNvPr>
          <p:cNvSpPr>
            <a:spLocks noGrp="1"/>
          </p:cNvSpPr>
          <p:nvPr>
            <p:ph sz="quarter" idx="13"/>
          </p:nvPr>
        </p:nvSpPr>
        <p:spPr>
          <a:xfrm>
            <a:off x="838200" y="1837055"/>
            <a:ext cx="10515600" cy="4108767"/>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Tree>
    <p:extLst>
      <p:ext uri="{BB962C8B-B14F-4D97-AF65-F5344CB8AC3E}">
        <p14:creationId xmlns:p14="http://schemas.microsoft.com/office/powerpoint/2010/main" val="126794094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p:cSld name="Nina+Pernilla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a:prstGeom prst="rect">
            <a:avLst/>
          </a:prstGeo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6" name="textruta 25">
            <a:extLst>
              <a:ext uri="{FF2B5EF4-FFF2-40B4-BE49-F238E27FC236}">
                <a16:creationId xmlns:a16="http://schemas.microsoft.com/office/drawing/2014/main" id="{455C6222-A9FA-4838-A823-8BD0160B5F76}"/>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NINA ENGDAHL</a:t>
            </a:r>
          </a:p>
        </p:txBody>
      </p:sp>
      <p:sp>
        <p:nvSpPr>
          <p:cNvPr id="34" name="textruta 33">
            <a:extLst>
              <a:ext uri="{FF2B5EF4-FFF2-40B4-BE49-F238E27FC236}">
                <a16:creationId xmlns:a16="http://schemas.microsoft.com/office/drawing/2014/main" id="{5F7416A7-65AC-41B6-B904-ED62CE3AF3D7}"/>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5" name="textruta 34">
            <a:extLst>
              <a:ext uri="{FF2B5EF4-FFF2-40B4-BE49-F238E27FC236}">
                <a16:creationId xmlns:a16="http://schemas.microsoft.com/office/drawing/2014/main" id="{CF0EFB1F-4F11-4E94-9AA5-62080837EED6}"/>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
        <p:nvSpPr>
          <p:cNvPr id="36" name="textruta 35">
            <a:extLst>
              <a:ext uri="{FF2B5EF4-FFF2-40B4-BE49-F238E27FC236}">
                <a16:creationId xmlns:a16="http://schemas.microsoft.com/office/drawing/2014/main" id="{16DBEFB6-6B4E-4769-AB7F-8D06725BA871}"/>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PERNILLA ÅBERG</a:t>
            </a:r>
          </a:p>
        </p:txBody>
      </p:sp>
      <p:sp>
        <p:nvSpPr>
          <p:cNvPr id="37" name="textruta 36">
            <a:extLst>
              <a:ext uri="{FF2B5EF4-FFF2-40B4-BE49-F238E27FC236}">
                <a16:creationId xmlns:a16="http://schemas.microsoft.com/office/drawing/2014/main" id="{309FBA30-F2C9-49A0-9458-D9ABADACD666}"/>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649575900"/>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p:cSld name="Nina+Carin 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a:prstGeom prst="rect">
            <a:avLst/>
          </a:prstGeo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6" name="textruta 25">
            <a:extLst>
              <a:ext uri="{FF2B5EF4-FFF2-40B4-BE49-F238E27FC236}">
                <a16:creationId xmlns:a16="http://schemas.microsoft.com/office/drawing/2014/main" id="{B5081229-4B16-4D6F-BB80-573C7A3695B4}"/>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NINA ENGDAHL</a:t>
            </a:r>
          </a:p>
        </p:txBody>
      </p:sp>
      <p:sp>
        <p:nvSpPr>
          <p:cNvPr id="34" name="textruta 33">
            <a:extLst>
              <a:ext uri="{FF2B5EF4-FFF2-40B4-BE49-F238E27FC236}">
                <a16:creationId xmlns:a16="http://schemas.microsoft.com/office/drawing/2014/main" id="{B02D6B6F-3899-4D9C-B1FE-41ED6520420E}"/>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5" name="textruta 34">
            <a:extLst>
              <a:ext uri="{FF2B5EF4-FFF2-40B4-BE49-F238E27FC236}">
                <a16:creationId xmlns:a16="http://schemas.microsoft.com/office/drawing/2014/main" id="{236D5662-F50C-4254-B9BD-3C46844C41B9}"/>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
        <p:nvSpPr>
          <p:cNvPr id="36" name="textruta 35">
            <a:extLst>
              <a:ext uri="{FF2B5EF4-FFF2-40B4-BE49-F238E27FC236}">
                <a16:creationId xmlns:a16="http://schemas.microsoft.com/office/drawing/2014/main" id="{2151D662-9B4C-4176-B875-674010E890EC}"/>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CARIN GRÄÄS</a:t>
            </a:r>
          </a:p>
        </p:txBody>
      </p:sp>
      <p:sp>
        <p:nvSpPr>
          <p:cNvPr id="37" name="textruta 36">
            <a:extLst>
              <a:ext uri="{FF2B5EF4-FFF2-40B4-BE49-F238E27FC236}">
                <a16:creationId xmlns:a16="http://schemas.microsoft.com/office/drawing/2014/main" id="{CEBDE8AC-D586-4911-8896-12A67271F038}"/>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28394066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p:cSld name="Nina+Linn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a:prstGeom prst="rect">
            <a:avLst/>
          </a:prstGeo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6" name="textruta 25">
            <a:extLst>
              <a:ext uri="{FF2B5EF4-FFF2-40B4-BE49-F238E27FC236}">
                <a16:creationId xmlns:a16="http://schemas.microsoft.com/office/drawing/2014/main" id="{0426FDB3-48ED-4C79-B868-C2242D3823CA}"/>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NINA ENGDAHL</a:t>
            </a:r>
          </a:p>
        </p:txBody>
      </p:sp>
      <p:sp>
        <p:nvSpPr>
          <p:cNvPr id="34" name="textruta 33">
            <a:extLst>
              <a:ext uri="{FF2B5EF4-FFF2-40B4-BE49-F238E27FC236}">
                <a16:creationId xmlns:a16="http://schemas.microsoft.com/office/drawing/2014/main" id="{E5D62EE1-FD82-4258-AC3A-C57544C33CE3}"/>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5" name="textruta 34">
            <a:extLst>
              <a:ext uri="{FF2B5EF4-FFF2-40B4-BE49-F238E27FC236}">
                <a16:creationId xmlns:a16="http://schemas.microsoft.com/office/drawing/2014/main" id="{2217C49F-F6AB-4DC5-AEC5-095344A8EC2C}"/>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
        <p:nvSpPr>
          <p:cNvPr id="36" name="textruta 35">
            <a:extLst>
              <a:ext uri="{FF2B5EF4-FFF2-40B4-BE49-F238E27FC236}">
                <a16:creationId xmlns:a16="http://schemas.microsoft.com/office/drawing/2014/main" id="{C1BF57C7-1315-4E7C-B705-62A09A00229E}"/>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LINN NILSSON</a:t>
            </a:r>
          </a:p>
        </p:txBody>
      </p:sp>
      <p:sp>
        <p:nvSpPr>
          <p:cNvPr id="37" name="textruta 36">
            <a:extLst>
              <a:ext uri="{FF2B5EF4-FFF2-40B4-BE49-F238E27FC236}">
                <a16:creationId xmlns:a16="http://schemas.microsoft.com/office/drawing/2014/main" id="{942E7584-51E3-4352-A3F0-16A011D8284E}"/>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4259567913"/>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p:cSld name="1_Nina+Linn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a:prstGeom prst="rect">
            <a:avLst/>
          </a:prstGeo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6" name="textruta 25">
            <a:extLst>
              <a:ext uri="{FF2B5EF4-FFF2-40B4-BE49-F238E27FC236}">
                <a16:creationId xmlns:a16="http://schemas.microsoft.com/office/drawing/2014/main" id="{0426FDB3-48ED-4C79-B868-C2242D3823CA}"/>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NINA ENGDAHL</a:t>
            </a:r>
          </a:p>
        </p:txBody>
      </p:sp>
      <p:sp>
        <p:nvSpPr>
          <p:cNvPr id="34" name="textruta 33">
            <a:extLst>
              <a:ext uri="{FF2B5EF4-FFF2-40B4-BE49-F238E27FC236}">
                <a16:creationId xmlns:a16="http://schemas.microsoft.com/office/drawing/2014/main" id="{E5D62EE1-FD82-4258-AC3A-C57544C33CE3}"/>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5" name="textruta 34">
            <a:extLst>
              <a:ext uri="{FF2B5EF4-FFF2-40B4-BE49-F238E27FC236}">
                <a16:creationId xmlns:a16="http://schemas.microsoft.com/office/drawing/2014/main" id="{2217C49F-F6AB-4DC5-AEC5-095344A8EC2C}"/>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
        <p:nvSpPr>
          <p:cNvPr id="36" name="textruta 35">
            <a:extLst>
              <a:ext uri="{FF2B5EF4-FFF2-40B4-BE49-F238E27FC236}">
                <a16:creationId xmlns:a16="http://schemas.microsoft.com/office/drawing/2014/main" id="{C1BF57C7-1315-4E7C-B705-62A09A00229E}"/>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FRIDA RÖNNING</a:t>
            </a:r>
          </a:p>
        </p:txBody>
      </p:sp>
      <p:sp>
        <p:nvSpPr>
          <p:cNvPr id="37" name="textruta 36">
            <a:extLst>
              <a:ext uri="{FF2B5EF4-FFF2-40B4-BE49-F238E27FC236}">
                <a16:creationId xmlns:a16="http://schemas.microsoft.com/office/drawing/2014/main" id="{942E7584-51E3-4352-A3F0-16A011D8284E}"/>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1643027420"/>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p:cSld name="4_Titel på presentation">
    <p:spTree>
      <p:nvGrpSpPr>
        <p:cNvPr id="1" name=""/>
        <p:cNvGrpSpPr/>
        <p:nvPr/>
      </p:nvGrpSpPr>
      <p:grpSpPr>
        <a:xfrm>
          <a:off x="0" y="0"/>
          <a:ext cx="0" cy="0"/>
          <a:chOff x="0" y="0"/>
          <a:chExt cx="0" cy="0"/>
        </a:xfrm>
      </p:grpSpPr>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838200" y="6356350"/>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sp>
        <p:nvSpPr>
          <p:cNvPr id="5" name="Platshållare för sidfot 4">
            <a:extLst>
              <a:ext uri="{FF2B5EF4-FFF2-40B4-BE49-F238E27FC236}">
                <a16:creationId xmlns:a16="http://schemas.microsoft.com/office/drawing/2014/main" id="{FE865377-88F8-0B4D-91B0-1C09A9BD402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D2F4314-8040-944E-9722-B72EF0EABD6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5338208" y="5540332"/>
            <a:ext cx="1515584" cy="533486"/>
          </a:xfrm>
          <a:prstGeom prst="rect">
            <a:avLst/>
          </a:prstGeom>
        </p:spPr>
      </p:pic>
      <p:cxnSp>
        <p:nvCxnSpPr>
          <p:cNvPr id="21" name="Rak 20">
            <a:extLst>
              <a:ext uri="{FF2B5EF4-FFF2-40B4-BE49-F238E27FC236}">
                <a16:creationId xmlns:a16="http://schemas.microsoft.com/office/drawing/2014/main" id="{4F27AB52-C0AA-6F43-8436-6B6880FF1329}"/>
              </a:ext>
            </a:extLst>
          </p:cNvPr>
          <p:cNvCxnSpPr>
            <a:cxnSpLocks/>
          </p:cNvCxnSpPr>
          <p:nvPr/>
        </p:nvCxnSpPr>
        <p:spPr>
          <a:xfrm>
            <a:off x="-292100" y="4945371"/>
            <a:ext cx="12614729" cy="339907"/>
          </a:xfrm>
          <a:prstGeom prst="line">
            <a:avLst/>
          </a:prstGeom>
          <a:ln w="152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Rak 21">
            <a:extLst>
              <a:ext uri="{FF2B5EF4-FFF2-40B4-BE49-F238E27FC236}">
                <a16:creationId xmlns:a16="http://schemas.microsoft.com/office/drawing/2014/main" id="{851FDCDC-AC60-1D43-966C-0EE5200A5997}"/>
              </a:ext>
            </a:extLst>
          </p:cNvPr>
          <p:cNvCxnSpPr>
            <a:cxnSpLocks/>
          </p:cNvCxnSpPr>
          <p:nvPr/>
        </p:nvCxnSpPr>
        <p:spPr>
          <a:xfrm>
            <a:off x="-292100" y="4632325"/>
            <a:ext cx="12674600" cy="482999"/>
          </a:xfrm>
          <a:prstGeom prst="line">
            <a:avLst/>
          </a:prstGeom>
          <a:ln w="381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ak 22">
            <a:extLst>
              <a:ext uri="{FF2B5EF4-FFF2-40B4-BE49-F238E27FC236}">
                <a16:creationId xmlns:a16="http://schemas.microsoft.com/office/drawing/2014/main" id="{9ECA0F7B-515C-6143-AAE0-9481FEB74F86}"/>
              </a:ext>
            </a:extLst>
          </p:cNvPr>
          <p:cNvCxnSpPr>
            <a:cxnSpLocks/>
          </p:cNvCxnSpPr>
          <p:nvPr/>
        </p:nvCxnSpPr>
        <p:spPr>
          <a:xfrm>
            <a:off x="-292100" y="4893747"/>
            <a:ext cx="12674600" cy="0"/>
          </a:xfrm>
          <a:prstGeom prst="line">
            <a:avLst/>
          </a:prstGeom>
          <a:ln w="28575" cap="rnd">
            <a:solidFill>
              <a:schemeClr val="accent3"/>
            </a:solidFill>
          </a:ln>
        </p:spPr>
        <p:style>
          <a:lnRef idx="1">
            <a:schemeClr val="accent5"/>
          </a:lnRef>
          <a:fillRef idx="0">
            <a:schemeClr val="accent5"/>
          </a:fillRef>
          <a:effectRef idx="0">
            <a:schemeClr val="accent5"/>
          </a:effectRef>
          <a:fontRef idx="minor">
            <a:schemeClr val="tx1"/>
          </a:fontRef>
        </p:style>
      </p:cxnSp>
      <p:cxnSp>
        <p:nvCxnSpPr>
          <p:cNvPr id="24" name="Rak 23">
            <a:extLst>
              <a:ext uri="{FF2B5EF4-FFF2-40B4-BE49-F238E27FC236}">
                <a16:creationId xmlns:a16="http://schemas.microsoft.com/office/drawing/2014/main" id="{D230F217-B646-D74F-83FC-5179860F5274}"/>
              </a:ext>
            </a:extLst>
          </p:cNvPr>
          <p:cNvCxnSpPr>
            <a:cxnSpLocks/>
          </p:cNvCxnSpPr>
          <p:nvPr/>
        </p:nvCxnSpPr>
        <p:spPr>
          <a:xfrm flipV="1">
            <a:off x="-306614" y="4756663"/>
            <a:ext cx="12629243" cy="540079"/>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5" name="Rak 24">
            <a:extLst>
              <a:ext uri="{FF2B5EF4-FFF2-40B4-BE49-F238E27FC236}">
                <a16:creationId xmlns:a16="http://schemas.microsoft.com/office/drawing/2014/main" id="{6F596CBD-A738-0F4E-B0B0-15DCAD80210F}"/>
              </a:ext>
            </a:extLst>
          </p:cNvPr>
          <p:cNvCxnSpPr>
            <a:cxnSpLocks/>
          </p:cNvCxnSpPr>
          <p:nvPr/>
        </p:nvCxnSpPr>
        <p:spPr>
          <a:xfrm flipV="1">
            <a:off x="-292100" y="5030832"/>
            <a:ext cx="12674600" cy="168986"/>
          </a:xfrm>
          <a:prstGeom prst="line">
            <a:avLst/>
          </a:prstGeom>
          <a:ln w="38100" cap="rnd">
            <a:solidFill>
              <a:schemeClr val="accent4"/>
            </a:solidFill>
          </a:ln>
        </p:spPr>
        <p:style>
          <a:lnRef idx="1">
            <a:schemeClr val="accent1"/>
          </a:lnRef>
          <a:fillRef idx="0">
            <a:schemeClr val="accent1"/>
          </a:fillRef>
          <a:effectRef idx="0">
            <a:schemeClr val="accent1"/>
          </a:effectRef>
          <a:fontRef idx="minor">
            <a:schemeClr val="tx1"/>
          </a:fontRef>
        </p:style>
      </p:cxnSp>
      <p:sp>
        <p:nvSpPr>
          <p:cNvPr id="13" name="Rubrik 1">
            <a:extLst>
              <a:ext uri="{FF2B5EF4-FFF2-40B4-BE49-F238E27FC236}">
                <a16:creationId xmlns:a16="http://schemas.microsoft.com/office/drawing/2014/main" id="{1B9175D5-5ED3-4F84-A886-96D96BE300BC}"/>
              </a:ext>
            </a:extLst>
          </p:cNvPr>
          <p:cNvSpPr>
            <a:spLocks noGrp="1"/>
          </p:cNvSpPr>
          <p:nvPr>
            <p:ph type="title"/>
          </p:nvPr>
        </p:nvSpPr>
        <p:spPr>
          <a:xfrm>
            <a:off x="2114337" y="1386547"/>
            <a:ext cx="7787339" cy="698800"/>
          </a:xfrm>
        </p:spPr>
        <p:txBody>
          <a:bodyPr anchor="b">
            <a:normAutofit/>
          </a:bodyPr>
          <a:lstStyle>
            <a:lvl1pPr algn="l">
              <a:defRPr sz="2400"/>
            </a:lvl1pPr>
          </a:lstStyle>
          <a:p>
            <a:r>
              <a:rPr lang="sv-SE"/>
              <a:t>Klicka här för att ändra mall för rubrikformat</a:t>
            </a:r>
          </a:p>
        </p:txBody>
      </p:sp>
      <p:sp>
        <p:nvSpPr>
          <p:cNvPr id="14" name="textruta 13">
            <a:extLst>
              <a:ext uri="{FF2B5EF4-FFF2-40B4-BE49-F238E27FC236}">
                <a16:creationId xmlns:a16="http://schemas.microsoft.com/office/drawing/2014/main" id="{8AAB1478-F25A-4867-BFA6-6F1CB0913EAC}"/>
              </a:ext>
            </a:extLst>
          </p:cNvPr>
          <p:cNvSpPr txBox="1"/>
          <p:nvPr/>
        </p:nvSpPr>
        <p:spPr>
          <a:xfrm>
            <a:off x="2102762" y="2548259"/>
            <a:ext cx="5829850" cy="400110"/>
          </a:xfrm>
          <a:prstGeom prst="rect">
            <a:avLst/>
          </a:prstGeom>
          <a:noFill/>
        </p:spPr>
        <p:txBody>
          <a:bodyPr wrap="square" rtlCol="0">
            <a:spAutoFit/>
          </a:bodyPr>
          <a:lstStyle/>
          <a:p>
            <a:r>
              <a:rPr lang="sv-SE" sz="2000">
                <a:solidFill>
                  <a:schemeClr val="accent2"/>
                </a:solidFill>
                <a:latin typeface="+mj-lt"/>
              </a:rPr>
              <a:t>NINA ENGDAHL</a:t>
            </a:r>
          </a:p>
        </p:txBody>
      </p:sp>
      <p:sp>
        <p:nvSpPr>
          <p:cNvPr id="15" name="textruta 14">
            <a:extLst>
              <a:ext uri="{FF2B5EF4-FFF2-40B4-BE49-F238E27FC236}">
                <a16:creationId xmlns:a16="http://schemas.microsoft.com/office/drawing/2014/main" id="{383FBC96-8A1B-4353-A0E2-D056F69BA1C9}"/>
              </a:ext>
            </a:extLst>
          </p:cNvPr>
          <p:cNvSpPr txBox="1"/>
          <p:nvPr/>
        </p:nvSpPr>
        <p:spPr>
          <a:xfrm>
            <a:off x="2093884" y="2984813"/>
            <a:ext cx="3832375" cy="338554"/>
          </a:xfrm>
          <a:prstGeom prst="rect">
            <a:avLst/>
          </a:prstGeom>
          <a:noFill/>
        </p:spPr>
        <p:txBody>
          <a:bodyPr wrap="square" rtlCol="0">
            <a:spAutoFit/>
          </a:bodyPr>
          <a:lstStyle/>
          <a:p>
            <a:r>
              <a:rPr lang="sv-SE" sz="1600" b="0" i="1"/>
              <a:t>Projektledare</a:t>
            </a:r>
          </a:p>
        </p:txBody>
      </p:sp>
      <p:sp>
        <p:nvSpPr>
          <p:cNvPr id="16" name="textruta 15">
            <a:extLst>
              <a:ext uri="{FF2B5EF4-FFF2-40B4-BE49-F238E27FC236}">
                <a16:creationId xmlns:a16="http://schemas.microsoft.com/office/drawing/2014/main" id="{68FFEC83-27ED-4566-BA23-5A5603A970E1}"/>
              </a:ext>
            </a:extLst>
          </p:cNvPr>
          <p:cNvSpPr txBox="1"/>
          <p:nvPr/>
        </p:nvSpPr>
        <p:spPr>
          <a:xfrm>
            <a:off x="2488763" y="3466634"/>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
        <p:nvSpPr>
          <p:cNvPr id="18" name="AutoShape 76">
            <a:extLst>
              <a:ext uri="{FF2B5EF4-FFF2-40B4-BE49-F238E27FC236}">
                <a16:creationId xmlns:a16="http://schemas.microsoft.com/office/drawing/2014/main" id="{9EACF457-ACFE-4F0B-9873-FBDEA79ECC47}"/>
              </a:ext>
            </a:extLst>
          </p:cNvPr>
          <p:cNvSpPr>
            <a:spLocks/>
          </p:cNvSpPr>
          <p:nvPr/>
        </p:nvSpPr>
        <p:spPr bwMode="auto">
          <a:xfrm>
            <a:off x="2171835" y="3876905"/>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19" name="AutoShape 68">
            <a:extLst>
              <a:ext uri="{FF2B5EF4-FFF2-40B4-BE49-F238E27FC236}">
                <a16:creationId xmlns:a16="http://schemas.microsoft.com/office/drawing/2014/main" id="{2E5F79B4-4070-4E41-A6EA-52D31E2540EE}"/>
              </a:ext>
            </a:extLst>
          </p:cNvPr>
          <p:cNvSpPr>
            <a:spLocks/>
          </p:cNvSpPr>
          <p:nvPr/>
        </p:nvSpPr>
        <p:spPr bwMode="auto">
          <a:xfrm>
            <a:off x="2160635" y="3509322"/>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0" name="AutoShape 94">
            <a:extLst>
              <a:ext uri="{FF2B5EF4-FFF2-40B4-BE49-F238E27FC236}">
                <a16:creationId xmlns:a16="http://schemas.microsoft.com/office/drawing/2014/main" id="{4ADA889F-C58B-45DB-A06F-1B98D6C1FAC8}"/>
              </a:ext>
            </a:extLst>
          </p:cNvPr>
          <p:cNvSpPr>
            <a:spLocks/>
          </p:cNvSpPr>
          <p:nvPr/>
        </p:nvSpPr>
        <p:spPr bwMode="auto">
          <a:xfrm>
            <a:off x="2212735" y="4211648"/>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1566623504"/>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p:cSld name="Mikael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4326204" y="1545082"/>
            <a:ext cx="9239023" cy="698800"/>
          </a:xfrm>
        </p:spPr>
        <p:txBody>
          <a:bodyPr anchor="b">
            <a:normAutofit/>
          </a:bodyPr>
          <a:lstStyle>
            <a:lvl1pPr algn="l">
              <a:defRPr sz="2400"/>
            </a:lvl1pPr>
          </a:lstStyle>
          <a:p>
            <a:r>
              <a:rPr lang="sv-SE"/>
              <a:t>Klicka här för att ändra mall för rubrikformat</a:t>
            </a:r>
          </a:p>
        </p:txBody>
      </p:sp>
      <p:sp>
        <p:nvSpPr>
          <p:cNvPr id="24" name="AutoShape 76">
            <a:extLst>
              <a:ext uri="{FF2B5EF4-FFF2-40B4-BE49-F238E27FC236}">
                <a16:creationId xmlns:a16="http://schemas.microsoft.com/office/drawing/2014/main" id="{0C7441DB-BF34-9540-B284-0CEFAEAEFE59}"/>
              </a:ext>
            </a:extLst>
          </p:cNvPr>
          <p:cNvSpPr>
            <a:spLocks/>
          </p:cNvSpPr>
          <p:nvPr/>
        </p:nvSpPr>
        <p:spPr bwMode="auto">
          <a:xfrm>
            <a:off x="4436459" y="3968288"/>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solidFill>
              <a:schemeClr val="accent1"/>
            </a:solid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57E32A73-1C59-484A-A0B3-D1F9AD94A029}"/>
              </a:ext>
            </a:extLst>
          </p:cNvPr>
          <p:cNvSpPr>
            <a:spLocks/>
          </p:cNvSpPr>
          <p:nvPr/>
        </p:nvSpPr>
        <p:spPr bwMode="auto">
          <a:xfrm>
            <a:off x="4425259" y="3600705"/>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solidFill>
              <a:schemeClr val="accent1"/>
            </a:solid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A77DE4A6-130C-0146-8E69-B4D00549343F}"/>
              </a:ext>
            </a:extLst>
          </p:cNvPr>
          <p:cNvSpPr>
            <a:spLocks/>
          </p:cNvSpPr>
          <p:nvPr/>
        </p:nvSpPr>
        <p:spPr bwMode="auto">
          <a:xfrm>
            <a:off x="4477359" y="4303031"/>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solidFill>
              <a:schemeClr val="accent1"/>
            </a:solid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803518" y="-2440366"/>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textruta 12">
            <a:extLst>
              <a:ext uri="{FF2B5EF4-FFF2-40B4-BE49-F238E27FC236}">
                <a16:creationId xmlns:a16="http://schemas.microsoft.com/office/drawing/2014/main" id="{3B750406-079E-43EA-B144-78ACBC5B42B6}"/>
              </a:ext>
            </a:extLst>
          </p:cNvPr>
          <p:cNvSpPr txBox="1"/>
          <p:nvPr/>
        </p:nvSpPr>
        <p:spPr>
          <a:xfrm>
            <a:off x="4335082" y="2715914"/>
            <a:ext cx="5829850" cy="400110"/>
          </a:xfrm>
          <a:prstGeom prst="rect">
            <a:avLst/>
          </a:prstGeom>
          <a:noFill/>
        </p:spPr>
        <p:txBody>
          <a:bodyPr wrap="square" rtlCol="0">
            <a:spAutoFit/>
          </a:bodyPr>
          <a:lstStyle/>
          <a:p>
            <a:r>
              <a:rPr lang="sv-SE" sz="2000">
                <a:solidFill>
                  <a:schemeClr val="accent1"/>
                </a:solidFill>
                <a:latin typeface="+mj-lt"/>
              </a:rPr>
              <a:t>MIKAELA JAKOBSSON</a:t>
            </a:r>
          </a:p>
        </p:txBody>
      </p:sp>
      <p:sp>
        <p:nvSpPr>
          <p:cNvPr id="14" name="textruta 13">
            <a:extLst>
              <a:ext uri="{FF2B5EF4-FFF2-40B4-BE49-F238E27FC236}">
                <a16:creationId xmlns:a16="http://schemas.microsoft.com/office/drawing/2014/main" id="{816B0375-6518-4411-B81D-F3B48D43E575}"/>
              </a:ext>
            </a:extLst>
          </p:cNvPr>
          <p:cNvSpPr txBox="1"/>
          <p:nvPr/>
        </p:nvSpPr>
        <p:spPr>
          <a:xfrm>
            <a:off x="4326204" y="3152468"/>
            <a:ext cx="3832375" cy="338554"/>
          </a:xfrm>
          <a:prstGeom prst="rect">
            <a:avLst/>
          </a:prstGeom>
          <a:noFill/>
        </p:spPr>
        <p:txBody>
          <a:bodyPr wrap="square" rtlCol="0">
            <a:spAutoFit/>
          </a:bodyPr>
          <a:lstStyle/>
          <a:p>
            <a:r>
              <a:rPr lang="sv-SE" sz="1600" b="0" i="1"/>
              <a:t>Projektledare</a:t>
            </a:r>
          </a:p>
        </p:txBody>
      </p:sp>
      <p:sp>
        <p:nvSpPr>
          <p:cNvPr id="16" name="textruta 15">
            <a:extLst>
              <a:ext uri="{FF2B5EF4-FFF2-40B4-BE49-F238E27FC236}">
                <a16:creationId xmlns:a16="http://schemas.microsoft.com/office/drawing/2014/main" id="{A90E6771-510C-4C78-B520-A291C40B547D}"/>
              </a:ext>
            </a:extLst>
          </p:cNvPr>
          <p:cNvSpPr txBox="1"/>
          <p:nvPr/>
        </p:nvSpPr>
        <p:spPr>
          <a:xfrm>
            <a:off x="4699239" y="3567351"/>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492223322"/>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p:cSld name="Mikaela+Nin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4" name="textruta 23">
            <a:extLst>
              <a:ext uri="{FF2B5EF4-FFF2-40B4-BE49-F238E27FC236}">
                <a16:creationId xmlns:a16="http://schemas.microsoft.com/office/drawing/2014/main" id="{C9D39E33-F14C-4538-9182-C1526C077070}"/>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MIKAELA JAKOBSSON</a:t>
            </a:r>
          </a:p>
        </p:txBody>
      </p:sp>
      <p:sp>
        <p:nvSpPr>
          <p:cNvPr id="25" name="textruta 24">
            <a:extLst>
              <a:ext uri="{FF2B5EF4-FFF2-40B4-BE49-F238E27FC236}">
                <a16:creationId xmlns:a16="http://schemas.microsoft.com/office/drawing/2014/main" id="{4BDA1481-77E7-4FEB-96BC-6AC533BBCF77}"/>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26" name="textruta 25">
            <a:extLst>
              <a:ext uri="{FF2B5EF4-FFF2-40B4-BE49-F238E27FC236}">
                <a16:creationId xmlns:a16="http://schemas.microsoft.com/office/drawing/2014/main" id="{C3444E7C-5B38-40CF-BEE7-9D3D225FA36D}"/>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
        <p:nvSpPr>
          <p:cNvPr id="34" name="textruta 33">
            <a:extLst>
              <a:ext uri="{FF2B5EF4-FFF2-40B4-BE49-F238E27FC236}">
                <a16:creationId xmlns:a16="http://schemas.microsoft.com/office/drawing/2014/main" id="{3670D73C-F277-40D9-8A3D-C6F0E996740B}"/>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NINA ENGDAHL	</a:t>
            </a:r>
          </a:p>
        </p:txBody>
      </p:sp>
      <p:sp>
        <p:nvSpPr>
          <p:cNvPr id="35" name="textruta 34">
            <a:extLst>
              <a:ext uri="{FF2B5EF4-FFF2-40B4-BE49-F238E27FC236}">
                <a16:creationId xmlns:a16="http://schemas.microsoft.com/office/drawing/2014/main" id="{9327B5DE-E795-4D99-BB6B-4F11E844B403}"/>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
        <p:nvSpPr>
          <p:cNvPr id="36" name="Platshållare för text 3">
            <a:extLst>
              <a:ext uri="{FF2B5EF4-FFF2-40B4-BE49-F238E27FC236}">
                <a16:creationId xmlns:a16="http://schemas.microsoft.com/office/drawing/2014/main" id="{80A94F81-96B7-443B-8053-CAC37BDD082A}"/>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Tree>
    <p:extLst>
      <p:ext uri="{BB962C8B-B14F-4D97-AF65-F5344CB8AC3E}">
        <p14:creationId xmlns:p14="http://schemas.microsoft.com/office/powerpoint/2010/main" val="424394531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p:cSld name="Mikaela+Linn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8850C6FC-BA4E-4D1A-8C94-59DDA32A8246}"/>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MIKAELA JAKOBSSON</a:t>
            </a:r>
          </a:p>
        </p:txBody>
      </p:sp>
      <p:sp>
        <p:nvSpPr>
          <p:cNvPr id="35" name="textruta 34">
            <a:extLst>
              <a:ext uri="{FF2B5EF4-FFF2-40B4-BE49-F238E27FC236}">
                <a16:creationId xmlns:a16="http://schemas.microsoft.com/office/drawing/2014/main" id="{C259F066-BB13-4A45-B948-C02FE6341E52}"/>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047EEDC9-9B2D-4867-AA52-B3AF7CF24EDA}"/>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8DBB327D-BF70-490A-81A9-51FD04F97429}"/>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LINN NILSSON</a:t>
            </a:r>
          </a:p>
        </p:txBody>
      </p:sp>
      <p:sp>
        <p:nvSpPr>
          <p:cNvPr id="38" name="textruta 37">
            <a:extLst>
              <a:ext uri="{FF2B5EF4-FFF2-40B4-BE49-F238E27FC236}">
                <a16:creationId xmlns:a16="http://schemas.microsoft.com/office/drawing/2014/main" id="{E4B9C25E-6EDD-468D-951C-16457FCBBB97}"/>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1274917917"/>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p:cSld name="Mikaela?Carin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5" name="textruta 24">
            <a:extLst>
              <a:ext uri="{FF2B5EF4-FFF2-40B4-BE49-F238E27FC236}">
                <a16:creationId xmlns:a16="http://schemas.microsoft.com/office/drawing/2014/main" id="{287E321D-5D92-47A3-9E43-A4BA6BA0F9DB}"/>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MIKAELA JAKOBSSON</a:t>
            </a:r>
          </a:p>
        </p:txBody>
      </p:sp>
      <p:sp>
        <p:nvSpPr>
          <p:cNvPr id="35" name="textruta 34">
            <a:extLst>
              <a:ext uri="{FF2B5EF4-FFF2-40B4-BE49-F238E27FC236}">
                <a16:creationId xmlns:a16="http://schemas.microsoft.com/office/drawing/2014/main" id="{AB06C250-3AB7-41A4-AC87-A63046148993}"/>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2D44A9DB-DF5D-4306-B40E-AAC42A92BBBC}"/>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6521CD7C-2385-43A7-BE72-FE176CEB4027}"/>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CARIN GRÄÄS</a:t>
            </a:r>
          </a:p>
        </p:txBody>
      </p:sp>
      <p:sp>
        <p:nvSpPr>
          <p:cNvPr id="38" name="textruta 37">
            <a:extLst>
              <a:ext uri="{FF2B5EF4-FFF2-40B4-BE49-F238E27FC236}">
                <a16:creationId xmlns:a16="http://schemas.microsoft.com/office/drawing/2014/main" id="{FF8D8592-9C02-4630-AC91-332AE6965AA9}"/>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867162266"/>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p:cSld name="Mikaela+Ann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3B26CC5C-69D3-4E81-8067-D8E0D4E996BD}"/>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MIKAELA JAKOBSSON</a:t>
            </a:r>
          </a:p>
        </p:txBody>
      </p:sp>
      <p:sp>
        <p:nvSpPr>
          <p:cNvPr id="35" name="textruta 34">
            <a:extLst>
              <a:ext uri="{FF2B5EF4-FFF2-40B4-BE49-F238E27FC236}">
                <a16:creationId xmlns:a16="http://schemas.microsoft.com/office/drawing/2014/main" id="{2AE136C8-84F3-4C88-B804-D088C2E8D5C8}"/>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30D31174-4066-4306-9118-522734501057}"/>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B62613F4-B224-4273-AA10-92C74A5C1CDB}"/>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ANNA STAAKE</a:t>
            </a:r>
          </a:p>
        </p:txBody>
      </p:sp>
      <p:sp>
        <p:nvSpPr>
          <p:cNvPr id="38" name="textruta 37">
            <a:extLst>
              <a:ext uri="{FF2B5EF4-FFF2-40B4-BE49-F238E27FC236}">
                <a16:creationId xmlns:a16="http://schemas.microsoft.com/office/drawing/2014/main" id="{CAC91316-F1B8-4EDC-9279-7A958CC846FE}"/>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179973200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7_Rubrik och 3 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sp>
        <p:nvSpPr>
          <p:cNvPr id="21" name="Platshållare för innehåll 2">
            <a:extLst>
              <a:ext uri="{FF2B5EF4-FFF2-40B4-BE49-F238E27FC236}">
                <a16:creationId xmlns:a16="http://schemas.microsoft.com/office/drawing/2014/main" id="{86DE14AE-56CF-0046-92A0-483C7E4DF611}"/>
              </a:ext>
            </a:extLst>
          </p:cNvPr>
          <p:cNvSpPr>
            <a:spLocks noGrp="1"/>
          </p:cNvSpPr>
          <p:nvPr>
            <p:ph idx="19" hasCustomPrompt="1"/>
          </p:nvPr>
        </p:nvSpPr>
        <p:spPr>
          <a:xfrm>
            <a:off x="4410025" y="1530821"/>
            <a:ext cx="3371949" cy="4532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24" name="Platshållare för text 4">
            <a:extLst>
              <a:ext uri="{FF2B5EF4-FFF2-40B4-BE49-F238E27FC236}">
                <a16:creationId xmlns:a16="http://schemas.microsoft.com/office/drawing/2014/main" id="{4B0F8CE8-917D-CB45-ACA3-8145D9C3ABB6}"/>
              </a:ext>
            </a:extLst>
          </p:cNvPr>
          <p:cNvSpPr>
            <a:spLocks noGrp="1"/>
          </p:cNvSpPr>
          <p:nvPr>
            <p:ph type="body" sz="quarter" idx="20" hasCustomPrompt="1"/>
          </p:nvPr>
        </p:nvSpPr>
        <p:spPr>
          <a:xfrm>
            <a:off x="4407876" y="775302"/>
            <a:ext cx="3388281"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syfte</a:t>
            </a:r>
          </a:p>
        </p:txBody>
      </p:sp>
      <p:cxnSp>
        <p:nvCxnSpPr>
          <p:cNvPr id="35" name="Rak 34">
            <a:extLst>
              <a:ext uri="{FF2B5EF4-FFF2-40B4-BE49-F238E27FC236}">
                <a16:creationId xmlns:a16="http://schemas.microsoft.com/office/drawing/2014/main" id="{12073FBF-AF9D-D244-8577-4B08CE9AAAD1}"/>
              </a:ext>
            </a:extLst>
          </p:cNvPr>
          <p:cNvCxnSpPr>
            <a:cxnSpLocks/>
          </p:cNvCxnSpPr>
          <p:nvPr/>
        </p:nvCxnSpPr>
        <p:spPr>
          <a:xfrm>
            <a:off x="4139077" y="0"/>
            <a:ext cx="166254" cy="6858000"/>
          </a:xfrm>
          <a:prstGeom prst="line">
            <a:avLst/>
          </a:prstGeom>
          <a:ln w="762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6" name="Rak 35">
            <a:extLst>
              <a:ext uri="{FF2B5EF4-FFF2-40B4-BE49-F238E27FC236}">
                <a16:creationId xmlns:a16="http://schemas.microsoft.com/office/drawing/2014/main" id="{96595C0F-FB69-174B-806E-77D811B2CAED}"/>
              </a:ext>
            </a:extLst>
          </p:cNvPr>
          <p:cNvCxnSpPr>
            <a:cxnSpLocks/>
          </p:cNvCxnSpPr>
          <p:nvPr/>
        </p:nvCxnSpPr>
        <p:spPr>
          <a:xfrm flipV="1">
            <a:off x="4040280" y="1"/>
            <a:ext cx="265051" cy="6857999"/>
          </a:xfrm>
          <a:prstGeom prst="line">
            <a:avLst/>
          </a:prstGeom>
          <a:ln w="381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Rak 36">
            <a:extLst>
              <a:ext uri="{FF2B5EF4-FFF2-40B4-BE49-F238E27FC236}">
                <a16:creationId xmlns:a16="http://schemas.microsoft.com/office/drawing/2014/main" id="{47328015-B4C5-754A-9445-041CDF8C21A8}"/>
              </a:ext>
            </a:extLst>
          </p:cNvPr>
          <p:cNvCxnSpPr>
            <a:cxnSpLocks/>
          </p:cNvCxnSpPr>
          <p:nvPr/>
        </p:nvCxnSpPr>
        <p:spPr>
          <a:xfrm>
            <a:off x="7932291" y="0"/>
            <a:ext cx="166254" cy="6858000"/>
          </a:xfrm>
          <a:prstGeom prst="line">
            <a:avLst/>
          </a:prstGeom>
          <a:ln w="762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8" name="Rak 37">
            <a:extLst>
              <a:ext uri="{FF2B5EF4-FFF2-40B4-BE49-F238E27FC236}">
                <a16:creationId xmlns:a16="http://schemas.microsoft.com/office/drawing/2014/main" id="{CDC4E6A7-8859-D348-9469-C12937641964}"/>
              </a:ext>
            </a:extLst>
          </p:cNvPr>
          <p:cNvCxnSpPr>
            <a:cxnSpLocks/>
          </p:cNvCxnSpPr>
          <p:nvPr/>
        </p:nvCxnSpPr>
        <p:spPr>
          <a:xfrm flipV="1">
            <a:off x="7833494" y="1"/>
            <a:ext cx="265051" cy="6857999"/>
          </a:xfrm>
          <a:prstGeom prst="line">
            <a:avLst/>
          </a:prstGeom>
          <a:ln w="38100"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Platshållare för innehåll 2">
            <a:extLst>
              <a:ext uri="{FF2B5EF4-FFF2-40B4-BE49-F238E27FC236}">
                <a16:creationId xmlns:a16="http://schemas.microsoft.com/office/drawing/2014/main" id="{FD8C80CD-9395-4018-A9E6-DF966AB47B15}"/>
              </a:ext>
            </a:extLst>
          </p:cNvPr>
          <p:cNvSpPr>
            <a:spLocks noGrp="1"/>
          </p:cNvSpPr>
          <p:nvPr>
            <p:ph idx="24" hasCustomPrompt="1"/>
          </p:nvPr>
        </p:nvSpPr>
        <p:spPr>
          <a:xfrm>
            <a:off x="8202480" y="1530821"/>
            <a:ext cx="3371949" cy="4532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17" name="Platshållare för text 4">
            <a:extLst>
              <a:ext uri="{FF2B5EF4-FFF2-40B4-BE49-F238E27FC236}">
                <a16:creationId xmlns:a16="http://schemas.microsoft.com/office/drawing/2014/main" id="{C7C4DC8A-08CA-4EDC-9F72-4BF4A884844C}"/>
              </a:ext>
            </a:extLst>
          </p:cNvPr>
          <p:cNvSpPr>
            <a:spLocks noGrp="1"/>
          </p:cNvSpPr>
          <p:nvPr>
            <p:ph type="body" sz="quarter" idx="25" hasCustomPrompt="1"/>
          </p:nvPr>
        </p:nvSpPr>
        <p:spPr>
          <a:xfrm>
            <a:off x="8200331" y="775302"/>
            <a:ext cx="3388281"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målgrupp</a:t>
            </a:r>
          </a:p>
        </p:txBody>
      </p:sp>
      <p:sp>
        <p:nvSpPr>
          <p:cNvPr id="18" name="Platshållare för innehåll 2">
            <a:extLst>
              <a:ext uri="{FF2B5EF4-FFF2-40B4-BE49-F238E27FC236}">
                <a16:creationId xmlns:a16="http://schemas.microsoft.com/office/drawing/2014/main" id="{58C5CF3D-67EA-4155-B94F-9E59B7F5AA28}"/>
              </a:ext>
            </a:extLst>
          </p:cNvPr>
          <p:cNvSpPr>
            <a:spLocks noGrp="1"/>
          </p:cNvSpPr>
          <p:nvPr>
            <p:ph idx="26" hasCustomPrompt="1"/>
          </p:nvPr>
        </p:nvSpPr>
        <p:spPr>
          <a:xfrm>
            <a:off x="633902" y="1530821"/>
            <a:ext cx="3371949" cy="4532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19" name="Platshållare för text 4">
            <a:extLst>
              <a:ext uri="{FF2B5EF4-FFF2-40B4-BE49-F238E27FC236}">
                <a16:creationId xmlns:a16="http://schemas.microsoft.com/office/drawing/2014/main" id="{C12994AC-4287-4FCB-BCB3-21600AF5FBAF}"/>
              </a:ext>
            </a:extLst>
          </p:cNvPr>
          <p:cNvSpPr>
            <a:spLocks noGrp="1"/>
          </p:cNvSpPr>
          <p:nvPr>
            <p:ph type="body" sz="quarter" idx="27" hasCustomPrompt="1"/>
          </p:nvPr>
        </p:nvSpPr>
        <p:spPr>
          <a:xfrm>
            <a:off x="631753" y="775302"/>
            <a:ext cx="3388281"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bakgrund</a:t>
            </a:r>
          </a:p>
        </p:txBody>
      </p:sp>
    </p:spTree>
    <p:extLst>
      <p:ext uri="{BB962C8B-B14F-4D97-AF65-F5344CB8AC3E}">
        <p14:creationId xmlns:p14="http://schemas.microsoft.com/office/powerpoint/2010/main" val="4287272944"/>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p:cSld name="Mikaela+Pernill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CF6475CA-35CC-49D7-88B3-E89DBBBB4ECF}"/>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MIKAELA JAKOBSSON</a:t>
            </a:r>
          </a:p>
        </p:txBody>
      </p:sp>
      <p:sp>
        <p:nvSpPr>
          <p:cNvPr id="35" name="textruta 34">
            <a:extLst>
              <a:ext uri="{FF2B5EF4-FFF2-40B4-BE49-F238E27FC236}">
                <a16:creationId xmlns:a16="http://schemas.microsoft.com/office/drawing/2014/main" id="{8F13FDDB-B320-43F9-ABED-BCBFB3DDB3B1}"/>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9E41FE23-553A-4413-B2E5-4D4565D37B3A}"/>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167F268C-1754-4370-B370-8EB094A776FF}"/>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PERNILLA ÅBERG</a:t>
            </a:r>
          </a:p>
        </p:txBody>
      </p:sp>
      <p:sp>
        <p:nvSpPr>
          <p:cNvPr id="38" name="textruta 37">
            <a:extLst>
              <a:ext uri="{FF2B5EF4-FFF2-40B4-BE49-F238E27FC236}">
                <a16:creationId xmlns:a16="http://schemas.microsoft.com/office/drawing/2014/main" id="{BB5FAF4F-0D54-4E8C-9F0F-11F66050AE75}"/>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721384740"/>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p:cSld name="1_Mikaela+Pernill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CF6475CA-35CC-49D7-88B3-E89DBBBB4ECF}"/>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MIKAELA JAKOBSSON</a:t>
            </a:r>
          </a:p>
        </p:txBody>
      </p:sp>
      <p:sp>
        <p:nvSpPr>
          <p:cNvPr id="35" name="textruta 34">
            <a:extLst>
              <a:ext uri="{FF2B5EF4-FFF2-40B4-BE49-F238E27FC236}">
                <a16:creationId xmlns:a16="http://schemas.microsoft.com/office/drawing/2014/main" id="{8F13FDDB-B320-43F9-ABED-BCBFB3DDB3B1}"/>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9E41FE23-553A-4413-B2E5-4D4565D37B3A}"/>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167F268C-1754-4370-B370-8EB094A776FF}"/>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FRIDA RÖNNING</a:t>
            </a:r>
          </a:p>
        </p:txBody>
      </p:sp>
      <p:sp>
        <p:nvSpPr>
          <p:cNvPr id="38" name="textruta 37">
            <a:extLst>
              <a:ext uri="{FF2B5EF4-FFF2-40B4-BE49-F238E27FC236}">
                <a16:creationId xmlns:a16="http://schemas.microsoft.com/office/drawing/2014/main" id="{BB5FAF4F-0D54-4E8C-9F0F-11F66050AE75}"/>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421003840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p:cSld name="Mikaela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4326204" y="1545082"/>
            <a:ext cx="9239023" cy="698800"/>
          </a:xfrm>
        </p:spPr>
        <p:txBody>
          <a:bodyPr anchor="b">
            <a:normAutofit/>
          </a:bodyPr>
          <a:lstStyle>
            <a:lvl1pPr algn="l">
              <a:defRPr sz="2400"/>
            </a:lvl1pPr>
          </a:lstStyle>
          <a:p>
            <a:r>
              <a:rPr lang="sv-SE"/>
              <a:t>Klicka här för att ändra mall för rubrikformat</a:t>
            </a:r>
          </a:p>
        </p:txBody>
      </p:sp>
      <p:sp>
        <p:nvSpPr>
          <p:cNvPr id="24" name="AutoShape 76">
            <a:extLst>
              <a:ext uri="{FF2B5EF4-FFF2-40B4-BE49-F238E27FC236}">
                <a16:creationId xmlns:a16="http://schemas.microsoft.com/office/drawing/2014/main" id="{0C7441DB-BF34-9540-B284-0CEFAEAEFE59}"/>
              </a:ext>
            </a:extLst>
          </p:cNvPr>
          <p:cNvSpPr>
            <a:spLocks/>
          </p:cNvSpPr>
          <p:nvPr/>
        </p:nvSpPr>
        <p:spPr bwMode="auto">
          <a:xfrm>
            <a:off x="4436459" y="3968288"/>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57E32A73-1C59-484A-A0B3-D1F9AD94A029}"/>
              </a:ext>
            </a:extLst>
          </p:cNvPr>
          <p:cNvSpPr>
            <a:spLocks/>
          </p:cNvSpPr>
          <p:nvPr/>
        </p:nvSpPr>
        <p:spPr bwMode="auto">
          <a:xfrm>
            <a:off x="4425259" y="3600705"/>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A77DE4A6-130C-0146-8E69-B4D00549343F}"/>
              </a:ext>
            </a:extLst>
          </p:cNvPr>
          <p:cNvSpPr>
            <a:spLocks/>
          </p:cNvSpPr>
          <p:nvPr/>
        </p:nvSpPr>
        <p:spPr bwMode="auto">
          <a:xfrm>
            <a:off x="4477359" y="4303031"/>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803518" y="-2440366"/>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textruta 12">
            <a:extLst>
              <a:ext uri="{FF2B5EF4-FFF2-40B4-BE49-F238E27FC236}">
                <a16:creationId xmlns:a16="http://schemas.microsoft.com/office/drawing/2014/main" id="{D53FACEA-6C7A-4115-9566-263DBE97AB1A}"/>
              </a:ext>
            </a:extLst>
          </p:cNvPr>
          <p:cNvSpPr txBox="1"/>
          <p:nvPr/>
        </p:nvSpPr>
        <p:spPr>
          <a:xfrm>
            <a:off x="4335082" y="2715914"/>
            <a:ext cx="5829850" cy="400110"/>
          </a:xfrm>
          <a:prstGeom prst="rect">
            <a:avLst/>
          </a:prstGeom>
          <a:noFill/>
        </p:spPr>
        <p:txBody>
          <a:bodyPr wrap="square" rtlCol="0">
            <a:spAutoFit/>
          </a:bodyPr>
          <a:lstStyle/>
          <a:p>
            <a:r>
              <a:rPr lang="sv-SE" sz="2000">
                <a:solidFill>
                  <a:schemeClr val="accent5"/>
                </a:solidFill>
                <a:latin typeface="+mj-lt"/>
              </a:rPr>
              <a:t>MIKAELA JAKOBSSON</a:t>
            </a:r>
          </a:p>
        </p:txBody>
      </p:sp>
      <p:sp>
        <p:nvSpPr>
          <p:cNvPr id="14" name="textruta 13">
            <a:extLst>
              <a:ext uri="{FF2B5EF4-FFF2-40B4-BE49-F238E27FC236}">
                <a16:creationId xmlns:a16="http://schemas.microsoft.com/office/drawing/2014/main" id="{1A9B86C9-76DE-4067-8320-E5D3BF433492}"/>
              </a:ext>
            </a:extLst>
          </p:cNvPr>
          <p:cNvSpPr txBox="1"/>
          <p:nvPr/>
        </p:nvSpPr>
        <p:spPr>
          <a:xfrm>
            <a:off x="4326204" y="3152468"/>
            <a:ext cx="3832375" cy="338554"/>
          </a:xfrm>
          <a:prstGeom prst="rect">
            <a:avLst/>
          </a:prstGeom>
          <a:noFill/>
        </p:spPr>
        <p:txBody>
          <a:bodyPr wrap="square" rtlCol="0">
            <a:spAutoFit/>
          </a:bodyPr>
          <a:lstStyle/>
          <a:p>
            <a:r>
              <a:rPr lang="sv-SE" sz="1600" b="0" i="1"/>
              <a:t>Projektledare</a:t>
            </a:r>
          </a:p>
        </p:txBody>
      </p:sp>
      <p:sp>
        <p:nvSpPr>
          <p:cNvPr id="16" name="textruta 15">
            <a:extLst>
              <a:ext uri="{FF2B5EF4-FFF2-40B4-BE49-F238E27FC236}">
                <a16:creationId xmlns:a16="http://schemas.microsoft.com/office/drawing/2014/main" id="{032780B5-5C3D-48F5-841E-A8E191BDB184}"/>
              </a:ext>
            </a:extLst>
          </p:cNvPr>
          <p:cNvSpPr txBox="1"/>
          <p:nvPr/>
        </p:nvSpPr>
        <p:spPr>
          <a:xfrm>
            <a:off x="4699239" y="3567351"/>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83114416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p:cSld name="Mikaela+Nina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F06A1E96-E6D3-4D7C-B7E8-126401EA0D3F}"/>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MIKAELA JAKOBSSON</a:t>
            </a:r>
          </a:p>
        </p:txBody>
      </p:sp>
      <p:sp>
        <p:nvSpPr>
          <p:cNvPr id="25" name="textruta 24">
            <a:extLst>
              <a:ext uri="{FF2B5EF4-FFF2-40B4-BE49-F238E27FC236}">
                <a16:creationId xmlns:a16="http://schemas.microsoft.com/office/drawing/2014/main" id="{40CDE194-81FE-49B2-88F1-AE18DA6C0A01}"/>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26" name="textruta 25">
            <a:extLst>
              <a:ext uri="{FF2B5EF4-FFF2-40B4-BE49-F238E27FC236}">
                <a16:creationId xmlns:a16="http://schemas.microsoft.com/office/drawing/2014/main" id="{C705BE4D-7403-4A35-B701-617278D597DD}"/>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
        <p:nvSpPr>
          <p:cNvPr id="34" name="textruta 33">
            <a:extLst>
              <a:ext uri="{FF2B5EF4-FFF2-40B4-BE49-F238E27FC236}">
                <a16:creationId xmlns:a16="http://schemas.microsoft.com/office/drawing/2014/main" id="{5E875C96-7037-4FBB-A571-CB1003E00389}"/>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NINA ENGDAHL	</a:t>
            </a:r>
          </a:p>
        </p:txBody>
      </p:sp>
      <p:sp>
        <p:nvSpPr>
          <p:cNvPr id="35" name="textruta 34">
            <a:extLst>
              <a:ext uri="{FF2B5EF4-FFF2-40B4-BE49-F238E27FC236}">
                <a16:creationId xmlns:a16="http://schemas.microsoft.com/office/drawing/2014/main" id="{1BCFCC39-5218-41EC-A7FF-9BDE92E92C46}"/>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1063460208"/>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p:cSld name="Mikaela+Anna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3C90E52F-02F9-4F6F-803E-844359B7C94D}"/>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MIKAELA JAKOBSSON</a:t>
            </a:r>
          </a:p>
        </p:txBody>
      </p:sp>
      <p:sp>
        <p:nvSpPr>
          <p:cNvPr id="35" name="textruta 34">
            <a:extLst>
              <a:ext uri="{FF2B5EF4-FFF2-40B4-BE49-F238E27FC236}">
                <a16:creationId xmlns:a16="http://schemas.microsoft.com/office/drawing/2014/main" id="{A379DBAE-9889-4640-BCC1-75DC0C97F3F6}"/>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98A64FB1-539A-4FCE-83E8-1F123FA8E9A5}"/>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85F7A6E7-F1FA-4427-A648-2068E2FE17AE}"/>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ANNA STAAKE</a:t>
            </a:r>
          </a:p>
        </p:txBody>
      </p:sp>
      <p:sp>
        <p:nvSpPr>
          <p:cNvPr id="38" name="textruta 37">
            <a:extLst>
              <a:ext uri="{FF2B5EF4-FFF2-40B4-BE49-F238E27FC236}">
                <a16:creationId xmlns:a16="http://schemas.microsoft.com/office/drawing/2014/main" id="{43E760ED-9995-4135-818B-1845427B0895}"/>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1069953270"/>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p:cSld name="Mikaela+Pernilla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569FC8F8-B1A1-4DA1-85E0-E425355F1141}"/>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MIKAELA JAKOBSSON</a:t>
            </a:r>
          </a:p>
        </p:txBody>
      </p:sp>
      <p:sp>
        <p:nvSpPr>
          <p:cNvPr id="35" name="textruta 34">
            <a:extLst>
              <a:ext uri="{FF2B5EF4-FFF2-40B4-BE49-F238E27FC236}">
                <a16:creationId xmlns:a16="http://schemas.microsoft.com/office/drawing/2014/main" id="{FBF7683B-1A55-4F58-BAEA-C6096CB91A64}"/>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2B7375CA-9E1C-4A8C-866E-46852734469F}"/>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9A7BAE85-5E94-49B5-8180-950CA32BEC81}"/>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PERNILLA ÅBERG</a:t>
            </a:r>
          </a:p>
        </p:txBody>
      </p:sp>
      <p:sp>
        <p:nvSpPr>
          <p:cNvPr id="38" name="textruta 37">
            <a:extLst>
              <a:ext uri="{FF2B5EF4-FFF2-40B4-BE49-F238E27FC236}">
                <a16:creationId xmlns:a16="http://schemas.microsoft.com/office/drawing/2014/main" id="{6CA27C7A-E113-4136-B44F-DECF0C43728D}"/>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105027709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p:cSld name="Mikaela+Carin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6BEAD987-76DB-489F-B180-5D36E5EAA87C}"/>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MIKAELA JAKOBSSON</a:t>
            </a:r>
          </a:p>
        </p:txBody>
      </p:sp>
      <p:sp>
        <p:nvSpPr>
          <p:cNvPr id="35" name="textruta 34">
            <a:extLst>
              <a:ext uri="{FF2B5EF4-FFF2-40B4-BE49-F238E27FC236}">
                <a16:creationId xmlns:a16="http://schemas.microsoft.com/office/drawing/2014/main" id="{FC82B8D6-0E87-4D67-BA63-FCE9E163F6A5}"/>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F0840CC3-8756-437B-BB94-FBBA2793EAFD}"/>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1DE70828-623A-45B2-8E7D-7ACD5870649E}"/>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CARIN GRÄÄS</a:t>
            </a:r>
          </a:p>
        </p:txBody>
      </p:sp>
      <p:sp>
        <p:nvSpPr>
          <p:cNvPr id="38" name="textruta 37">
            <a:extLst>
              <a:ext uri="{FF2B5EF4-FFF2-40B4-BE49-F238E27FC236}">
                <a16:creationId xmlns:a16="http://schemas.microsoft.com/office/drawing/2014/main" id="{D1740ADE-BF6D-4EFD-90E2-E1CEDE8DA433}"/>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135067110"/>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p:cSld name="Mikaela+Linn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B796774A-0F2C-46E6-80FB-912CD26D7954}"/>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MIKAELA JAKOBSSON</a:t>
            </a:r>
          </a:p>
        </p:txBody>
      </p:sp>
      <p:sp>
        <p:nvSpPr>
          <p:cNvPr id="35" name="textruta 34">
            <a:extLst>
              <a:ext uri="{FF2B5EF4-FFF2-40B4-BE49-F238E27FC236}">
                <a16:creationId xmlns:a16="http://schemas.microsoft.com/office/drawing/2014/main" id="{177030E6-DBD6-40F6-8F66-1E5026A0746D}"/>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673C531C-98A2-4ED6-83EC-C2B4E12FA2B0}"/>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D1401FA8-8FE9-4AE1-8E1A-B54F67A674A9}"/>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LINN NILSSON</a:t>
            </a:r>
          </a:p>
        </p:txBody>
      </p:sp>
      <p:sp>
        <p:nvSpPr>
          <p:cNvPr id="38" name="textruta 37">
            <a:extLst>
              <a:ext uri="{FF2B5EF4-FFF2-40B4-BE49-F238E27FC236}">
                <a16:creationId xmlns:a16="http://schemas.microsoft.com/office/drawing/2014/main" id="{A78694E2-E953-4DAE-AE21-C2E44C9F00F6}"/>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76900383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p:cSld name="1_Mikaela+Linn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B796774A-0F2C-46E6-80FB-912CD26D7954}"/>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MIKAELA JAKOBSSON</a:t>
            </a:r>
          </a:p>
        </p:txBody>
      </p:sp>
      <p:sp>
        <p:nvSpPr>
          <p:cNvPr id="35" name="textruta 34">
            <a:extLst>
              <a:ext uri="{FF2B5EF4-FFF2-40B4-BE49-F238E27FC236}">
                <a16:creationId xmlns:a16="http://schemas.microsoft.com/office/drawing/2014/main" id="{177030E6-DBD6-40F6-8F66-1E5026A0746D}"/>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673C531C-98A2-4ED6-83EC-C2B4E12FA2B0}"/>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D1401FA8-8FE9-4AE1-8E1A-B54F67A674A9}"/>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FRIDA RÖNNING</a:t>
            </a:r>
          </a:p>
        </p:txBody>
      </p:sp>
      <p:sp>
        <p:nvSpPr>
          <p:cNvPr id="38" name="textruta 37">
            <a:extLst>
              <a:ext uri="{FF2B5EF4-FFF2-40B4-BE49-F238E27FC236}">
                <a16:creationId xmlns:a16="http://schemas.microsoft.com/office/drawing/2014/main" id="{A78694E2-E953-4DAE-AE21-C2E44C9F00F6}"/>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77518696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p:cSld name="Mikaela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4326204" y="1545082"/>
            <a:ext cx="9239023" cy="698800"/>
          </a:xfrm>
        </p:spPr>
        <p:txBody>
          <a:bodyPr anchor="b">
            <a:normAutofit/>
          </a:bodyPr>
          <a:lstStyle>
            <a:lvl1pPr algn="l">
              <a:defRPr sz="2400"/>
            </a:lvl1pPr>
          </a:lstStyle>
          <a:p>
            <a:r>
              <a:rPr lang="sv-SE"/>
              <a:t>Klicka här för att ändra mall för rubrikformat</a:t>
            </a:r>
          </a:p>
        </p:txBody>
      </p:sp>
      <p:sp>
        <p:nvSpPr>
          <p:cNvPr id="24" name="AutoShape 76">
            <a:extLst>
              <a:ext uri="{FF2B5EF4-FFF2-40B4-BE49-F238E27FC236}">
                <a16:creationId xmlns:a16="http://schemas.microsoft.com/office/drawing/2014/main" id="{0C7441DB-BF34-9540-B284-0CEFAEAEFE59}"/>
              </a:ext>
            </a:extLst>
          </p:cNvPr>
          <p:cNvSpPr>
            <a:spLocks/>
          </p:cNvSpPr>
          <p:nvPr/>
        </p:nvSpPr>
        <p:spPr bwMode="auto">
          <a:xfrm>
            <a:off x="4436459" y="3968288"/>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57E32A73-1C59-484A-A0B3-D1F9AD94A029}"/>
              </a:ext>
            </a:extLst>
          </p:cNvPr>
          <p:cNvSpPr>
            <a:spLocks/>
          </p:cNvSpPr>
          <p:nvPr/>
        </p:nvSpPr>
        <p:spPr bwMode="auto">
          <a:xfrm>
            <a:off x="4425259" y="3600705"/>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A77DE4A6-130C-0146-8E69-B4D00549343F}"/>
              </a:ext>
            </a:extLst>
          </p:cNvPr>
          <p:cNvSpPr>
            <a:spLocks/>
          </p:cNvSpPr>
          <p:nvPr/>
        </p:nvSpPr>
        <p:spPr bwMode="auto">
          <a:xfrm>
            <a:off x="4477359" y="4303031"/>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803518" y="-2440366"/>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textruta 12">
            <a:extLst>
              <a:ext uri="{FF2B5EF4-FFF2-40B4-BE49-F238E27FC236}">
                <a16:creationId xmlns:a16="http://schemas.microsoft.com/office/drawing/2014/main" id="{44BB0A13-E1D0-4D13-9FCD-5AE9E80EF04A}"/>
              </a:ext>
            </a:extLst>
          </p:cNvPr>
          <p:cNvSpPr txBox="1"/>
          <p:nvPr/>
        </p:nvSpPr>
        <p:spPr>
          <a:xfrm>
            <a:off x="4335082" y="2715914"/>
            <a:ext cx="5829850" cy="400110"/>
          </a:xfrm>
          <a:prstGeom prst="rect">
            <a:avLst/>
          </a:prstGeom>
          <a:noFill/>
        </p:spPr>
        <p:txBody>
          <a:bodyPr wrap="square" rtlCol="0">
            <a:spAutoFit/>
          </a:bodyPr>
          <a:lstStyle/>
          <a:p>
            <a:r>
              <a:rPr lang="sv-SE" sz="2000">
                <a:solidFill>
                  <a:schemeClr val="accent2"/>
                </a:solidFill>
                <a:latin typeface="+mj-lt"/>
              </a:rPr>
              <a:t>MIKAELA JAKOBSSON</a:t>
            </a:r>
          </a:p>
        </p:txBody>
      </p:sp>
      <p:sp>
        <p:nvSpPr>
          <p:cNvPr id="14" name="textruta 13">
            <a:extLst>
              <a:ext uri="{FF2B5EF4-FFF2-40B4-BE49-F238E27FC236}">
                <a16:creationId xmlns:a16="http://schemas.microsoft.com/office/drawing/2014/main" id="{0C033003-D3CE-469B-9F1B-D69379E90A79}"/>
              </a:ext>
            </a:extLst>
          </p:cNvPr>
          <p:cNvSpPr txBox="1"/>
          <p:nvPr/>
        </p:nvSpPr>
        <p:spPr>
          <a:xfrm>
            <a:off x="4326204" y="3152468"/>
            <a:ext cx="3832375" cy="338554"/>
          </a:xfrm>
          <a:prstGeom prst="rect">
            <a:avLst/>
          </a:prstGeom>
          <a:noFill/>
        </p:spPr>
        <p:txBody>
          <a:bodyPr wrap="square" rtlCol="0">
            <a:spAutoFit/>
          </a:bodyPr>
          <a:lstStyle/>
          <a:p>
            <a:r>
              <a:rPr lang="sv-SE" sz="1600" b="0" i="1"/>
              <a:t>Projektledare</a:t>
            </a:r>
          </a:p>
        </p:txBody>
      </p:sp>
      <p:sp>
        <p:nvSpPr>
          <p:cNvPr id="16" name="textruta 15">
            <a:extLst>
              <a:ext uri="{FF2B5EF4-FFF2-40B4-BE49-F238E27FC236}">
                <a16:creationId xmlns:a16="http://schemas.microsoft.com/office/drawing/2014/main" id="{9C637D04-B12C-4948-A40C-90D3A23CCB2A}"/>
              </a:ext>
            </a:extLst>
          </p:cNvPr>
          <p:cNvSpPr txBox="1"/>
          <p:nvPr/>
        </p:nvSpPr>
        <p:spPr>
          <a:xfrm>
            <a:off x="4699239" y="3567351"/>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2559686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9_Rubrik och 3 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sp>
        <p:nvSpPr>
          <p:cNvPr id="12" name="Platshållare för innehåll 2">
            <a:extLst>
              <a:ext uri="{FF2B5EF4-FFF2-40B4-BE49-F238E27FC236}">
                <a16:creationId xmlns:a16="http://schemas.microsoft.com/office/drawing/2014/main" id="{5FB87AD0-D8E1-FD47-8423-BF8BDF12F0BF}"/>
              </a:ext>
            </a:extLst>
          </p:cNvPr>
          <p:cNvSpPr>
            <a:spLocks noGrp="1"/>
          </p:cNvSpPr>
          <p:nvPr>
            <p:ph idx="1" hasCustomPrompt="1"/>
          </p:nvPr>
        </p:nvSpPr>
        <p:spPr>
          <a:xfrm>
            <a:off x="482904" y="1248762"/>
            <a:ext cx="3177920" cy="4517883"/>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5" name="Platshållare för text 4">
            <a:extLst>
              <a:ext uri="{FF2B5EF4-FFF2-40B4-BE49-F238E27FC236}">
                <a16:creationId xmlns:a16="http://schemas.microsoft.com/office/drawing/2014/main" id="{82B3CF54-BE64-D044-8A9D-EEB5D7CC296D}"/>
              </a:ext>
            </a:extLst>
          </p:cNvPr>
          <p:cNvSpPr>
            <a:spLocks noGrp="1"/>
          </p:cNvSpPr>
          <p:nvPr>
            <p:ph type="body" sz="quarter" idx="18" hasCustomPrompt="1"/>
          </p:nvPr>
        </p:nvSpPr>
        <p:spPr>
          <a:xfrm>
            <a:off x="0" y="441577"/>
            <a:ext cx="4077995" cy="463731"/>
          </a:xfrm>
          <a:solidFill>
            <a:schemeClr val="accent5"/>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sp>
        <p:nvSpPr>
          <p:cNvPr id="2" name="textruta 1">
            <a:extLst>
              <a:ext uri="{FF2B5EF4-FFF2-40B4-BE49-F238E27FC236}">
                <a16:creationId xmlns:a16="http://schemas.microsoft.com/office/drawing/2014/main" id="{3E10163F-E860-954E-89E8-F2BDCF110D35}"/>
              </a:ext>
            </a:extLst>
          </p:cNvPr>
          <p:cNvSpPr txBox="1"/>
          <p:nvPr/>
        </p:nvSpPr>
        <p:spPr>
          <a:xfrm>
            <a:off x="1357949" y="-1240222"/>
            <a:ext cx="2423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cxnSp>
        <p:nvCxnSpPr>
          <p:cNvPr id="26" name="Rak 25">
            <a:extLst>
              <a:ext uri="{FF2B5EF4-FFF2-40B4-BE49-F238E27FC236}">
                <a16:creationId xmlns:a16="http://schemas.microsoft.com/office/drawing/2014/main" id="{33EC665D-8838-834C-8983-D43AB43C0AD9}"/>
              </a:ext>
            </a:extLst>
          </p:cNvPr>
          <p:cNvCxnSpPr>
            <a:cxnSpLocks/>
          </p:cNvCxnSpPr>
          <p:nvPr/>
        </p:nvCxnSpPr>
        <p:spPr>
          <a:xfrm>
            <a:off x="8134997" y="915409"/>
            <a:ext cx="37849" cy="5164386"/>
          </a:xfrm>
          <a:prstGeom prst="line">
            <a:avLst/>
          </a:prstGeom>
          <a:ln w="31750">
            <a:solidFill>
              <a:schemeClr val="accent4"/>
            </a:solidFill>
            <a:prstDash val="sysDot"/>
          </a:ln>
        </p:spPr>
        <p:style>
          <a:lnRef idx="1">
            <a:schemeClr val="accent1"/>
          </a:lnRef>
          <a:fillRef idx="0">
            <a:schemeClr val="accent1"/>
          </a:fillRef>
          <a:effectRef idx="0">
            <a:schemeClr val="accent1"/>
          </a:effectRef>
          <a:fontRef idx="minor">
            <a:schemeClr val="tx1"/>
          </a:fontRef>
        </p:style>
      </p:cxnSp>
      <p:sp>
        <p:nvSpPr>
          <p:cNvPr id="29" name="Platshållare för text 4">
            <a:extLst>
              <a:ext uri="{FF2B5EF4-FFF2-40B4-BE49-F238E27FC236}">
                <a16:creationId xmlns:a16="http://schemas.microsoft.com/office/drawing/2014/main" id="{5F136BCD-92A5-224F-B889-744F6935ECFF}"/>
              </a:ext>
            </a:extLst>
          </p:cNvPr>
          <p:cNvSpPr>
            <a:spLocks noGrp="1"/>
          </p:cNvSpPr>
          <p:nvPr>
            <p:ph type="body" sz="quarter" idx="27" hasCustomPrompt="1"/>
          </p:nvPr>
        </p:nvSpPr>
        <p:spPr>
          <a:xfrm>
            <a:off x="4057002" y="441577"/>
            <a:ext cx="4077995" cy="463731"/>
          </a:xfrm>
          <a:solidFill>
            <a:schemeClr val="accent3"/>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sp>
        <p:nvSpPr>
          <p:cNvPr id="30" name="Platshållare för text 4">
            <a:extLst>
              <a:ext uri="{FF2B5EF4-FFF2-40B4-BE49-F238E27FC236}">
                <a16:creationId xmlns:a16="http://schemas.microsoft.com/office/drawing/2014/main" id="{0D00DC44-8F82-3144-9E62-315E968C7FF0}"/>
              </a:ext>
            </a:extLst>
          </p:cNvPr>
          <p:cNvSpPr>
            <a:spLocks noGrp="1"/>
          </p:cNvSpPr>
          <p:nvPr>
            <p:ph type="body" sz="quarter" idx="28" hasCustomPrompt="1"/>
          </p:nvPr>
        </p:nvSpPr>
        <p:spPr>
          <a:xfrm>
            <a:off x="8134997" y="441576"/>
            <a:ext cx="4077995" cy="463731"/>
          </a:xfrm>
          <a:solidFill>
            <a:schemeClr val="accent4"/>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cxnSp>
        <p:nvCxnSpPr>
          <p:cNvPr id="31" name="Rak 30">
            <a:extLst>
              <a:ext uri="{FF2B5EF4-FFF2-40B4-BE49-F238E27FC236}">
                <a16:creationId xmlns:a16="http://schemas.microsoft.com/office/drawing/2014/main" id="{79E1D8EC-DA7B-5543-B771-4A65DCE9B779}"/>
              </a:ext>
            </a:extLst>
          </p:cNvPr>
          <p:cNvCxnSpPr>
            <a:cxnSpLocks/>
          </p:cNvCxnSpPr>
          <p:nvPr/>
        </p:nvCxnSpPr>
        <p:spPr>
          <a:xfrm>
            <a:off x="4048124" y="925512"/>
            <a:ext cx="18071" cy="5164386"/>
          </a:xfrm>
          <a:prstGeom prst="line">
            <a:avLst/>
          </a:prstGeom>
          <a:ln w="31750">
            <a:solidFill>
              <a:schemeClr val="accent3"/>
            </a:solidFill>
            <a:prstDash val="sysDot"/>
          </a:ln>
        </p:spPr>
        <p:style>
          <a:lnRef idx="1">
            <a:schemeClr val="accent1"/>
          </a:lnRef>
          <a:fillRef idx="0">
            <a:schemeClr val="accent1"/>
          </a:fillRef>
          <a:effectRef idx="0">
            <a:schemeClr val="accent1"/>
          </a:effectRef>
          <a:fontRef idx="minor">
            <a:schemeClr val="tx1"/>
          </a:fontRef>
        </p:style>
      </p:cxnSp>
      <p:sp>
        <p:nvSpPr>
          <p:cNvPr id="32" name="Platshållare för innehåll 2">
            <a:extLst>
              <a:ext uri="{FF2B5EF4-FFF2-40B4-BE49-F238E27FC236}">
                <a16:creationId xmlns:a16="http://schemas.microsoft.com/office/drawing/2014/main" id="{BC49D5E9-FB05-6D41-A8CF-D037ED541934}"/>
              </a:ext>
            </a:extLst>
          </p:cNvPr>
          <p:cNvSpPr>
            <a:spLocks noGrp="1"/>
          </p:cNvSpPr>
          <p:nvPr>
            <p:ph idx="29" hasCustomPrompt="1"/>
          </p:nvPr>
        </p:nvSpPr>
        <p:spPr>
          <a:xfrm>
            <a:off x="4507039" y="1248763"/>
            <a:ext cx="3177920" cy="4517883"/>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33" name="Platshållare för innehåll 2">
            <a:extLst>
              <a:ext uri="{FF2B5EF4-FFF2-40B4-BE49-F238E27FC236}">
                <a16:creationId xmlns:a16="http://schemas.microsoft.com/office/drawing/2014/main" id="{C8F07304-2ACB-4143-AE6E-548504C35D17}"/>
              </a:ext>
            </a:extLst>
          </p:cNvPr>
          <p:cNvSpPr>
            <a:spLocks noGrp="1"/>
          </p:cNvSpPr>
          <p:nvPr>
            <p:ph idx="30" hasCustomPrompt="1"/>
          </p:nvPr>
        </p:nvSpPr>
        <p:spPr>
          <a:xfrm>
            <a:off x="8575841" y="1248762"/>
            <a:ext cx="3177920" cy="4517883"/>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Tree>
    <p:extLst>
      <p:ext uri="{BB962C8B-B14F-4D97-AF65-F5344CB8AC3E}">
        <p14:creationId xmlns:p14="http://schemas.microsoft.com/office/powerpoint/2010/main" val="3041871757"/>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p:cSld name="Mikaela+Nina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648C21CE-6652-4E2C-BA2A-276A6799D0B4}"/>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MIKAELA JAKOBSSON</a:t>
            </a:r>
          </a:p>
        </p:txBody>
      </p:sp>
      <p:sp>
        <p:nvSpPr>
          <p:cNvPr id="25" name="textruta 24">
            <a:extLst>
              <a:ext uri="{FF2B5EF4-FFF2-40B4-BE49-F238E27FC236}">
                <a16:creationId xmlns:a16="http://schemas.microsoft.com/office/drawing/2014/main" id="{55468E1B-5DB0-4A93-AFA8-713F6996E862}"/>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26" name="textruta 25">
            <a:extLst>
              <a:ext uri="{FF2B5EF4-FFF2-40B4-BE49-F238E27FC236}">
                <a16:creationId xmlns:a16="http://schemas.microsoft.com/office/drawing/2014/main" id="{AF14568F-BAFA-4747-8FEB-031DDEAF2660}"/>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
        <p:nvSpPr>
          <p:cNvPr id="34" name="textruta 33">
            <a:extLst>
              <a:ext uri="{FF2B5EF4-FFF2-40B4-BE49-F238E27FC236}">
                <a16:creationId xmlns:a16="http://schemas.microsoft.com/office/drawing/2014/main" id="{5D196710-3EA1-45A2-A151-8C6D0DF110E7}"/>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NINA ENGDAHL	</a:t>
            </a:r>
          </a:p>
        </p:txBody>
      </p:sp>
      <p:sp>
        <p:nvSpPr>
          <p:cNvPr id="35" name="textruta 34">
            <a:extLst>
              <a:ext uri="{FF2B5EF4-FFF2-40B4-BE49-F238E27FC236}">
                <a16:creationId xmlns:a16="http://schemas.microsoft.com/office/drawing/2014/main" id="{ECB7C4CE-D74D-4942-8EAA-97EE97B7E012}"/>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109015289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p:cSld name="Mikaela+Anna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C082751E-9749-4AF7-A89C-EFC7CBC1FA41}"/>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MIKAELA JAKOBSSON</a:t>
            </a:r>
          </a:p>
        </p:txBody>
      </p:sp>
      <p:sp>
        <p:nvSpPr>
          <p:cNvPr id="35" name="textruta 34">
            <a:extLst>
              <a:ext uri="{FF2B5EF4-FFF2-40B4-BE49-F238E27FC236}">
                <a16:creationId xmlns:a16="http://schemas.microsoft.com/office/drawing/2014/main" id="{D73A1215-81D8-4EBF-8C71-E24FADBBE2D9}"/>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9D7CF74C-F1E9-41E8-A54A-6EC7F6D03E74}"/>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8D84E540-68B7-4A40-8606-7711E8226711}"/>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ANNA STAAKE</a:t>
            </a:r>
          </a:p>
        </p:txBody>
      </p:sp>
      <p:sp>
        <p:nvSpPr>
          <p:cNvPr id="38" name="textruta 37">
            <a:extLst>
              <a:ext uri="{FF2B5EF4-FFF2-40B4-BE49-F238E27FC236}">
                <a16:creationId xmlns:a16="http://schemas.microsoft.com/office/drawing/2014/main" id="{27E5C450-414C-4081-A8C8-9755D7744CE9}"/>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84212779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p:cSld name="Mikaela+Pernilla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66E15A51-89D1-4010-B2B6-64C63FFDF8FE}"/>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MIKAELA JAKOBSSON</a:t>
            </a:r>
          </a:p>
        </p:txBody>
      </p:sp>
      <p:sp>
        <p:nvSpPr>
          <p:cNvPr id="35" name="textruta 34">
            <a:extLst>
              <a:ext uri="{FF2B5EF4-FFF2-40B4-BE49-F238E27FC236}">
                <a16:creationId xmlns:a16="http://schemas.microsoft.com/office/drawing/2014/main" id="{5FDEAC91-ED47-426D-9EAF-150E22FC9F77}"/>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70259E15-972C-4BEE-AEFD-0BAA958129AA}"/>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26ECDE15-63C0-45F7-9105-97E6FD63C468}"/>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PERNILLA ÅBERG</a:t>
            </a:r>
          </a:p>
        </p:txBody>
      </p:sp>
      <p:sp>
        <p:nvSpPr>
          <p:cNvPr id="38" name="textruta 37">
            <a:extLst>
              <a:ext uri="{FF2B5EF4-FFF2-40B4-BE49-F238E27FC236}">
                <a16:creationId xmlns:a16="http://schemas.microsoft.com/office/drawing/2014/main" id="{483E6599-B514-407E-BDC6-3ACE975B971A}"/>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17360619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p:cSld name="Mikaela+Carin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6FEF922E-C27E-42A7-8753-82495CD44FF9}"/>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MIKAELA JAKOBSSON</a:t>
            </a:r>
          </a:p>
        </p:txBody>
      </p:sp>
      <p:sp>
        <p:nvSpPr>
          <p:cNvPr id="35" name="textruta 34">
            <a:extLst>
              <a:ext uri="{FF2B5EF4-FFF2-40B4-BE49-F238E27FC236}">
                <a16:creationId xmlns:a16="http://schemas.microsoft.com/office/drawing/2014/main" id="{CEA6A61E-52F6-43C0-8873-0C5C682BE6C3}"/>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BBFBC3C2-364B-4B6A-939B-2B8BA981AFF9}"/>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1491672C-C216-4F9A-85AD-9C8C760DA3FB}"/>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CARIN GRÄÄS</a:t>
            </a:r>
          </a:p>
        </p:txBody>
      </p:sp>
      <p:sp>
        <p:nvSpPr>
          <p:cNvPr id="38" name="textruta 37">
            <a:extLst>
              <a:ext uri="{FF2B5EF4-FFF2-40B4-BE49-F238E27FC236}">
                <a16:creationId xmlns:a16="http://schemas.microsoft.com/office/drawing/2014/main" id="{87496070-C9E6-4168-A452-7A8A29E20653}"/>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61458648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p:cSld name="Mikaela+Linn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6" name="textruta 35">
            <a:extLst>
              <a:ext uri="{FF2B5EF4-FFF2-40B4-BE49-F238E27FC236}">
                <a16:creationId xmlns:a16="http://schemas.microsoft.com/office/drawing/2014/main" id="{283BE1F1-CB60-4A60-B072-972544C3A8B6}"/>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MIKAELA JAKOBSSON</a:t>
            </a:r>
          </a:p>
        </p:txBody>
      </p:sp>
      <p:sp>
        <p:nvSpPr>
          <p:cNvPr id="37" name="textruta 36">
            <a:extLst>
              <a:ext uri="{FF2B5EF4-FFF2-40B4-BE49-F238E27FC236}">
                <a16:creationId xmlns:a16="http://schemas.microsoft.com/office/drawing/2014/main" id="{9E214AEA-3686-4190-823A-0F076644EDCF}"/>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8" name="textruta 37">
            <a:extLst>
              <a:ext uri="{FF2B5EF4-FFF2-40B4-BE49-F238E27FC236}">
                <a16:creationId xmlns:a16="http://schemas.microsoft.com/office/drawing/2014/main" id="{621D043A-28D5-4356-A5EA-E1FC4237928B}"/>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
        <p:nvSpPr>
          <p:cNvPr id="39" name="textruta 38">
            <a:extLst>
              <a:ext uri="{FF2B5EF4-FFF2-40B4-BE49-F238E27FC236}">
                <a16:creationId xmlns:a16="http://schemas.microsoft.com/office/drawing/2014/main" id="{A98EF8D0-F07A-4F2D-9D6C-EC53CF224FDE}"/>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LINN NILSSON</a:t>
            </a:r>
          </a:p>
        </p:txBody>
      </p:sp>
      <p:sp>
        <p:nvSpPr>
          <p:cNvPr id="40" name="textruta 39">
            <a:extLst>
              <a:ext uri="{FF2B5EF4-FFF2-40B4-BE49-F238E27FC236}">
                <a16:creationId xmlns:a16="http://schemas.microsoft.com/office/drawing/2014/main" id="{60204861-6E0F-4B39-8D57-6E49034DD102}"/>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05606232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p:cSld name="1_Mikaela+Linn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6" name="textruta 35">
            <a:extLst>
              <a:ext uri="{FF2B5EF4-FFF2-40B4-BE49-F238E27FC236}">
                <a16:creationId xmlns:a16="http://schemas.microsoft.com/office/drawing/2014/main" id="{283BE1F1-CB60-4A60-B072-972544C3A8B6}"/>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MIKAELA JAKOBSSON</a:t>
            </a:r>
          </a:p>
        </p:txBody>
      </p:sp>
      <p:sp>
        <p:nvSpPr>
          <p:cNvPr id="37" name="textruta 36">
            <a:extLst>
              <a:ext uri="{FF2B5EF4-FFF2-40B4-BE49-F238E27FC236}">
                <a16:creationId xmlns:a16="http://schemas.microsoft.com/office/drawing/2014/main" id="{9E214AEA-3686-4190-823A-0F076644EDCF}"/>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8" name="textruta 37">
            <a:extLst>
              <a:ext uri="{FF2B5EF4-FFF2-40B4-BE49-F238E27FC236}">
                <a16:creationId xmlns:a16="http://schemas.microsoft.com/office/drawing/2014/main" id="{621D043A-28D5-4356-A5EA-E1FC4237928B}"/>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
        <p:nvSpPr>
          <p:cNvPr id="39" name="textruta 38">
            <a:extLst>
              <a:ext uri="{FF2B5EF4-FFF2-40B4-BE49-F238E27FC236}">
                <a16:creationId xmlns:a16="http://schemas.microsoft.com/office/drawing/2014/main" id="{A98EF8D0-F07A-4F2D-9D6C-EC53CF224FDE}"/>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FRIDA RÖNNING</a:t>
            </a:r>
          </a:p>
        </p:txBody>
      </p:sp>
      <p:sp>
        <p:nvSpPr>
          <p:cNvPr id="40" name="textruta 39">
            <a:extLst>
              <a:ext uri="{FF2B5EF4-FFF2-40B4-BE49-F238E27FC236}">
                <a16:creationId xmlns:a16="http://schemas.microsoft.com/office/drawing/2014/main" id="{60204861-6E0F-4B39-8D57-6E49034DD102}"/>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68218115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p:cSld name="5_Titel på presentation">
    <p:spTree>
      <p:nvGrpSpPr>
        <p:cNvPr id="1" name=""/>
        <p:cNvGrpSpPr/>
        <p:nvPr/>
      </p:nvGrpSpPr>
      <p:grpSpPr>
        <a:xfrm>
          <a:off x="0" y="0"/>
          <a:ext cx="0" cy="0"/>
          <a:chOff x="0" y="0"/>
          <a:chExt cx="0" cy="0"/>
        </a:xfrm>
      </p:grpSpPr>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838200" y="6356350"/>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sp>
        <p:nvSpPr>
          <p:cNvPr id="5" name="Platshållare för sidfot 4">
            <a:extLst>
              <a:ext uri="{FF2B5EF4-FFF2-40B4-BE49-F238E27FC236}">
                <a16:creationId xmlns:a16="http://schemas.microsoft.com/office/drawing/2014/main" id="{FE865377-88F8-0B4D-91B0-1C09A9BD402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D2F4314-8040-944E-9722-B72EF0EABD6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5338208" y="5540332"/>
            <a:ext cx="1515584" cy="533486"/>
          </a:xfrm>
          <a:prstGeom prst="rect">
            <a:avLst/>
          </a:prstGeom>
        </p:spPr>
      </p:pic>
      <p:cxnSp>
        <p:nvCxnSpPr>
          <p:cNvPr id="21" name="Rak 20">
            <a:extLst>
              <a:ext uri="{FF2B5EF4-FFF2-40B4-BE49-F238E27FC236}">
                <a16:creationId xmlns:a16="http://schemas.microsoft.com/office/drawing/2014/main" id="{4F27AB52-C0AA-6F43-8436-6B6880FF1329}"/>
              </a:ext>
            </a:extLst>
          </p:cNvPr>
          <p:cNvCxnSpPr>
            <a:cxnSpLocks/>
          </p:cNvCxnSpPr>
          <p:nvPr/>
        </p:nvCxnSpPr>
        <p:spPr>
          <a:xfrm>
            <a:off x="-292100" y="4945371"/>
            <a:ext cx="12614729" cy="339907"/>
          </a:xfrm>
          <a:prstGeom prst="line">
            <a:avLst/>
          </a:prstGeom>
          <a:ln w="152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Rak 21">
            <a:extLst>
              <a:ext uri="{FF2B5EF4-FFF2-40B4-BE49-F238E27FC236}">
                <a16:creationId xmlns:a16="http://schemas.microsoft.com/office/drawing/2014/main" id="{851FDCDC-AC60-1D43-966C-0EE5200A5997}"/>
              </a:ext>
            </a:extLst>
          </p:cNvPr>
          <p:cNvCxnSpPr>
            <a:cxnSpLocks/>
          </p:cNvCxnSpPr>
          <p:nvPr/>
        </p:nvCxnSpPr>
        <p:spPr>
          <a:xfrm>
            <a:off x="-292100" y="4632325"/>
            <a:ext cx="12674600" cy="482999"/>
          </a:xfrm>
          <a:prstGeom prst="line">
            <a:avLst/>
          </a:prstGeom>
          <a:ln w="381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ak 22">
            <a:extLst>
              <a:ext uri="{FF2B5EF4-FFF2-40B4-BE49-F238E27FC236}">
                <a16:creationId xmlns:a16="http://schemas.microsoft.com/office/drawing/2014/main" id="{9ECA0F7B-515C-6143-AAE0-9481FEB74F86}"/>
              </a:ext>
            </a:extLst>
          </p:cNvPr>
          <p:cNvCxnSpPr>
            <a:cxnSpLocks/>
          </p:cNvCxnSpPr>
          <p:nvPr/>
        </p:nvCxnSpPr>
        <p:spPr>
          <a:xfrm>
            <a:off x="-292100" y="4893747"/>
            <a:ext cx="12674600" cy="0"/>
          </a:xfrm>
          <a:prstGeom prst="line">
            <a:avLst/>
          </a:prstGeom>
          <a:ln w="28575" cap="rnd">
            <a:solidFill>
              <a:schemeClr val="accent3"/>
            </a:solidFill>
          </a:ln>
        </p:spPr>
        <p:style>
          <a:lnRef idx="1">
            <a:schemeClr val="accent5"/>
          </a:lnRef>
          <a:fillRef idx="0">
            <a:schemeClr val="accent5"/>
          </a:fillRef>
          <a:effectRef idx="0">
            <a:schemeClr val="accent5"/>
          </a:effectRef>
          <a:fontRef idx="minor">
            <a:schemeClr val="tx1"/>
          </a:fontRef>
        </p:style>
      </p:cxnSp>
      <p:cxnSp>
        <p:nvCxnSpPr>
          <p:cNvPr id="24" name="Rak 23">
            <a:extLst>
              <a:ext uri="{FF2B5EF4-FFF2-40B4-BE49-F238E27FC236}">
                <a16:creationId xmlns:a16="http://schemas.microsoft.com/office/drawing/2014/main" id="{D230F217-B646-D74F-83FC-5179860F5274}"/>
              </a:ext>
            </a:extLst>
          </p:cNvPr>
          <p:cNvCxnSpPr>
            <a:cxnSpLocks/>
          </p:cNvCxnSpPr>
          <p:nvPr/>
        </p:nvCxnSpPr>
        <p:spPr>
          <a:xfrm flipV="1">
            <a:off x="-306614" y="4756663"/>
            <a:ext cx="12629243" cy="540079"/>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5" name="Rak 24">
            <a:extLst>
              <a:ext uri="{FF2B5EF4-FFF2-40B4-BE49-F238E27FC236}">
                <a16:creationId xmlns:a16="http://schemas.microsoft.com/office/drawing/2014/main" id="{6F596CBD-A738-0F4E-B0B0-15DCAD80210F}"/>
              </a:ext>
            </a:extLst>
          </p:cNvPr>
          <p:cNvCxnSpPr>
            <a:cxnSpLocks/>
          </p:cNvCxnSpPr>
          <p:nvPr/>
        </p:nvCxnSpPr>
        <p:spPr>
          <a:xfrm flipV="1">
            <a:off x="-292100" y="5030832"/>
            <a:ext cx="12674600" cy="168986"/>
          </a:xfrm>
          <a:prstGeom prst="line">
            <a:avLst/>
          </a:prstGeom>
          <a:ln w="38100" cap="rnd">
            <a:solidFill>
              <a:schemeClr val="accent4"/>
            </a:solidFill>
          </a:ln>
        </p:spPr>
        <p:style>
          <a:lnRef idx="1">
            <a:schemeClr val="accent1"/>
          </a:lnRef>
          <a:fillRef idx="0">
            <a:schemeClr val="accent1"/>
          </a:fillRef>
          <a:effectRef idx="0">
            <a:schemeClr val="accent1"/>
          </a:effectRef>
          <a:fontRef idx="minor">
            <a:schemeClr val="tx1"/>
          </a:fontRef>
        </p:style>
      </p:cxnSp>
      <p:sp>
        <p:nvSpPr>
          <p:cNvPr id="13" name="Rubrik 1">
            <a:extLst>
              <a:ext uri="{FF2B5EF4-FFF2-40B4-BE49-F238E27FC236}">
                <a16:creationId xmlns:a16="http://schemas.microsoft.com/office/drawing/2014/main" id="{1B9175D5-5ED3-4F84-A886-96D96BE300BC}"/>
              </a:ext>
            </a:extLst>
          </p:cNvPr>
          <p:cNvSpPr>
            <a:spLocks noGrp="1"/>
          </p:cNvSpPr>
          <p:nvPr>
            <p:ph type="title"/>
          </p:nvPr>
        </p:nvSpPr>
        <p:spPr>
          <a:xfrm>
            <a:off x="2114337" y="1386547"/>
            <a:ext cx="7787339" cy="698800"/>
          </a:xfrm>
        </p:spPr>
        <p:txBody>
          <a:bodyPr anchor="b">
            <a:normAutofit/>
          </a:bodyPr>
          <a:lstStyle>
            <a:lvl1pPr algn="l">
              <a:defRPr sz="2400"/>
            </a:lvl1pPr>
          </a:lstStyle>
          <a:p>
            <a:r>
              <a:rPr lang="sv-SE"/>
              <a:t>Klicka här för att ändra mall för rubrikformat</a:t>
            </a:r>
          </a:p>
        </p:txBody>
      </p:sp>
      <p:sp>
        <p:nvSpPr>
          <p:cNvPr id="14" name="textruta 13">
            <a:extLst>
              <a:ext uri="{FF2B5EF4-FFF2-40B4-BE49-F238E27FC236}">
                <a16:creationId xmlns:a16="http://schemas.microsoft.com/office/drawing/2014/main" id="{8AAB1478-F25A-4867-BFA6-6F1CB0913EAC}"/>
              </a:ext>
            </a:extLst>
          </p:cNvPr>
          <p:cNvSpPr txBox="1"/>
          <p:nvPr/>
        </p:nvSpPr>
        <p:spPr>
          <a:xfrm>
            <a:off x="2102762" y="2548259"/>
            <a:ext cx="5829850" cy="400110"/>
          </a:xfrm>
          <a:prstGeom prst="rect">
            <a:avLst/>
          </a:prstGeom>
          <a:noFill/>
        </p:spPr>
        <p:txBody>
          <a:bodyPr wrap="square" rtlCol="0">
            <a:spAutoFit/>
          </a:bodyPr>
          <a:lstStyle/>
          <a:p>
            <a:r>
              <a:rPr lang="sv-SE" sz="2000">
                <a:solidFill>
                  <a:schemeClr val="accent2"/>
                </a:solidFill>
                <a:latin typeface="+mj-lt"/>
              </a:rPr>
              <a:t>MIKAELA JAKOBSSON</a:t>
            </a:r>
          </a:p>
        </p:txBody>
      </p:sp>
      <p:sp>
        <p:nvSpPr>
          <p:cNvPr id="15" name="textruta 14">
            <a:extLst>
              <a:ext uri="{FF2B5EF4-FFF2-40B4-BE49-F238E27FC236}">
                <a16:creationId xmlns:a16="http://schemas.microsoft.com/office/drawing/2014/main" id="{383FBC96-8A1B-4353-A0E2-D056F69BA1C9}"/>
              </a:ext>
            </a:extLst>
          </p:cNvPr>
          <p:cNvSpPr txBox="1"/>
          <p:nvPr/>
        </p:nvSpPr>
        <p:spPr>
          <a:xfrm>
            <a:off x="2093884" y="2984813"/>
            <a:ext cx="3832375" cy="338554"/>
          </a:xfrm>
          <a:prstGeom prst="rect">
            <a:avLst/>
          </a:prstGeom>
          <a:noFill/>
        </p:spPr>
        <p:txBody>
          <a:bodyPr wrap="square" rtlCol="0">
            <a:spAutoFit/>
          </a:bodyPr>
          <a:lstStyle/>
          <a:p>
            <a:r>
              <a:rPr lang="sv-SE" sz="1600" b="0" i="1"/>
              <a:t>Projektledare</a:t>
            </a:r>
          </a:p>
        </p:txBody>
      </p:sp>
      <p:sp>
        <p:nvSpPr>
          <p:cNvPr id="16" name="textruta 15">
            <a:extLst>
              <a:ext uri="{FF2B5EF4-FFF2-40B4-BE49-F238E27FC236}">
                <a16:creationId xmlns:a16="http://schemas.microsoft.com/office/drawing/2014/main" id="{68FFEC83-27ED-4566-BA23-5A5603A970E1}"/>
              </a:ext>
            </a:extLst>
          </p:cNvPr>
          <p:cNvSpPr txBox="1"/>
          <p:nvPr/>
        </p:nvSpPr>
        <p:spPr>
          <a:xfrm>
            <a:off x="2488763" y="3466634"/>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
        <p:nvSpPr>
          <p:cNvPr id="18" name="AutoShape 76">
            <a:extLst>
              <a:ext uri="{FF2B5EF4-FFF2-40B4-BE49-F238E27FC236}">
                <a16:creationId xmlns:a16="http://schemas.microsoft.com/office/drawing/2014/main" id="{9EACF457-ACFE-4F0B-9873-FBDEA79ECC47}"/>
              </a:ext>
            </a:extLst>
          </p:cNvPr>
          <p:cNvSpPr>
            <a:spLocks/>
          </p:cNvSpPr>
          <p:nvPr/>
        </p:nvSpPr>
        <p:spPr bwMode="auto">
          <a:xfrm>
            <a:off x="2171835" y="3876905"/>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19" name="AutoShape 68">
            <a:extLst>
              <a:ext uri="{FF2B5EF4-FFF2-40B4-BE49-F238E27FC236}">
                <a16:creationId xmlns:a16="http://schemas.microsoft.com/office/drawing/2014/main" id="{2E5F79B4-4070-4E41-A6EA-52D31E2540EE}"/>
              </a:ext>
            </a:extLst>
          </p:cNvPr>
          <p:cNvSpPr>
            <a:spLocks/>
          </p:cNvSpPr>
          <p:nvPr/>
        </p:nvSpPr>
        <p:spPr bwMode="auto">
          <a:xfrm>
            <a:off x="2160635" y="3509322"/>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0" name="AutoShape 94">
            <a:extLst>
              <a:ext uri="{FF2B5EF4-FFF2-40B4-BE49-F238E27FC236}">
                <a16:creationId xmlns:a16="http://schemas.microsoft.com/office/drawing/2014/main" id="{4ADA889F-C58B-45DB-A06F-1B98D6C1FAC8}"/>
              </a:ext>
            </a:extLst>
          </p:cNvPr>
          <p:cNvSpPr>
            <a:spLocks/>
          </p:cNvSpPr>
          <p:nvPr/>
        </p:nvSpPr>
        <p:spPr bwMode="auto">
          <a:xfrm>
            <a:off x="2212735" y="4211648"/>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576738082"/>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p:cSld name="Pernill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4326204" y="1545082"/>
            <a:ext cx="9239023" cy="698800"/>
          </a:xfrm>
        </p:spPr>
        <p:txBody>
          <a:bodyPr anchor="b">
            <a:normAutofit/>
          </a:bodyPr>
          <a:lstStyle>
            <a:lvl1pPr algn="l">
              <a:defRPr sz="2400"/>
            </a:lvl1pPr>
          </a:lstStyle>
          <a:p>
            <a:r>
              <a:rPr lang="sv-SE"/>
              <a:t>Klicka här för att ändra mall för rubrikformat</a:t>
            </a:r>
          </a:p>
        </p:txBody>
      </p:sp>
      <p:sp>
        <p:nvSpPr>
          <p:cNvPr id="24" name="AutoShape 76">
            <a:extLst>
              <a:ext uri="{FF2B5EF4-FFF2-40B4-BE49-F238E27FC236}">
                <a16:creationId xmlns:a16="http://schemas.microsoft.com/office/drawing/2014/main" id="{0C7441DB-BF34-9540-B284-0CEFAEAEFE59}"/>
              </a:ext>
            </a:extLst>
          </p:cNvPr>
          <p:cNvSpPr>
            <a:spLocks/>
          </p:cNvSpPr>
          <p:nvPr/>
        </p:nvSpPr>
        <p:spPr bwMode="auto">
          <a:xfrm>
            <a:off x="4436459" y="3968288"/>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solidFill>
              <a:schemeClr val="accent1"/>
            </a:solid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57E32A73-1C59-484A-A0B3-D1F9AD94A029}"/>
              </a:ext>
            </a:extLst>
          </p:cNvPr>
          <p:cNvSpPr>
            <a:spLocks/>
          </p:cNvSpPr>
          <p:nvPr/>
        </p:nvSpPr>
        <p:spPr bwMode="auto">
          <a:xfrm>
            <a:off x="4425259" y="3600705"/>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solidFill>
              <a:schemeClr val="accent1"/>
            </a:solid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A77DE4A6-130C-0146-8E69-B4D00549343F}"/>
              </a:ext>
            </a:extLst>
          </p:cNvPr>
          <p:cNvSpPr>
            <a:spLocks/>
          </p:cNvSpPr>
          <p:nvPr/>
        </p:nvSpPr>
        <p:spPr bwMode="auto">
          <a:xfrm>
            <a:off x="4477359" y="4303031"/>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solidFill>
              <a:schemeClr val="accent1"/>
            </a:solid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803518" y="-2440366"/>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textruta 12">
            <a:extLst>
              <a:ext uri="{FF2B5EF4-FFF2-40B4-BE49-F238E27FC236}">
                <a16:creationId xmlns:a16="http://schemas.microsoft.com/office/drawing/2014/main" id="{2F6B20F3-5284-4DD2-9A04-2283662F547D}"/>
              </a:ext>
            </a:extLst>
          </p:cNvPr>
          <p:cNvSpPr txBox="1"/>
          <p:nvPr/>
        </p:nvSpPr>
        <p:spPr>
          <a:xfrm>
            <a:off x="4335082" y="2715914"/>
            <a:ext cx="5829850" cy="400110"/>
          </a:xfrm>
          <a:prstGeom prst="rect">
            <a:avLst/>
          </a:prstGeom>
          <a:noFill/>
        </p:spPr>
        <p:txBody>
          <a:bodyPr wrap="square" rtlCol="0">
            <a:spAutoFit/>
          </a:bodyPr>
          <a:lstStyle/>
          <a:p>
            <a:r>
              <a:rPr lang="sv-SE" sz="2000">
                <a:solidFill>
                  <a:schemeClr val="accent1"/>
                </a:solidFill>
                <a:latin typeface="+mj-lt"/>
              </a:rPr>
              <a:t>PERNILLA ÅBERG</a:t>
            </a:r>
          </a:p>
        </p:txBody>
      </p:sp>
      <p:sp>
        <p:nvSpPr>
          <p:cNvPr id="14" name="textruta 13">
            <a:extLst>
              <a:ext uri="{FF2B5EF4-FFF2-40B4-BE49-F238E27FC236}">
                <a16:creationId xmlns:a16="http://schemas.microsoft.com/office/drawing/2014/main" id="{DFBEA101-6E0B-4D42-A644-D1455D6F2A1D}"/>
              </a:ext>
            </a:extLst>
          </p:cNvPr>
          <p:cNvSpPr txBox="1"/>
          <p:nvPr/>
        </p:nvSpPr>
        <p:spPr>
          <a:xfrm>
            <a:off x="4326204" y="3152468"/>
            <a:ext cx="3832375" cy="338554"/>
          </a:xfrm>
          <a:prstGeom prst="rect">
            <a:avLst/>
          </a:prstGeom>
          <a:noFill/>
        </p:spPr>
        <p:txBody>
          <a:bodyPr wrap="square" rtlCol="0">
            <a:spAutoFit/>
          </a:bodyPr>
          <a:lstStyle/>
          <a:p>
            <a:r>
              <a:rPr lang="sv-SE" sz="1600" b="0" i="1"/>
              <a:t>Projektledare</a:t>
            </a:r>
          </a:p>
        </p:txBody>
      </p:sp>
      <p:sp>
        <p:nvSpPr>
          <p:cNvPr id="16" name="textruta 15">
            <a:extLst>
              <a:ext uri="{FF2B5EF4-FFF2-40B4-BE49-F238E27FC236}">
                <a16:creationId xmlns:a16="http://schemas.microsoft.com/office/drawing/2014/main" id="{EC5443BE-483D-44A9-AC54-50E259C2C47C}"/>
              </a:ext>
            </a:extLst>
          </p:cNvPr>
          <p:cNvSpPr txBox="1"/>
          <p:nvPr/>
        </p:nvSpPr>
        <p:spPr>
          <a:xfrm>
            <a:off x="4699239" y="3567351"/>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74507361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p:cSld name="Pernilla+Nin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0AFEA411-3946-4D3A-846C-96A321178B8C}"/>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PERNILLA ÅBERG</a:t>
            </a:r>
          </a:p>
        </p:txBody>
      </p:sp>
      <p:sp>
        <p:nvSpPr>
          <p:cNvPr id="25" name="textruta 24">
            <a:extLst>
              <a:ext uri="{FF2B5EF4-FFF2-40B4-BE49-F238E27FC236}">
                <a16:creationId xmlns:a16="http://schemas.microsoft.com/office/drawing/2014/main" id="{405DA86A-BAA5-4C26-8BDD-2740A3D39392}"/>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26" name="textruta 25">
            <a:extLst>
              <a:ext uri="{FF2B5EF4-FFF2-40B4-BE49-F238E27FC236}">
                <a16:creationId xmlns:a16="http://schemas.microsoft.com/office/drawing/2014/main" id="{3240C6BF-D64D-4507-99F9-6D4CFEB84842}"/>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
        <p:nvSpPr>
          <p:cNvPr id="34" name="textruta 33">
            <a:extLst>
              <a:ext uri="{FF2B5EF4-FFF2-40B4-BE49-F238E27FC236}">
                <a16:creationId xmlns:a16="http://schemas.microsoft.com/office/drawing/2014/main" id="{C6E702AC-5906-459D-81F8-6AAF8E1E0E1E}"/>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NINA ENGDAHL	</a:t>
            </a:r>
          </a:p>
        </p:txBody>
      </p:sp>
      <p:sp>
        <p:nvSpPr>
          <p:cNvPr id="35" name="textruta 34">
            <a:extLst>
              <a:ext uri="{FF2B5EF4-FFF2-40B4-BE49-F238E27FC236}">
                <a16:creationId xmlns:a16="http://schemas.microsoft.com/office/drawing/2014/main" id="{5133E1EA-2FA0-4E7F-AAB6-0C285FE5A1A8}"/>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79269867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p:cSld name="Pernilla+Linn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B98C9043-33DF-4118-91CB-89EBBB82582E}"/>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PERNILLA ÅBERG</a:t>
            </a:r>
          </a:p>
        </p:txBody>
      </p:sp>
      <p:sp>
        <p:nvSpPr>
          <p:cNvPr id="35" name="textruta 34">
            <a:extLst>
              <a:ext uri="{FF2B5EF4-FFF2-40B4-BE49-F238E27FC236}">
                <a16:creationId xmlns:a16="http://schemas.microsoft.com/office/drawing/2014/main" id="{FCF2C0DE-212B-41F4-932E-FF26C1E91A4A}"/>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8BE17F17-7D13-48A5-9045-B27F4A9ABEF0}"/>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44C681A7-BFBA-4755-943F-BC2EC358037F}"/>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LINN NILSSON</a:t>
            </a:r>
          </a:p>
        </p:txBody>
      </p:sp>
      <p:sp>
        <p:nvSpPr>
          <p:cNvPr id="38" name="textruta 37">
            <a:extLst>
              <a:ext uri="{FF2B5EF4-FFF2-40B4-BE49-F238E27FC236}">
                <a16:creationId xmlns:a16="http://schemas.microsoft.com/office/drawing/2014/main" id="{D556BBE2-DED7-4580-AA59-58B52E919D1D}"/>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4759021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preserve="1">
  <p:cSld name="Titel_2">
    <p:spTree>
      <p:nvGrpSpPr>
        <p:cNvPr id="1" name=""/>
        <p:cNvGrpSpPr/>
        <p:nvPr/>
      </p:nvGrpSpPr>
      <p:grpSpPr>
        <a:xfrm>
          <a:off x="0" y="0"/>
          <a:ext cx="0" cy="0"/>
          <a:chOff x="0" y="0"/>
          <a:chExt cx="0" cy="0"/>
        </a:xfrm>
      </p:grpSpPr>
      <p:sp>
        <p:nvSpPr>
          <p:cNvPr id="16" name="Rektangel 15">
            <a:extLst>
              <a:ext uri="{FF2B5EF4-FFF2-40B4-BE49-F238E27FC236}">
                <a16:creationId xmlns:a16="http://schemas.microsoft.com/office/drawing/2014/main" id="{C3AD3963-4BA4-A647-8938-59EACC1E8298}"/>
              </a:ext>
            </a:extLst>
          </p:cNvPr>
          <p:cNvSpPr/>
          <p:nvPr/>
        </p:nvSpPr>
        <p:spPr>
          <a:xfrm>
            <a:off x="0" y="-60553"/>
            <a:ext cx="12192000" cy="69185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FFFFFF"/>
              </a:solidFill>
              <a:effectLst/>
              <a:uLnTx/>
              <a:uFillTx/>
              <a:latin typeface="Franklin Gothic Book" panose="020B0503020102020204"/>
              <a:ea typeface="+mn-ea"/>
              <a:cs typeface="+mn-cs"/>
            </a:endParaRPr>
          </a:p>
        </p:txBody>
      </p:sp>
      <p:sp>
        <p:nvSpPr>
          <p:cNvPr id="2" name="Rubrik 1">
            <a:extLst>
              <a:ext uri="{FF2B5EF4-FFF2-40B4-BE49-F238E27FC236}">
                <a16:creationId xmlns:a16="http://schemas.microsoft.com/office/drawing/2014/main" id="{512A97A8-837C-BB4F-A74B-2D5BF40445A8}"/>
              </a:ext>
            </a:extLst>
          </p:cNvPr>
          <p:cNvSpPr>
            <a:spLocks noGrp="1"/>
          </p:cNvSpPr>
          <p:nvPr>
            <p:ph type="title"/>
          </p:nvPr>
        </p:nvSpPr>
        <p:spPr>
          <a:xfrm>
            <a:off x="831850" y="1071563"/>
            <a:ext cx="10515600" cy="2852737"/>
          </a:xfrm>
        </p:spPr>
        <p:txBody>
          <a:bodyPr anchor="b"/>
          <a:lstStyle>
            <a:lvl1pPr algn="ctr">
              <a:defRPr sz="6000">
                <a:solidFill>
                  <a:schemeClr val="bg1"/>
                </a:solidFill>
              </a:defRPr>
            </a:lvl1pPr>
          </a:lstStyle>
          <a:p>
            <a:r>
              <a:rPr lang="sv-SE"/>
              <a:t>Klicka här för att ändra mall för rubrikformat</a:t>
            </a:r>
          </a:p>
        </p:txBody>
      </p:sp>
      <p:sp>
        <p:nvSpPr>
          <p:cNvPr id="3" name="Platshållare för text 2">
            <a:extLst>
              <a:ext uri="{FF2B5EF4-FFF2-40B4-BE49-F238E27FC236}">
                <a16:creationId xmlns:a16="http://schemas.microsoft.com/office/drawing/2014/main" id="{3D44ECA7-FF4F-2A43-88F4-1AB92E9184A5}"/>
              </a:ext>
            </a:extLst>
          </p:cNvPr>
          <p:cNvSpPr>
            <a:spLocks noGrp="1"/>
          </p:cNvSpPr>
          <p:nvPr>
            <p:ph type="body" idx="1"/>
          </p:nvPr>
        </p:nvSpPr>
        <p:spPr>
          <a:xfrm>
            <a:off x="831850" y="3951289"/>
            <a:ext cx="10515600" cy="1306466"/>
          </a:xfrm>
        </p:spPr>
        <p:txBody>
          <a:bodyPr/>
          <a:lstStyle>
            <a:lvl1pPr marL="0" indent="0" algn="ctr">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sv-SE"/>
              <a:t>Klicka här för att ändra format på bakgrundstexten</a:t>
            </a:r>
          </a:p>
        </p:txBody>
      </p:sp>
      <p:sp>
        <p:nvSpPr>
          <p:cNvPr id="4" name="Platshållare för datum 3">
            <a:extLst>
              <a:ext uri="{FF2B5EF4-FFF2-40B4-BE49-F238E27FC236}">
                <a16:creationId xmlns:a16="http://schemas.microsoft.com/office/drawing/2014/main" id="{BC333AFA-1046-084A-9ABF-491AE1805FAF}"/>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497E09EF-AD35-1340-88B3-65EF5821F735}"/>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FE5C4C3-50A6-B34C-A54D-476A885D2EAB}"/>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cxnSp>
        <p:nvCxnSpPr>
          <p:cNvPr id="11" name="Rak 10">
            <a:extLst>
              <a:ext uri="{FF2B5EF4-FFF2-40B4-BE49-F238E27FC236}">
                <a16:creationId xmlns:a16="http://schemas.microsoft.com/office/drawing/2014/main" id="{0D6AEE70-98DA-6D48-8C6D-1627C3BFF284}"/>
              </a:ext>
            </a:extLst>
          </p:cNvPr>
          <p:cNvCxnSpPr>
            <a:cxnSpLocks/>
          </p:cNvCxnSpPr>
          <p:nvPr/>
        </p:nvCxnSpPr>
        <p:spPr>
          <a:xfrm>
            <a:off x="-292100" y="5583546"/>
            <a:ext cx="12614729" cy="339907"/>
          </a:xfrm>
          <a:prstGeom prst="line">
            <a:avLst/>
          </a:prstGeom>
          <a:ln w="152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Rak 11">
            <a:extLst>
              <a:ext uri="{FF2B5EF4-FFF2-40B4-BE49-F238E27FC236}">
                <a16:creationId xmlns:a16="http://schemas.microsoft.com/office/drawing/2014/main" id="{36BF5774-28B0-0F48-81DD-494ECF3D68F0}"/>
              </a:ext>
            </a:extLst>
          </p:cNvPr>
          <p:cNvCxnSpPr>
            <a:cxnSpLocks/>
          </p:cNvCxnSpPr>
          <p:nvPr/>
        </p:nvCxnSpPr>
        <p:spPr>
          <a:xfrm>
            <a:off x="-292100" y="5270500"/>
            <a:ext cx="12674600" cy="482999"/>
          </a:xfrm>
          <a:prstGeom prst="line">
            <a:avLst/>
          </a:prstGeom>
          <a:ln w="3810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Rak 12">
            <a:extLst>
              <a:ext uri="{FF2B5EF4-FFF2-40B4-BE49-F238E27FC236}">
                <a16:creationId xmlns:a16="http://schemas.microsoft.com/office/drawing/2014/main" id="{F5EE0FEC-CC24-9B40-9D58-A7A488586611}"/>
              </a:ext>
            </a:extLst>
          </p:cNvPr>
          <p:cNvCxnSpPr>
            <a:cxnSpLocks/>
          </p:cNvCxnSpPr>
          <p:nvPr/>
        </p:nvCxnSpPr>
        <p:spPr>
          <a:xfrm>
            <a:off x="-292100" y="5531922"/>
            <a:ext cx="12674600" cy="0"/>
          </a:xfrm>
          <a:prstGeom prst="line">
            <a:avLst/>
          </a:prstGeom>
          <a:ln w="28575" cap="rnd">
            <a:solidFill>
              <a:schemeClr val="accent3"/>
            </a:solidFill>
          </a:ln>
        </p:spPr>
        <p:style>
          <a:lnRef idx="1">
            <a:schemeClr val="accent5"/>
          </a:lnRef>
          <a:fillRef idx="0">
            <a:schemeClr val="accent5"/>
          </a:fillRef>
          <a:effectRef idx="0">
            <a:schemeClr val="accent5"/>
          </a:effectRef>
          <a:fontRef idx="minor">
            <a:schemeClr val="tx1"/>
          </a:fontRef>
        </p:style>
      </p:cxnSp>
      <p:cxnSp>
        <p:nvCxnSpPr>
          <p:cNvPr id="14" name="Rak 13">
            <a:extLst>
              <a:ext uri="{FF2B5EF4-FFF2-40B4-BE49-F238E27FC236}">
                <a16:creationId xmlns:a16="http://schemas.microsoft.com/office/drawing/2014/main" id="{765292D1-8DF0-7349-A798-909151593BD1}"/>
              </a:ext>
            </a:extLst>
          </p:cNvPr>
          <p:cNvCxnSpPr>
            <a:cxnSpLocks/>
          </p:cNvCxnSpPr>
          <p:nvPr/>
        </p:nvCxnSpPr>
        <p:spPr>
          <a:xfrm flipV="1">
            <a:off x="-306614" y="5394838"/>
            <a:ext cx="12629243" cy="540079"/>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5" name="Rak 14">
            <a:extLst>
              <a:ext uri="{FF2B5EF4-FFF2-40B4-BE49-F238E27FC236}">
                <a16:creationId xmlns:a16="http://schemas.microsoft.com/office/drawing/2014/main" id="{302C15F6-0B9B-F441-8443-C300147E7EE3}"/>
              </a:ext>
            </a:extLst>
          </p:cNvPr>
          <p:cNvCxnSpPr>
            <a:cxnSpLocks/>
          </p:cNvCxnSpPr>
          <p:nvPr/>
        </p:nvCxnSpPr>
        <p:spPr>
          <a:xfrm flipV="1">
            <a:off x="-292100" y="5669007"/>
            <a:ext cx="12674600" cy="168986"/>
          </a:xfrm>
          <a:prstGeom prst="line">
            <a:avLst/>
          </a:prstGeom>
          <a:ln w="38100" cap="rnd">
            <a:solidFill>
              <a:schemeClr val="bg1"/>
            </a:solidFill>
          </a:ln>
        </p:spPr>
        <p:style>
          <a:lnRef idx="1">
            <a:schemeClr val="accent1"/>
          </a:lnRef>
          <a:fillRef idx="0">
            <a:schemeClr val="accent1"/>
          </a:fillRef>
          <a:effectRef idx="0">
            <a:schemeClr val="accent1"/>
          </a:effectRef>
          <a:fontRef idx="minor">
            <a:schemeClr val="tx1"/>
          </a:fontRef>
        </p:style>
      </p:cxnSp>
      <p:pic>
        <p:nvPicPr>
          <p:cNvPr id="18" name="Bildobjekt 17">
            <a:extLst>
              <a:ext uri="{FF2B5EF4-FFF2-40B4-BE49-F238E27FC236}">
                <a16:creationId xmlns:a16="http://schemas.microsoft.com/office/drawing/2014/main" id="{3C8AE495-CB2B-2A41-82E9-9AAD35A6978E}"/>
              </a:ext>
            </a:extLst>
          </p:cNvPr>
          <p:cNvPicPr>
            <a:picLocks noChangeAspect="1"/>
          </p:cNvPicPr>
          <p:nvPr/>
        </p:nvPicPr>
        <p:blipFill>
          <a:blip r:embed="rId2"/>
          <a:stretch>
            <a:fillRect/>
          </a:stretch>
        </p:blipFill>
        <p:spPr>
          <a:xfrm>
            <a:off x="10763765" y="6298828"/>
            <a:ext cx="1167367" cy="410914"/>
          </a:xfrm>
          <a:prstGeom prst="rect">
            <a:avLst/>
          </a:prstGeom>
        </p:spPr>
      </p:pic>
    </p:spTree>
    <p:extLst>
      <p:ext uri="{BB962C8B-B14F-4D97-AF65-F5344CB8AC3E}">
        <p14:creationId xmlns:p14="http://schemas.microsoft.com/office/powerpoint/2010/main" val="67323152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10_Rubrik och 3 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sp>
        <p:nvSpPr>
          <p:cNvPr id="12" name="Platshållare för innehåll 2">
            <a:extLst>
              <a:ext uri="{FF2B5EF4-FFF2-40B4-BE49-F238E27FC236}">
                <a16:creationId xmlns:a16="http://schemas.microsoft.com/office/drawing/2014/main" id="{5FB87AD0-D8E1-FD47-8423-BF8BDF12F0BF}"/>
              </a:ext>
            </a:extLst>
          </p:cNvPr>
          <p:cNvSpPr>
            <a:spLocks noGrp="1"/>
          </p:cNvSpPr>
          <p:nvPr>
            <p:ph idx="1" hasCustomPrompt="1"/>
          </p:nvPr>
        </p:nvSpPr>
        <p:spPr>
          <a:xfrm>
            <a:off x="486790" y="2509391"/>
            <a:ext cx="3177920" cy="3541159"/>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5" name="Platshållare för text 4">
            <a:extLst>
              <a:ext uri="{FF2B5EF4-FFF2-40B4-BE49-F238E27FC236}">
                <a16:creationId xmlns:a16="http://schemas.microsoft.com/office/drawing/2014/main" id="{82B3CF54-BE64-D044-8A9D-EEB5D7CC296D}"/>
              </a:ext>
            </a:extLst>
          </p:cNvPr>
          <p:cNvSpPr>
            <a:spLocks noGrp="1"/>
          </p:cNvSpPr>
          <p:nvPr>
            <p:ph type="body" sz="quarter" idx="18" hasCustomPrompt="1"/>
          </p:nvPr>
        </p:nvSpPr>
        <p:spPr>
          <a:xfrm>
            <a:off x="3886" y="1702206"/>
            <a:ext cx="4077995" cy="463731"/>
          </a:xfrm>
          <a:solidFill>
            <a:schemeClr val="accent5"/>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sp>
        <p:nvSpPr>
          <p:cNvPr id="2" name="textruta 1">
            <a:extLst>
              <a:ext uri="{FF2B5EF4-FFF2-40B4-BE49-F238E27FC236}">
                <a16:creationId xmlns:a16="http://schemas.microsoft.com/office/drawing/2014/main" id="{3E10163F-E860-954E-89E8-F2BDCF110D35}"/>
              </a:ext>
            </a:extLst>
          </p:cNvPr>
          <p:cNvSpPr txBox="1"/>
          <p:nvPr/>
        </p:nvSpPr>
        <p:spPr>
          <a:xfrm>
            <a:off x="1357949" y="-1240222"/>
            <a:ext cx="2423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cxnSp>
        <p:nvCxnSpPr>
          <p:cNvPr id="26" name="Rak 25">
            <a:extLst>
              <a:ext uri="{FF2B5EF4-FFF2-40B4-BE49-F238E27FC236}">
                <a16:creationId xmlns:a16="http://schemas.microsoft.com/office/drawing/2014/main" id="{33EC665D-8838-834C-8983-D43AB43C0AD9}"/>
              </a:ext>
            </a:extLst>
          </p:cNvPr>
          <p:cNvCxnSpPr>
            <a:cxnSpLocks/>
          </p:cNvCxnSpPr>
          <p:nvPr/>
        </p:nvCxnSpPr>
        <p:spPr>
          <a:xfrm>
            <a:off x="8138883" y="2176038"/>
            <a:ext cx="0" cy="3913860"/>
          </a:xfrm>
          <a:prstGeom prst="line">
            <a:avLst/>
          </a:prstGeom>
          <a:ln w="31750">
            <a:solidFill>
              <a:schemeClr val="accent4"/>
            </a:solidFill>
            <a:prstDash val="sysDot"/>
          </a:ln>
        </p:spPr>
        <p:style>
          <a:lnRef idx="1">
            <a:schemeClr val="accent1"/>
          </a:lnRef>
          <a:fillRef idx="0">
            <a:schemeClr val="accent1"/>
          </a:fillRef>
          <a:effectRef idx="0">
            <a:schemeClr val="accent1"/>
          </a:effectRef>
          <a:fontRef idx="minor">
            <a:schemeClr val="tx1"/>
          </a:fontRef>
        </p:style>
      </p:cxnSp>
      <p:sp>
        <p:nvSpPr>
          <p:cNvPr id="29" name="Platshållare för text 4">
            <a:extLst>
              <a:ext uri="{FF2B5EF4-FFF2-40B4-BE49-F238E27FC236}">
                <a16:creationId xmlns:a16="http://schemas.microsoft.com/office/drawing/2014/main" id="{5F136BCD-92A5-224F-B889-744F6935ECFF}"/>
              </a:ext>
            </a:extLst>
          </p:cNvPr>
          <p:cNvSpPr>
            <a:spLocks noGrp="1"/>
          </p:cNvSpPr>
          <p:nvPr>
            <p:ph type="body" sz="quarter" idx="27" hasCustomPrompt="1"/>
          </p:nvPr>
        </p:nvSpPr>
        <p:spPr>
          <a:xfrm>
            <a:off x="4060888" y="1702206"/>
            <a:ext cx="4077995" cy="463731"/>
          </a:xfrm>
          <a:solidFill>
            <a:schemeClr val="accent3"/>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sp>
        <p:nvSpPr>
          <p:cNvPr id="30" name="Platshållare för text 4">
            <a:extLst>
              <a:ext uri="{FF2B5EF4-FFF2-40B4-BE49-F238E27FC236}">
                <a16:creationId xmlns:a16="http://schemas.microsoft.com/office/drawing/2014/main" id="{0D00DC44-8F82-3144-9E62-315E968C7FF0}"/>
              </a:ext>
            </a:extLst>
          </p:cNvPr>
          <p:cNvSpPr>
            <a:spLocks noGrp="1"/>
          </p:cNvSpPr>
          <p:nvPr>
            <p:ph type="body" sz="quarter" idx="28" hasCustomPrompt="1"/>
          </p:nvPr>
        </p:nvSpPr>
        <p:spPr>
          <a:xfrm>
            <a:off x="8138883" y="1702205"/>
            <a:ext cx="4077995" cy="463731"/>
          </a:xfrm>
          <a:solidFill>
            <a:schemeClr val="accent4"/>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cxnSp>
        <p:nvCxnSpPr>
          <p:cNvPr id="31" name="Rak 30">
            <a:extLst>
              <a:ext uri="{FF2B5EF4-FFF2-40B4-BE49-F238E27FC236}">
                <a16:creationId xmlns:a16="http://schemas.microsoft.com/office/drawing/2014/main" id="{79E1D8EC-DA7B-5543-B771-4A65DCE9B779}"/>
              </a:ext>
            </a:extLst>
          </p:cNvPr>
          <p:cNvCxnSpPr>
            <a:cxnSpLocks/>
          </p:cNvCxnSpPr>
          <p:nvPr/>
        </p:nvCxnSpPr>
        <p:spPr>
          <a:xfrm>
            <a:off x="4052010" y="2186141"/>
            <a:ext cx="0" cy="3903757"/>
          </a:xfrm>
          <a:prstGeom prst="line">
            <a:avLst/>
          </a:prstGeom>
          <a:ln w="31750">
            <a:solidFill>
              <a:schemeClr val="accent3"/>
            </a:solidFill>
            <a:prstDash val="sysDot"/>
          </a:ln>
        </p:spPr>
        <p:style>
          <a:lnRef idx="1">
            <a:schemeClr val="accent1"/>
          </a:lnRef>
          <a:fillRef idx="0">
            <a:schemeClr val="accent1"/>
          </a:fillRef>
          <a:effectRef idx="0">
            <a:schemeClr val="accent1"/>
          </a:effectRef>
          <a:fontRef idx="minor">
            <a:schemeClr val="tx1"/>
          </a:fontRef>
        </p:style>
      </p:cxnSp>
      <p:sp>
        <p:nvSpPr>
          <p:cNvPr id="32" name="Platshållare för innehåll 2">
            <a:extLst>
              <a:ext uri="{FF2B5EF4-FFF2-40B4-BE49-F238E27FC236}">
                <a16:creationId xmlns:a16="http://schemas.microsoft.com/office/drawing/2014/main" id="{BC49D5E9-FB05-6D41-A8CF-D037ED541934}"/>
              </a:ext>
            </a:extLst>
          </p:cNvPr>
          <p:cNvSpPr>
            <a:spLocks noGrp="1"/>
          </p:cNvSpPr>
          <p:nvPr>
            <p:ph idx="29" hasCustomPrompt="1"/>
          </p:nvPr>
        </p:nvSpPr>
        <p:spPr>
          <a:xfrm>
            <a:off x="4510925" y="2509393"/>
            <a:ext cx="3177920" cy="3541158"/>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33" name="Platshållare för innehåll 2">
            <a:extLst>
              <a:ext uri="{FF2B5EF4-FFF2-40B4-BE49-F238E27FC236}">
                <a16:creationId xmlns:a16="http://schemas.microsoft.com/office/drawing/2014/main" id="{C8F07304-2ACB-4143-AE6E-548504C35D17}"/>
              </a:ext>
            </a:extLst>
          </p:cNvPr>
          <p:cNvSpPr>
            <a:spLocks noGrp="1"/>
          </p:cNvSpPr>
          <p:nvPr>
            <p:ph idx="30" hasCustomPrompt="1"/>
          </p:nvPr>
        </p:nvSpPr>
        <p:spPr>
          <a:xfrm>
            <a:off x="8579727" y="2509391"/>
            <a:ext cx="3177920" cy="3541159"/>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6" name="Rubrik 5">
            <a:extLst>
              <a:ext uri="{FF2B5EF4-FFF2-40B4-BE49-F238E27FC236}">
                <a16:creationId xmlns:a16="http://schemas.microsoft.com/office/drawing/2014/main" id="{4386FE6B-0A7F-467C-92EC-55EC0D0B7FB6}"/>
              </a:ext>
            </a:extLst>
          </p:cNvPr>
          <p:cNvSpPr>
            <a:spLocks noGrp="1"/>
          </p:cNvSpPr>
          <p:nvPr>
            <p:ph type="title"/>
          </p:nvPr>
        </p:nvSpPr>
        <p:spPr/>
        <p:txBody>
          <a:bodyPr/>
          <a:lstStyle/>
          <a:p>
            <a:r>
              <a:rPr lang="sv-SE"/>
              <a:t>Klicka här för att ändra mall för rubrikformat</a:t>
            </a:r>
          </a:p>
        </p:txBody>
      </p:sp>
    </p:spTree>
    <p:extLst>
      <p:ext uri="{BB962C8B-B14F-4D97-AF65-F5344CB8AC3E}">
        <p14:creationId xmlns:p14="http://schemas.microsoft.com/office/powerpoint/2010/main" val="369825359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p:cSld name="Pernilla+Carin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5" name="textruta 34">
            <a:extLst>
              <a:ext uri="{FF2B5EF4-FFF2-40B4-BE49-F238E27FC236}">
                <a16:creationId xmlns:a16="http://schemas.microsoft.com/office/drawing/2014/main" id="{E4B72167-C075-44D0-A1FF-1803D754B5AE}"/>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PERNILLA ÅBERG</a:t>
            </a:r>
          </a:p>
        </p:txBody>
      </p:sp>
      <p:sp>
        <p:nvSpPr>
          <p:cNvPr id="36" name="textruta 35">
            <a:extLst>
              <a:ext uri="{FF2B5EF4-FFF2-40B4-BE49-F238E27FC236}">
                <a16:creationId xmlns:a16="http://schemas.microsoft.com/office/drawing/2014/main" id="{728DC72B-7DC9-426F-BE24-171D30BEED74}"/>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7" name="textruta 36">
            <a:extLst>
              <a:ext uri="{FF2B5EF4-FFF2-40B4-BE49-F238E27FC236}">
                <a16:creationId xmlns:a16="http://schemas.microsoft.com/office/drawing/2014/main" id="{F6EEA501-3A5C-454F-A0F9-47955D5C21CF}"/>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
        <p:nvSpPr>
          <p:cNvPr id="38" name="textruta 37">
            <a:extLst>
              <a:ext uri="{FF2B5EF4-FFF2-40B4-BE49-F238E27FC236}">
                <a16:creationId xmlns:a16="http://schemas.microsoft.com/office/drawing/2014/main" id="{C7D4A56B-DBBD-403D-9522-0754008D3844}"/>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CARIN GRÄÄS</a:t>
            </a:r>
          </a:p>
        </p:txBody>
      </p:sp>
      <p:sp>
        <p:nvSpPr>
          <p:cNvPr id="39" name="textruta 38">
            <a:extLst>
              <a:ext uri="{FF2B5EF4-FFF2-40B4-BE49-F238E27FC236}">
                <a16:creationId xmlns:a16="http://schemas.microsoft.com/office/drawing/2014/main" id="{B944FD96-0928-407F-A6B6-1150A672B924}"/>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23608441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p:cSld name="Pernilla+Ann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E1EAB491-6E22-469F-9A31-769D1A293A11}"/>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PERNILLA ÅBERG</a:t>
            </a:r>
          </a:p>
        </p:txBody>
      </p:sp>
      <p:sp>
        <p:nvSpPr>
          <p:cNvPr id="35" name="textruta 34">
            <a:extLst>
              <a:ext uri="{FF2B5EF4-FFF2-40B4-BE49-F238E27FC236}">
                <a16:creationId xmlns:a16="http://schemas.microsoft.com/office/drawing/2014/main" id="{2E79FBE7-3E5B-43B2-986E-3560F50ED761}"/>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9980D0B0-2151-40F5-8356-55EF4E531AE7}"/>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8B323E8D-056C-4E41-BBA8-41DB87222B1F}"/>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ANNA STAAKE</a:t>
            </a:r>
          </a:p>
        </p:txBody>
      </p:sp>
      <p:sp>
        <p:nvSpPr>
          <p:cNvPr id="38" name="textruta 37">
            <a:extLst>
              <a:ext uri="{FF2B5EF4-FFF2-40B4-BE49-F238E27FC236}">
                <a16:creationId xmlns:a16="http://schemas.microsoft.com/office/drawing/2014/main" id="{9A4E5170-72E7-4841-A91C-2F55E907282B}"/>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151121064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p:cSld name="PErnilla+Mikael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68BB1241-F4A1-4C4D-9C1A-2136BF2CD31D}"/>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PERNILLA ÅBERG</a:t>
            </a:r>
          </a:p>
        </p:txBody>
      </p:sp>
      <p:sp>
        <p:nvSpPr>
          <p:cNvPr id="35" name="textruta 34">
            <a:extLst>
              <a:ext uri="{FF2B5EF4-FFF2-40B4-BE49-F238E27FC236}">
                <a16:creationId xmlns:a16="http://schemas.microsoft.com/office/drawing/2014/main" id="{52028397-C970-4086-95EC-D37913980BDF}"/>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63003D86-7642-4010-92FC-ED5AE8DD8E58}"/>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EF07D384-D72E-4B8F-880C-DB5B23AA5193}"/>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MIKAELA JAKOBSSON</a:t>
            </a:r>
          </a:p>
        </p:txBody>
      </p:sp>
      <p:sp>
        <p:nvSpPr>
          <p:cNvPr id="38" name="textruta 37">
            <a:extLst>
              <a:ext uri="{FF2B5EF4-FFF2-40B4-BE49-F238E27FC236}">
                <a16:creationId xmlns:a16="http://schemas.microsoft.com/office/drawing/2014/main" id="{9358DB47-D2F3-4C75-842D-3169026F019A}"/>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63029975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p:cSld name="1_PErnilla+Mikael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68BB1241-F4A1-4C4D-9C1A-2136BF2CD31D}"/>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PERNILLA ÅBERG</a:t>
            </a:r>
          </a:p>
        </p:txBody>
      </p:sp>
      <p:sp>
        <p:nvSpPr>
          <p:cNvPr id="35" name="textruta 34">
            <a:extLst>
              <a:ext uri="{FF2B5EF4-FFF2-40B4-BE49-F238E27FC236}">
                <a16:creationId xmlns:a16="http://schemas.microsoft.com/office/drawing/2014/main" id="{52028397-C970-4086-95EC-D37913980BDF}"/>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63003D86-7642-4010-92FC-ED5AE8DD8E58}"/>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EF07D384-D72E-4B8F-880C-DB5B23AA5193}"/>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FRIDA RÖNNING</a:t>
            </a:r>
          </a:p>
        </p:txBody>
      </p:sp>
      <p:sp>
        <p:nvSpPr>
          <p:cNvPr id="38" name="textruta 37">
            <a:extLst>
              <a:ext uri="{FF2B5EF4-FFF2-40B4-BE49-F238E27FC236}">
                <a16:creationId xmlns:a16="http://schemas.microsoft.com/office/drawing/2014/main" id="{9358DB47-D2F3-4C75-842D-3169026F019A}"/>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41318175"/>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p:cSld name="Pernilla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4326204" y="1545082"/>
            <a:ext cx="9239023" cy="698800"/>
          </a:xfrm>
        </p:spPr>
        <p:txBody>
          <a:bodyPr anchor="b">
            <a:normAutofit/>
          </a:bodyPr>
          <a:lstStyle>
            <a:lvl1pPr algn="l">
              <a:defRPr sz="2400"/>
            </a:lvl1pPr>
          </a:lstStyle>
          <a:p>
            <a:r>
              <a:rPr lang="sv-SE"/>
              <a:t>Klicka här för att ändra mall för rubrikformat</a:t>
            </a:r>
          </a:p>
        </p:txBody>
      </p:sp>
      <p:sp>
        <p:nvSpPr>
          <p:cNvPr id="24" name="AutoShape 76">
            <a:extLst>
              <a:ext uri="{FF2B5EF4-FFF2-40B4-BE49-F238E27FC236}">
                <a16:creationId xmlns:a16="http://schemas.microsoft.com/office/drawing/2014/main" id="{0C7441DB-BF34-9540-B284-0CEFAEAEFE59}"/>
              </a:ext>
            </a:extLst>
          </p:cNvPr>
          <p:cNvSpPr>
            <a:spLocks/>
          </p:cNvSpPr>
          <p:nvPr/>
        </p:nvSpPr>
        <p:spPr bwMode="auto">
          <a:xfrm>
            <a:off x="4436459" y="3968288"/>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57E32A73-1C59-484A-A0B3-D1F9AD94A029}"/>
              </a:ext>
            </a:extLst>
          </p:cNvPr>
          <p:cNvSpPr>
            <a:spLocks/>
          </p:cNvSpPr>
          <p:nvPr/>
        </p:nvSpPr>
        <p:spPr bwMode="auto">
          <a:xfrm>
            <a:off x="4425259" y="3600705"/>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A77DE4A6-130C-0146-8E69-B4D00549343F}"/>
              </a:ext>
            </a:extLst>
          </p:cNvPr>
          <p:cNvSpPr>
            <a:spLocks/>
          </p:cNvSpPr>
          <p:nvPr/>
        </p:nvSpPr>
        <p:spPr bwMode="auto">
          <a:xfrm>
            <a:off x="4477359" y="4303031"/>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803518" y="-2440366"/>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textruta 12">
            <a:extLst>
              <a:ext uri="{FF2B5EF4-FFF2-40B4-BE49-F238E27FC236}">
                <a16:creationId xmlns:a16="http://schemas.microsoft.com/office/drawing/2014/main" id="{CDF13019-D4A1-4A7B-B7C3-035648F7872A}"/>
              </a:ext>
            </a:extLst>
          </p:cNvPr>
          <p:cNvSpPr txBox="1"/>
          <p:nvPr/>
        </p:nvSpPr>
        <p:spPr>
          <a:xfrm>
            <a:off x="4335082" y="2715914"/>
            <a:ext cx="5829850" cy="400110"/>
          </a:xfrm>
          <a:prstGeom prst="rect">
            <a:avLst/>
          </a:prstGeom>
          <a:noFill/>
        </p:spPr>
        <p:txBody>
          <a:bodyPr wrap="square" rtlCol="0">
            <a:spAutoFit/>
          </a:bodyPr>
          <a:lstStyle/>
          <a:p>
            <a:r>
              <a:rPr lang="sv-SE" sz="2000">
                <a:solidFill>
                  <a:schemeClr val="accent5"/>
                </a:solidFill>
                <a:latin typeface="+mj-lt"/>
              </a:rPr>
              <a:t>PERNILLA ÅBERG</a:t>
            </a:r>
          </a:p>
        </p:txBody>
      </p:sp>
      <p:sp>
        <p:nvSpPr>
          <p:cNvPr id="14" name="textruta 13">
            <a:extLst>
              <a:ext uri="{FF2B5EF4-FFF2-40B4-BE49-F238E27FC236}">
                <a16:creationId xmlns:a16="http://schemas.microsoft.com/office/drawing/2014/main" id="{099BBB9E-CCBA-45D0-B1FF-54C4BC3D0550}"/>
              </a:ext>
            </a:extLst>
          </p:cNvPr>
          <p:cNvSpPr txBox="1"/>
          <p:nvPr/>
        </p:nvSpPr>
        <p:spPr>
          <a:xfrm>
            <a:off x="4326204" y="3152468"/>
            <a:ext cx="3832375" cy="338554"/>
          </a:xfrm>
          <a:prstGeom prst="rect">
            <a:avLst/>
          </a:prstGeom>
          <a:noFill/>
        </p:spPr>
        <p:txBody>
          <a:bodyPr wrap="square" rtlCol="0">
            <a:spAutoFit/>
          </a:bodyPr>
          <a:lstStyle/>
          <a:p>
            <a:r>
              <a:rPr lang="sv-SE" sz="1600" b="0" i="1"/>
              <a:t>Projektledare</a:t>
            </a:r>
          </a:p>
        </p:txBody>
      </p:sp>
      <p:sp>
        <p:nvSpPr>
          <p:cNvPr id="16" name="textruta 15">
            <a:extLst>
              <a:ext uri="{FF2B5EF4-FFF2-40B4-BE49-F238E27FC236}">
                <a16:creationId xmlns:a16="http://schemas.microsoft.com/office/drawing/2014/main" id="{6EA02472-72E3-4488-9716-24049B172879}"/>
              </a:ext>
            </a:extLst>
          </p:cNvPr>
          <p:cNvSpPr txBox="1"/>
          <p:nvPr/>
        </p:nvSpPr>
        <p:spPr>
          <a:xfrm>
            <a:off x="4699239" y="3567351"/>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74010956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p:cSld name="Pernilla+Nina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2922D724-2991-48A8-819A-D6E42108A9BB}"/>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PERNILLA ÅBERG</a:t>
            </a:r>
          </a:p>
        </p:txBody>
      </p:sp>
      <p:sp>
        <p:nvSpPr>
          <p:cNvPr id="25" name="textruta 24">
            <a:extLst>
              <a:ext uri="{FF2B5EF4-FFF2-40B4-BE49-F238E27FC236}">
                <a16:creationId xmlns:a16="http://schemas.microsoft.com/office/drawing/2014/main" id="{3B07BA16-D2A3-48A8-84E2-636DD346BC25}"/>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26" name="textruta 25">
            <a:extLst>
              <a:ext uri="{FF2B5EF4-FFF2-40B4-BE49-F238E27FC236}">
                <a16:creationId xmlns:a16="http://schemas.microsoft.com/office/drawing/2014/main" id="{987770E3-A7EC-45C8-AAF7-DD798C66F17C}"/>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
        <p:nvSpPr>
          <p:cNvPr id="34" name="textruta 33">
            <a:extLst>
              <a:ext uri="{FF2B5EF4-FFF2-40B4-BE49-F238E27FC236}">
                <a16:creationId xmlns:a16="http://schemas.microsoft.com/office/drawing/2014/main" id="{DE44FC37-6015-4F7F-B24D-F2559F755FC1}"/>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NINA ENGDAHL	</a:t>
            </a:r>
          </a:p>
        </p:txBody>
      </p:sp>
      <p:sp>
        <p:nvSpPr>
          <p:cNvPr id="35" name="textruta 34">
            <a:extLst>
              <a:ext uri="{FF2B5EF4-FFF2-40B4-BE49-F238E27FC236}">
                <a16:creationId xmlns:a16="http://schemas.microsoft.com/office/drawing/2014/main" id="{9AEAEE26-B1FE-4E08-94E1-98CC83DF820D}"/>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120919393"/>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p:cSld name="Pernilla+Anna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FD76DC54-C8B1-49CD-8867-DDD0990D5F98}"/>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PERNILLA ÅBERG</a:t>
            </a:r>
          </a:p>
        </p:txBody>
      </p:sp>
      <p:sp>
        <p:nvSpPr>
          <p:cNvPr id="35" name="textruta 34">
            <a:extLst>
              <a:ext uri="{FF2B5EF4-FFF2-40B4-BE49-F238E27FC236}">
                <a16:creationId xmlns:a16="http://schemas.microsoft.com/office/drawing/2014/main" id="{E2BC6F48-49B7-450B-AB9C-725D6165849E}"/>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47C4939B-059C-466C-AFE6-A5981D24823B}"/>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FB40EBB2-F7A6-40D7-9511-CB8E9B12C9E3}"/>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ANNA STAAKE</a:t>
            </a:r>
          </a:p>
        </p:txBody>
      </p:sp>
      <p:sp>
        <p:nvSpPr>
          <p:cNvPr id="38" name="textruta 37">
            <a:extLst>
              <a:ext uri="{FF2B5EF4-FFF2-40B4-BE49-F238E27FC236}">
                <a16:creationId xmlns:a16="http://schemas.microsoft.com/office/drawing/2014/main" id="{DEB4F6EC-857A-4074-9122-F900EFDA2358}"/>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400364474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p:cSld name="Pernilla+Mikaela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728FC610-0F84-415B-9E1E-33BD7DA1C712}"/>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PERNILLA ÅBERG</a:t>
            </a:r>
          </a:p>
        </p:txBody>
      </p:sp>
      <p:sp>
        <p:nvSpPr>
          <p:cNvPr id="35" name="textruta 34">
            <a:extLst>
              <a:ext uri="{FF2B5EF4-FFF2-40B4-BE49-F238E27FC236}">
                <a16:creationId xmlns:a16="http://schemas.microsoft.com/office/drawing/2014/main" id="{879444FD-CD00-4BB1-8902-DF1EDFF0107C}"/>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3414711E-7F9A-44C0-95D5-4E4D0C4C14C3}"/>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DF0E72D1-364C-4269-B73D-F3E387452096}"/>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MIKAELA JAKOBSSON</a:t>
            </a:r>
          </a:p>
        </p:txBody>
      </p:sp>
      <p:sp>
        <p:nvSpPr>
          <p:cNvPr id="38" name="textruta 37">
            <a:extLst>
              <a:ext uri="{FF2B5EF4-FFF2-40B4-BE49-F238E27FC236}">
                <a16:creationId xmlns:a16="http://schemas.microsoft.com/office/drawing/2014/main" id="{91F50ABF-41A4-4F3B-9348-DDFD2702A8B5}"/>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555500364"/>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p:cSld name="Pernilla+Carin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4A32363D-8B80-47FE-9EF0-B0A85B0E4FEE}"/>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PERNILLA ÅBERG</a:t>
            </a:r>
          </a:p>
        </p:txBody>
      </p:sp>
      <p:sp>
        <p:nvSpPr>
          <p:cNvPr id="35" name="textruta 34">
            <a:extLst>
              <a:ext uri="{FF2B5EF4-FFF2-40B4-BE49-F238E27FC236}">
                <a16:creationId xmlns:a16="http://schemas.microsoft.com/office/drawing/2014/main" id="{1E97E32B-4726-4807-9718-ABA09AEE4B3B}"/>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06E7BB90-6BF9-414F-981B-8AA85637A48C}"/>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CF0EB388-8804-49D9-A474-9E24EB9B24AB}"/>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CARIN GRÄÄS</a:t>
            </a:r>
          </a:p>
        </p:txBody>
      </p:sp>
      <p:sp>
        <p:nvSpPr>
          <p:cNvPr id="38" name="textruta 37">
            <a:extLst>
              <a:ext uri="{FF2B5EF4-FFF2-40B4-BE49-F238E27FC236}">
                <a16:creationId xmlns:a16="http://schemas.microsoft.com/office/drawing/2014/main" id="{89B8B960-C784-4D0A-A37C-3B0AA09F7150}"/>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4207588540"/>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p:cSld name="Pernilla+Linn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4CA6F39D-4EE8-40A8-8177-B572224773B3}"/>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PERNILLA ÅBERG</a:t>
            </a:r>
          </a:p>
        </p:txBody>
      </p:sp>
      <p:sp>
        <p:nvSpPr>
          <p:cNvPr id="35" name="textruta 34">
            <a:extLst>
              <a:ext uri="{FF2B5EF4-FFF2-40B4-BE49-F238E27FC236}">
                <a16:creationId xmlns:a16="http://schemas.microsoft.com/office/drawing/2014/main" id="{9FBFA246-0DDD-4B73-B578-DE6552DBC0A8}"/>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00A5C451-26DF-4B2F-ABC2-8B3B3860C31D}"/>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C4D78578-6E93-41E9-AFB9-0E3C735CC37E}"/>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LINN NILSSON</a:t>
            </a:r>
          </a:p>
        </p:txBody>
      </p:sp>
      <p:sp>
        <p:nvSpPr>
          <p:cNvPr id="38" name="textruta 37">
            <a:extLst>
              <a:ext uri="{FF2B5EF4-FFF2-40B4-BE49-F238E27FC236}">
                <a16:creationId xmlns:a16="http://schemas.microsoft.com/office/drawing/2014/main" id="{890AC707-C837-406A-8AA9-FEBCEA2FB9BA}"/>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76317455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2_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809367" y="285255"/>
            <a:ext cx="10515600" cy="698800"/>
          </a:xfrm>
        </p:spPr>
        <p:txBody>
          <a:bodyPr anchor="b">
            <a:normAutofit/>
          </a:bodyPr>
          <a:lstStyle>
            <a:lvl1pPr algn="ctr">
              <a:defRPr sz="2000"/>
            </a:lvl1p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1A14836F-C94C-E34D-8DD8-1CF5A50CFBE0}"/>
              </a:ext>
            </a:extLst>
          </p:cNvPr>
          <p:cNvSpPr>
            <a:spLocks noGrp="1"/>
          </p:cNvSpPr>
          <p:nvPr>
            <p:ph idx="1"/>
          </p:nvPr>
        </p:nvSpPr>
        <p:spPr>
          <a:xfrm>
            <a:off x="809367" y="4018535"/>
            <a:ext cx="10515600" cy="698800"/>
          </a:xfrm>
        </p:spPr>
        <p:txBody>
          <a:bodyPr/>
          <a:lstStyle>
            <a:lvl1pPr marL="0" indent="0" algn="ctr">
              <a:buNone/>
              <a:defRPr/>
            </a:lvl1pPr>
          </a:lstStyle>
          <a:p>
            <a:pPr lvl="0"/>
            <a:r>
              <a:rPr lang="sv-SE"/>
              <a:t>Klicka här för att ändra format på bakgrundstexten</a:t>
            </a: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310561"/>
            <a:ext cx="1167367" cy="410914"/>
          </a:xfrm>
          <a:prstGeom prst="rect">
            <a:avLst/>
          </a:prstGeom>
        </p:spPr>
      </p:pic>
      <p:cxnSp>
        <p:nvCxnSpPr>
          <p:cNvPr id="14" name="Rak 13">
            <a:extLst>
              <a:ext uri="{FF2B5EF4-FFF2-40B4-BE49-F238E27FC236}">
                <a16:creationId xmlns:a16="http://schemas.microsoft.com/office/drawing/2014/main" id="{7C02B763-3ACC-F946-8E0B-C6C62AF668C9}"/>
              </a:ext>
            </a:extLst>
          </p:cNvPr>
          <p:cNvCxnSpPr>
            <a:cxnSpLocks/>
          </p:cNvCxnSpPr>
          <p:nvPr/>
        </p:nvCxnSpPr>
        <p:spPr>
          <a:xfrm>
            <a:off x="-57665" y="5300263"/>
            <a:ext cx="12332043" cy="441510"/>
          </a:xfrm>
          <a:prstGeom prst="line">
            <a:avLst/>
          </a:prstGeom>
          <a:ln w="381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 name="Rak 14">
            <a:extLst>
              <a:ext uri="{FF2B5EF4-FFF2-40B4-BE49-F238E27FC236}">
                <a16:creationId xmlns:a16="http://schemas.microsoft.com/office/drawing/2014/main" id="{71F512CC-2753-5140-B78E-26A8E67B37CA}"/>
              </a:ext>
            </a:extLst>
          </p:cNvPr>
          <p:cNvCxnSpPr>
            <a:cxnSpLocks/>
          </p:cNvCxnSpPr>
          <p:nvPr/>
        </p:nvCxnSpPr>
        <p:spPr>
          <a:xfrm>
            <a:off x="-57665" y="5450756"/>
            <a:ext cx="12249665" cy="93309"/>
          </a:xfrm>
          <a:prstGeom prst="line">
            <a:avLst/>
          </a:prstGeom>
          <a:ln w="28575" cap="rnd">
            <a:solidFill>
              <a:schemeClr val="accent1"/>
            </a:solidFill>
          </a:ln>
        </p:spPr>
        <p:style>
          <a:lnRef idx="1">
            <a:schemeClr val="accent5"/>
          </a:lnRef>
          <a:fillRef idx="0">
            <a:schemeClr val="accent5"/>
          </a:fillRef>
          <a:effectRef idx="0">
            <a:schemeClr val="accent5"/>
          </a:effectRef>
          <a:fontRef idx="minor">
            <a:schemeClr val="tx1"/>
          </a:fontRef>
        </p:style>
      </p:cxnSp>
      <p:sp>
        <p:nvSpPr>
          <p:cNvPr id="16" name="Platshållare för innehåll 2">
            <a:extLst>
              <a:ext uri="{FF2B5EF4-FFF2-40B4-BE49-F238E27FC236}">
                <a16:creationId xmlns:a16="http://schemas.microsoft.com/office/drawing/2014/main" id="{345D8B4C-4569-F641-8CAA-D609FB1AFFB0}"/>
              </a:ext>
            </a:extLst>
          </p:cNvPr>
          <p:cNvSpPr>
            <a:spLocks noGrp="1"/>
          </p:cNvSpPr>
          <p:nvPr>
            <p:ph idx="10"/>
          </p:nvPr>
        </p:nvSpPr>
        <p:spPr>
          <a:xfrm>
            <a:off x="2059" y="5823158"/>
            <a:ext cx="12130216" cy="410914"/>
          </a:xfrm>
        </p:spPr>
        <p:txBody>
          <a:bodyPr>
            <a:normAutofit/>
          </a:bodyPr>
          <a:lstStyle>
            <a:lvl1pPr marL="0" indent="0" algn="ctr">
              <a:buNone/>
              <a:defRPr sz="1400"/>
            </a:lvl1pPr>
          </a:lstStyle>
          <a:p>
            <a:pPr lvl="0"/>
            <a:r>
              <a:rPr lang="sv-SE"/>
              <a:t>Klicka här för att ändra format på bakgrundstexten</a:t>
            </a:r>
          </a:p>
        </p:txBody>
      </p:sp>
      <p:sp>
        <p:nvSpPr>
          <p:cNvPr id="10" name="Platshållare för innehåll 2">
            <a:extLst>
              <a:ext uri="{FF2B5EF4-FFF2-40B4-BE49-F238E27FC236}">
                <a16:creationId xmlns:a16="http://schemas.microsoft.com/office/drawing/2014/main" id="{03176C30-6D10-F24D-8594-26E6E0D16EFD}"/>
              </a:ext>
            </a:extLst>
          </p:cNvPr>
          <p:cNvSpPr>
            <a:spLocks noGrp="1"/>
          </p:cNvSpPr>
          <p:nvPr>
            <p:ph idx="11" hasCustomPrompt="1"/>
          </p:nvPr>
        </p:nvSpPr>
        <p:spPr>
          <a:xfrm>
            <a:off x="2986443" y="1400503"/>
            <a:ext cx="6161448" cy="2420324"/>
          </a:xfrm>
        </p:spPr>
        <p:txBody>
          <a:bodyPr>
            <a:noAutofit/>
          </a:bodyPr>
          <a:lstStyle>
            <a:lvl1pPr marL="0" indent="0" algn="ctr">
              <a:buNone/>
              <a:defRPr sz="20400">
                <a:solidFill>
                  <a:schemeClr val="accent1"/>
                </a:solidFill>
                <a:latin typeface="+mj-lt"/>
              </a:defRPr>
            </a:lvl1pPr>
          </a:lstStyle>
          <a:p>
            <a:pPr lvl="0"/>
            <a:r>
              <a:rPr lang="sv-SE"/>
              <a:t>XX %</a:t>
            </a:r>
          </a:p>
        </p:txBody>
      </p:sp>
    </p:spTree>
    <p:extLst>
      <p:ext uri="{BB962C8B-B14F-4D97-AF65-F5344CB8AC3E}">
        <p14:creationId xmlns:p14="http://schemas.microsoft.com/office/powerpoint/2010/main" val="626089063"/>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p:cSld name="1_Pernilla+Linn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4CA6F39D-4EE8-40A8-8177-B572224773B3}"/>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PERNILLA ÅBERG</a:t>
            </a:r>
          </a:p>
        </p:txBody>
      </p:sp>
      <p:sp>
        <p:nvSpPr>
          <p:cNvPr id="35" name="textruta 34">
            <a:extLst>
              <a:ext uri="{FF2B5EF4-FFF2-40B4-BE49-F238E27FC236}">
                <a16:creationId xmlns:a16="http://schemas.microsoft.com/office/drawing/2014/main" id="{9FBFA246-0DDD-4B73-B578-DE6552DBC0A8}"/>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00A5C451-26DF-4B2F-ABC2-8B3B3860C31D}"/>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C4D78578-6E93-41E9-AFB9-0E3C735CC37E}"/>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FRIDA RÖNNING</a:t>
            </a:r>
          </a:p>
        </p:txBody>
      </p:sp>
      <p:sp>
        <p:nvSpPr>
          <p:cNvPr id="38" name="textruta 37">
            <a:extLst>
              <a:ext uri="{FF2B5EF4-FFF2-40B4-BE49-F238E27FC236}">
                <a16:creationId xmlns:a16="http://schemas.microsoft.com/office/drawing/2014/main" id="{890AC707-C837-406A-8AA9-FEBCEA2FB9BA}"/>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1739659659"/>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p:cSld name="Pernilla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4326204" y="1545082"/>
            <a:ext cx="9239023" cy="698800"/>
          </a:xfrm>
        </p:spPr>
        <p:txBody>
          <a:bodyPr anchor="b">
            <a:normAutofit/>
          </a:bodyPr>
          <a:lstStyle>
            <a:lvl1pPr algn="l">
              <a:defRPr sz="2400"/>
            </a:lvl1pPr>
          </a:lstStyle>
          <a:p>
            <a:r>
              <a:rPr lang="sv-SE"/>
              <a:t>Klicka här för att ändra mall för rubrikformat</a:t>
            </a:r>
          </a:p>
        </p:txBody>
      </p:sp>
      <p:sp>
        <p:nvSpPr>
          <p:cNvPr id="24" name="AutoShape 76">
            <a:extLst>
              <a:ext uri="{FF2B5EF4-FFF2-40B4-BE49-F238E27FC236}">
                <a16:creationId xmlns:a16="http://schemas.microsoft.com/office/drawing/2014/main" id="{0C7441DB-BF34-9540-B284-0CEFAEAEFE59}"/>
              </a:ext>
            </a:extLst>
          </p:cNvPr>
          <p:cNvSpPr>
            <a:spLocks/>
          </p:cNvSpPr>
          <p:nvPr/>
        </p:nvSpPr>
        <p:spPr bwMode="auto">
          <a:xfrm>
            <a:off x="4436459" y="3968288"/>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57E32A73-1C59-484A-A0B3-D1F9AD94A029}"/>
              </a:ext>
            </a:extLst>
          </p:cNvPr>
          <p:cNvSpPr>
            <a:spLocks/>
          </p:cNvSpPr>
          <p:nvPr/>
        </p:nvSpPr>
        <p:spPr bwMode="auto">
          <a:xfrm>
            <a:off x="4425259" y="3600705"/>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A77DE4A6-130C-0146-8E69-B4D00549343F}"/>
              </a:ext>
            </a:extLst>
          </p:cNvPr>
          <p:cNvSpPr>
            <a:spLocks/>
          </p:cNvSpPr>
          <p:nvPr/>
        </p:nvSpPr>
        <p:spPr bwMode="auto">
          <a:xfrm>
            <a:off x="4477359" y="4303031"/>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803518" y="-2440366"/>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textruta 12">
            <a:extLst>
              <a:ext uri="{FF2B5EF4-FFF2-40B4-BE49-F238E27FC236}">
                <a16:creationId xmlns:a16="http://schemas.microsoft.com/office/drawing/2014/main" id="{2A1811DC-A1A8-40C6-8543-4C6742BC3C0A}"/>
              </a:ext>
            </a:extLst>
          </p:cNvPr>
          <p:cNvSpPr txBox="1"/>
          <p:nvPr/>
        </p:nvSpPr>
        <p:spPr>
          <a:xfrm>
            <a:off x="4335082" y="2715914"/>
            <a:ext cx="5829850" cy="400110"/>
          </a:xfrm>
          <a:prstGeom prst="rect">
            <a:avLst/>
          </a:prstGeom>
          <a:noFill/>
        </p:spPr>
        <p:txBody>
          <a:bodyPr wrap="square" rtlCol="0">
            <a:spAutoFit/>
          </a:bodyPr>
          <a:lstStyle/>
          <a:p>
            <a:r>
              <a:rPr lang="sv-SE" sz="2000">
                <a:solidFill>
                  <a:schemeClr val="accent2"/>
                </a:solidFill>
                <a:latin typeface="+mj-lt"/>
              </a:rPr>
              <a:t>PERNILLA ÅBERG</a:t>
            </a:r>
          </a:p>
        </p:txBody>
      </p:sp>
      <p:sp>
        <p:nvSpPr>
          <p:cNvPr id="14" name="textruta 13">
            <a:extLst>
              <a:ext uri="{FF2B5EF4-FFF2-40B4-BE49-F238E27FC236}">
                <a16:creationId xmlns:a16="http://schemas.microsoft.com/office/drawing/2014/main" id="{A3C74523-ECCD-4281-B31C-639C7303A379}"/>
              </a:ext>
            </a:extLst>
          </p:cNvPr>
          <p:cNvSpPr txBox="1"/>
          <p:nvPr/>
        </p:nvSpPr>
        <p:spPr>
          <a:xfrm>
            <a:off x="4326204" y="3152468"/>
            <a:ext cx="3832375" cy="338554"/>
          </a:xfrm>
          <a:prstGeom prst="rect">
            <a:avLst/>
          </a:prstGeom>
          <a:noFill/>
        </p:spPr>
        <p:txBody>
          <a:bodyPr wrap="square" rtlCol="0">
            <a:spAutoFit/>
          </a:bodyPr>
          <a:lstStyle/>
          <a:p>
            <a:r>
              <a:rPr lang="sv-SE" sz="1600" b="0" i="1"/>
              <a:t>Projektledare</a:t>
            </a:r>
          </a:p>
        </p:txBody>
      </p:sp>
      <p:sp>
        <p:nvSpPr>
          <p:cNvPr id="16" name="textruta 15">
            <a:extLst>
              <a:ext uri="{FF2B5EF4-FFF2-40B4-BE49-F238E27FC236}">
                <a16:creationId xmlns:a16="http://schemas.microsoft.com/office/drawing/2014/main" id="{6A75D5A3-D7B9-49A5-9CEB-283F04E0639A}"/>
              </a:ext>
            </a:extLst>
          </p:cNvPr>
          <p:cNvSpPr txBox="1"/>
          <p:nvPr/>
        </p:nvSpPr>
        <p:spPr>
          <a:xfrm>
            <a:off x="4699239" y="3567351"/>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26140899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p:cSld name="Pernilla+Nina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1F21ACCF-031B-4C37-AA4F-C5A3A4F1E40E}"/>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PERNILLA ÅBERG</a:t>
            </a:r>
          </a:p>
        </p:txBody>
      </p:sp>
      <p:sp>
        <p:nvSpPr>
          <p:cNvPr id="25" name="textruta 24">
            <a:extLst>
              <a:ext uri="{FF2B5EF4-FFF2-40B4-BE49-F238E27FC236}">
                <a16:creationId xmlns:a16="http://schemas.microsoft.com/office/drawing/2014/main" id="{19BFBAA6-F648-4F5A-A3D4-F9A393D23FC2}"/>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26" name="textruta 25">
            <a:extLst>
              <a:ext uri="{FF2B5EF4-FFF2-40B4-BE49-F238E27FC236}">
                <a16:creationId xmlns:a16="http://schemas.microsoft.com/office/drawing/2014/main" id="{58F6FC1A-48D3-4D6A-8B39-8B1B7C1394BC}"/>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
        <p:nvSpPr>
          <p:cNvPr id="34" name="textruta 33">
            <a:extLst>
              <a:ext uri="{FF2B5EF4-FFF2-40B4-BE49-F238E27FC236}">
                <a16:creationId xmlns:a16="http://schemas.microsoft.com/office/drawing/2014/main" id="{1572C494-07FA-47A4-844B-ECDB169ABFE5}"/>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NINA ENGDAHL	</a:t>
            </a:r>
          </a:p>
        </p:txBody>
      </p:sp>
      <p:sp>
        <p:nvSpPr>
          <p:cNvPr id="35" name="textruta 34">
            <a:extLst>
              <a:ext uri="{FF2B5EF4-FFF2-40B4-BE49-F238E27FC236}">
                <a16:creationId xmlns:a16="http://schemas.microsoft.com/office/drawing/2014/main" id="{ADEF5180-80D2-4A8A-85C9-EA1FE255B025}"/>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712383281"/>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p:cSld name="Pernilla+Anna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8F2AF1BF-E1DB-4D68-9C39-038B55D0BB6E}"/>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PERNILLA ÅBERG</a:t>
            </a:r>
          </a:p>
        </p:txBody>
      </p:sp>
      <p:sp>
        <p:nvSpPr>
          <p:cNvPr id="35" name="textruta 34">
            <a:extLst>
              <a:ext uri="{FF2B5EF4-FFF2-40B4-BE49-F238E27FC236}">
                <a16:creationId xmlns:a16="http://schemas.microsoft.com/office/drawing/2014/main" id="{67DE3851-5506-4840-9DB0-9DE1A17481AD}"/>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68304E11-A0AD-47EC-9F84-F6F924C0BC3E}"/>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C866F2B5-29B0-4DFB-9D3A-CF826BE83218}"/>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ANNA STAAKE</a:t>
            </a:r>
          </a:p>
        </p:txBody>
      </p:sp>
      <p:sp>
        <p:nvSpPr>
          <p:cNvPr id="38" name="textruta 37">
            <a:extLst>
              <a:ext uri="{FF2B5EF4-FFF2-40B4-BE49-F238E27FC236}">
                <a16:creationId xmlns:a16="http://schemas.microsoft.com/office/drawing/2014/main" id="{0C17D288-D95D-4233-A51D-ECD4A9A13EE7}"/>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355053683"/>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p:cSld name="Pernilla+Mikaela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B8DFC8CD-9EFD-414D-BB4B-5AE335AB65CF}"/>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PERNILLA ÅBERG</a:t>
            </a:r>
          </a:p>
        </p:txBody>
      </p:sp>
      <p:sp>
        <p:nvSpPr>
          <p:cNvPr id="35" name="textruta 34">
            <a:extLst>
              <a:ext uri="{FF2B5EF4-FFF2-40B4-BE49-F238E27FC236}">
                <a16:creationId xmlns:a16="http://schemas.microsoft.com/office/drawing/2014/main" id="{145584CC-E62A-488F-972E-63A00AD9C03A}"/>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01002FED-B903-4464-A901-2F67517990F0}"/>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1AC68834-41F4-41BB-A6AA-5DB8DEC317D5}"/>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MIKAELA JAKOBSSON</a:t>
            </a:r>
          </a:p>
        </p:txBody>
      </p:sp>
      <p:sp>
        <p:nvSpPr>
          <p:cNvPr id="38" name="textruta 37">
            <a:extLst>
              <a:ext uri="{FF2B5EF4-FFF2-40B4-BE49-F238E27FC236}">
                <a16:creationId xmlns:a16="http://schemas.microsoft.com/office/drawing/2014/main" id="{038D03EC-583B-41EC-A360-D2C982B4448F}"/>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1562273968"/>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p:cSld name="Pernilla+Carin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885C8FF3-C86E-49EE-91A0-DAC00D59164F}"/>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PERNILLA ÅBERG</a:t>
            </a:r>
          </a:p>
        </p:txBody>
      </p:sp>
      <p:sp>
        <p:nvSpPr>
          <p:cNvPr id="35" name="textruta 34">
            <a:extLst>
              <a:ext uri="{FF2B5EF4-FFF2-40B4-BE49-F238E27FC236}">
                <a16:creationId xmlns:a16="http://schemas.microsoft.com/office/drawing/2014/main" id="{83C16C17-1983-4467-9B32-17372EE6A439}"/>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96C5ACC4-23FE-4B67-9092-50191E475A25}"/>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4AE2AA79-52D3-4664-927F-5D0285E5C93F}"/>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CARIN GRÄÄS</a:t>
            </a:r>
          </a:p>
        </p:txBody>
      </p:sp>
      <p:sp>
        <p:nvSpPr>
          <p:cNvPr id="38" name="textruta 37">
            <a:extLst>
              <a:ext uri="{FF2B5EF4-FFF2-40B4-BE49-F238E27FC236}">
                <a16:creationId xmlns:a16="http://schemas.microsoft.com/office/drawing/2014/main" id="{145AA0DB-7147-4FF6-9CF9-516AD714A6BC}"/>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4196049484"/>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p:cSld name="Pernilla+Linn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6" name="textruta 35">
            <a:extLst>
              <a:ext uri="{FF2B5EF4-FFF2-40B4-BE49-F238E27FC236}">
                <a16:creationId xmlns:a16="http://schemas.microsoft.com/office/drawing/2014/main" id="{0C092CC0-485B-4AE5-8BE4-BF3B159ABFDA}"/>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PERNILLA ÅBERG</a:t>
            </a:r>
          </a:p>
        </p:txBody>
      </p:sp>
      <p:sp>
        <p:nvSpPr>
          <p:cNvPr id="37" name="textruta 36">
            <a:extLst>
              <a:ext uri="{FF2B5EF4-FFF2-40B4-BE49-F238E27FC236}">
                <a16:creationId xmlns:a16="http://schemas.microsoft.com/office/drawing/2014/main" id="{FE69B85F-5955-4FB6-A4E1-233194EDB440}"/>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8" name="textruta 37">
            <a:extLst>
              <a:ext uri="{FF2B5EF4-FFF2-40B4-BE49-F238E27FC236}">
                <a16:creationId xmlns:a16="http://schemas.microsoft.com/office/drawing/2014/main" id="{50553117-74B5-45F8-BEAE-D4F7D5BE3B32}"/>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
        <p:nvSpPr>
          <p:cNvPr id="39" name="textruta 38">
            <a:extLst>
              <a:ext uri="{FF2B5EF4-FFF2-40B4-BE49-F238E27FC236}">
                <a16:creationId xmlns:a16="http://schemas.microsoft.com/office/drawing/2014/main" id="{55BE736B-CB75-478A-AFCD-CAD665921F1F}"/>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LINN NILSSON</a:t>
            </a:r>
          </a:p>
        </p:txBody>
      </p:sp>
      <p:sp>
        <p:nvSpPr>
          <p:cNvPr id="40" name="textruta 39">
            <a:extLst>
              <a:ext uri="{FF2B5EF4-FFF2-40B4-BE49-F238E27FC236}">
                <a16:creationId xmlns:a16="http://schemas.microsoft.com/office/drawing/2014/main" id="{FE99CAF7-D374-4F48-A397-281E02E49BD6}"/>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01446379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p:cSld name="1_Pernilla+Linn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6" name="textruta 35">
            <a:extLst>
              <a:ext uri="{FF2B5EF4-FFF2-40B4-BE49-F238E27FC236}">
                <a16:creationId xmlns:a16="http://schemas.microsoft.com/office/drawing/2014/main" id="{0C092CC0-485B-4AE5-8BE4-BF3B159ABFDA}"/>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PERNILLA ÅBERG</a:t>
            </a:r>
          </a:p>
        </p:txBody>
      </p:sp>
      <p:sp>
        <p:nvSpPr>
          <p:cNvPr id="37" name="textruta 36">
            <a:extLst>
              <a:ext uri="{FF2B5EF4-FFF2-40B4-BE49-F238E27FC236}">
                <a16:creationId xmlns:a16="http://schemas.microsoft.com/office/drawing/2014/main" id="{FE69B85F-5955-4FB6-A4E1-233194EDB440}"/>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8" name="textruta 37">
            <a:extLst>
              <a:ext uri="{FF2B5EF4-FFF2-40B4-BE49-F238E27FC236}">
                <a16:creationId xmlns:a16="http://schemas.microsoft.com/office/drawing/2014/main" id="{50553117-74B5-45F8-BEAE-D4F7D5BE3B32}"/>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
        <p:nvSpPr>
          <p:cNvPr id="39" name="textruta 38">
            <a:extLst>
              <a:ext uri="{FF2B5EF4-FFF2-40B4-BE49-F238E27FC236}">
                <a16:creationId xmlns:a16="http://schemas.microsoft.com/office/drawing/2014/main" id="{55BE736B-CB75-478A-AFCD-CAD665921F1F}"/>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FRIDA RÖNNING</a:t>
            </a:r>
          </a:p>
        </p:txBody>
      </p:sp>
      <p:sp>
        <p:nvSpPr>
          <p:cNvPr id="40" name="textruta 39">
            <a:extLst>
              <a:ext uri="{FF2B5EF4-FFF2-40B4-BE49-F238E27FC236}">
                <a16:creationId xmlns:a16="http://schemas.microsoft.com/office/drawing/2014/main" id="{FE99CAF7-D374-4F48-A397-281E02E49BD6}"/>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929087217"/>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p:cSld name="6_Titel på presentation">
    <p:spTree>
      <p:nvGrpSpPr>
        <p:cNvPr id="1" name=""/>
        <p:cNvGrpSpPr/>
        <p:nvPr/>
      </p:nvGrpSpPr>
      <p:grpSpPr>
        <a:xfrm>
          <a:off x="0" y="0"/>
          <a:ext cx="0" cy="0"/>
          <a:chOff x="0" y="0"/>
          <a:chExt cx="0" cy="0"/>
        </a:xfrm>
      </p:grpSpPr>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838200" y="6356350"/>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sp>
        <p:nvSpPr>
          <p:cNvPr id="5" name="Platshållare för sidfot 4">
            <a:extLst>
              <a:ext uri="{FF2B5EF4-FFF2-40B4-BE49-F238E27FC236}">
                <a16:creationId xmlns:a16="http://schemas.microsoft.com/office/drawing/2014/main" id="{FE865377-88F8-0B4D-91B0-1C09A9BD402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D2F4314-8040-944E-9722-B72EF0EABD6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5338208" y="5540332"/>
            <a:ext cx="1515584" cy="533486"/>
          </a:xfrm>
          <a:prstGeom prst="rect">
            <a:avLst/>
          </a:prstGeom>
        </p:spPr>
      </p:pic>
      <p:cxnSp>
        <p:nvCxnSpPr>
          <p:cNvPr id="21" name="Rak 20">
            <a:extLst>
              <a:ext uri="{FF2B5EF4-FFF2-40B4-BE49-F238E27FC236}">
                <a16:creationId xmlns:a16="http://schemas.microsoft.com/office/drawing/2014/main" id="{4F27AB52-C0AA-6F43-8436-6B6880FF1329}"/>
              </a:ext>
            </a:extLst>
          </p:cNvPr>
          <p:cNvCxnSpPr>
            <a:cxnSpLocks/>
          </p:cNvCxnSpPr>
          <p:nvPr/>
        </p:nvCxnSpPr>
        <p:spPr>
          <a:xfrm>
            <a:off x="-292100" y="4945371"/>
            <a:ext cx="12614729" cy="339907"/>
          </a:xfrm>
          <a:prstGeom prst="line">
            <a:avLst/>
          </a:prstGeom>
          <a:ln w="152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Rak 21">
            <a:extLst>
              <a:ext uri="{FF2B5EF4-FFF2-40B4-BE49-F238E27FC236}">
                <a16:creationId xmlns:a16="http://schemas.microsoft.com/office/drawing/2014/main" id="{851FDCDC-AC60-1D43-966C-0EE5200A5997}"/>
              </a:ext>
            </a:extLst>
          </p:cNvPr>
          <p:cNvCxnSpPr>
            <a:cxnSpLocks/>
          </p:cNvCxnSpPr>
          <p:nvPr/>
        </p:nvCxnSpPr>
        <p:spPr>
          <a:xfrm>
            <a:off x="-292100" y="4632325"/>
            <a:ext cx="12674600" cy="482999"/>
          </a:xfrm>
          <a:prstGeom prst="line">
            <a:avLst/>
          </a:prstGeom>
          <a:ln w="381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ak 22">
            <a:extLst>
              <a:ext uri="{FF2B5EF4-FFF2-40B4-BE49-F238E27FC236}">
                <a16:creationId xmlns:a16="http://schemas.microsoft.com/office/drawing/2014/main" id="{9ECA0F7B-515C-6143-AAE0-9481FEB74F86}"/>
              </a:ext>
            </a:extLst>
          </p:cNvPr>
          <p:cNvCxnSpPr>
            <a:cxnSpLocks/>
          </p:cNvCxnSpPr>
          <p:nvPr/>
        </p:nvCxnSpPr>
        <p:spPr>
          <a:xfrm>
            <a:off x="-292100" y="4893747"/>
            <a:ext cx="12674600" cy="0"/>
          </a:xfrm>
          <a:prstGeom prst="line">
            <a:avLst/>
          </a:prstGeom>
          <a:ln w="28575" cap="rnd">
            <a:solidFill>
              <a:schemeClr val="accent3"/>
            </a:solidFill>
          </a:ln>
        </p:spPr>
        <p:style>
          <a:lnRef idx="1">
            <a:schemeClr val="accent5"/>
          </a:lnRef>
          <a:fillRef idx="0">
            <a:schemeClr val="accent5"/>
          </a:fillRef>
          <a:effectRef idx="0">
            <a:schemeClr val="accent5"/>
          </a:effectRef>
          <a:fontRef idx="minor">
            <a:schemeClr val="tx1"/>
          </a:fontRef>
        </p:style>
      </p:cxnSp>
      <p:cxnSp>
        <p:nvCxnSpPr>
          <p:cNvPr id="24" name="Rak 23">
            <a:extLst>
              <a:ext uri="{FF2B5EF4-FFF2-40B4-BE49-F238E27FC236}">
                <a16:creationId xmlns:a16="http://schemas.microsoft.com/office/drawing/2014/main" id="{D230F217-B646-D74F-83FC-5179860F5274}"/>
              </a:ext>
            </a:extLst>
          </p:cNvPr>
          <p:cNvCxnSpPr>
            <a:cxnSpLocks/>
          </p:cNvCxnSpPr>
          <p:nvPr/>
        </p:nvCxnSpPr>
        <p:spPr>
          <a:xfrm flipV="1">
            <a:off x="-306614" y="4756663"/>
            <a:ext cx="12629243" cy="540079"/>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5" name="Rak 24">
            <a:extLst>
              <a:ext uri="{FF2B5EF4-FFF2-40B4-BE49-F238E27FC236}">
                <a16:creationId xmlns:a16="http://schemas.microsoft.com/office/drawing/2014/main" id="{6F596CBD-A738-0F4E-B0B0-15DCAD80210F}"/>
              </a:ext>
            </a:extLst>
          </p:cNvPr>
          <p:cNvCxnSpPr>
            <a:cxnSpLocks/>
          </p:cNvCxnSpPr>
          <p:nvPr/>
        </p:nvCxnSpPr>
        <p:spPr>
          <a:xfrm flipV="1">
            <a:off x="-292100" y="5030832"/>
            <a:ext cx="12674600" cy="168986"/>
          </a:xfrm>
          <a:prstGeom prst="line">
            <a:avLst/>
          </a:prstGeom>
          <a:ln w="38100" cap="rnd">
            <a:solidFill>
              <a:schemeClr val="accent4"/>
            </a:solidFill>
          </a:ln>
        </p:spPr>
        <p:style>
          <a:lnRef idx="1">
            <a:schemeClr val="accent1"/>
          </a:lnRef>
          <a:fillRef idx="0">
            <a:schemeClr val="accent1"/>
          </a:fillRef>
          <a:effectRef idx="0">
            <a:schemeClr val="accent1"/>
          </a:effectRef>
          <a:fontRef idx="minor">
            <a:schemeClr val="tx1"/>
          </a:fontRef>
        </p:style>
      </p:cxnSp>
      <p:sp>
        <p:nvSpPr>
          <p:cNvPr id="13" name="Rubrik 1">
            <a:extLst>
              <a:ext uri="{FF2B5EF4-FFF2-40B4-BE49-F238E27FC236}">
                <a16:creationId xmlns:a16="http://schemas.microsoft.com/office/drawing/2014/main" id="{1B9175D5-5ED3-4F84-A886-96D96BE300BC}"/>
              </a:ext>
            </a:extLst>
          </p:cNvPr>
          <p:cNvSpPr>
            <a:spLocks noGrp="1"/>
          </p:cNvSpPr>
          <p:nvPr>
            <p:ph type="title"/>
          </p:nvPr>
        </p:nvSpPr>
        <p:spPr>
          <a:xfrm>
            <a:off x="2114337" y="1386547"/>
            <a:ext cx="7787339" cy="698800"/>
          </a:xfrm>
        </p:spPr>
        <p:txBody>
          <a:bodyPr anchor="b">
            <a:normAutofit/>
          </a:bodyPr>
          <a:lstStyle>
            <a:lvl1pPr algn="l">
              <a:defRPr sz="2400"/>
            </a:lvl1pPr>
          </a:lstStyle>
          <a:p>
            <a:r>
              <a:rPr lang="sv-SE"/>
              <a:t>Klicka här för att ändra mall för rubrikformat</a:t>
            </a:r>
          </a:p>
        </p:txBody>
      </p:sp>
      <p:sp>
        <p:nvSpPr>
          <p:cNvPr id="14" name="textruta 13">
            <a:extLst>
              <a:ext uri="{FF2B5EF4-FFF2-40B4-BE49-F238E27FC236}">
                <a16:creationId xmlns:a16="http://schemas.microsoft.com/office/drawing/2014/main" id="{8AAB1478-F25A-4867-BFA6-6F1CB0913EAC}"/>
              </a:ext>
            </a:extLst>
          </p:cNvPr>
          <p:cNvSpPr txBox="1"/>
          <p:nvPr/>
        </p:nvSpPr>
        <p:spPr>
          <a:xfrm>
            <a:off x="2102762" y="2548259"/>
            <a:ext cx="5829850" cy="400110"/>
          </a:xfrm>
          <a:prstGeom prst="rect">
            <a:avLst/>
          </a:prstGeom>
          <a:noFill/>
        </p:spPr>
        <p:txBody>
          <a:bodyPr wrap="square" rtlCol="0">
            <a:spAutoFit/>
          </a:bodyPr>
          <a:lstStyle/>
          <a:p>
            <a:r>
              <a:rPr lang="sv-SE" sz="2000">
                <a:solidFill>
                  <a:schemeClr val="accent2"/>
                </a:solidFill>
                <a:latin typeface="+mj-lt"/>
              </a:rPr>
              <a:t>PERNILLA ÅBERG</a:t>
            </a:r>
          </a:p>
        </p:txBody>
      </p:sp>
      <p:sp>
        <p:nvSpPr>
          <p:cNvPr id="15" name="textruta 14">
            <a:extLst>
              <a:ext uri="{FF2B5EF4-FFF2-40B4-BE49-F238E27FC236}">
                <a16:creationId xmlns:a16="http://schemas.microsoft.com/office/drawing/2014/main" id="{383FBC96-8A1B-4353-A0E2-D056F69BA1C9}"/>
              </a:ext>
            </a:extLst>
          </p:cNvPr>
          <p:cNvSpPr txBox="1"/>
          <p:nvPr/>
        </p:nvSpPr>
        <p:spPr>
          <a:xfrm>
            <a:off x="2093884" y="2984813"/>
            <a:ext cx="3832375" cy="338554"/>
          </a:xfrm>
          <a:prstGeom prst="rect">
            <a:avLst/>
          </a:prstGeom>
          <a:noFill/>
        </p:spPr>
        <p:txBody>
          <a:bodyPr wrap="square" rtlCol="0">
            <a:spAutoFit/>
          </a:bodyPr>
          <a:lstStyle/>
          <a:p>
            <a:r>
              <a:rPr lang="sv-SE" sz="1600" b="0" i="1"/>
              <a:t>Projektledare</a:t>
            </a:r>
          </a:p>
        </p:txBody>
      </p:sp>
      <p:sp>
        <p:nvSpPr>
          <p:cNvPr id="16" name="textruta 15">
            <a:extLst>
              <a:ext uri="{FF2B5EF4-FFF2-40B4-BE49-F238E27FC236}">
                <a16:creationId xmlns:a16="http://schemas.microsoft.com/office/drawing/2014/main" id="{68FFEC83-27ED-4566-BA23-5A5603A970E1}"/>
              </a:ext>
            </a:extLst>
          </p:cNvPr>
          <p:cNvSpPr txBox="1"/>
          <p:nvPr/>
        </p:nvSpPr>
        <p:spPr>
          <a:xfrm>
            <a:off x="2488763" y="3466634"/>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
        <p:nvSpPr>
          <p:cNvPr id="18" name="AutoShape 76">
            <a:extLst>
              <a:ext uri="{FF2B5EF4-FFF2-40B4-BE49-F238E27FC236}">
                <a16:creationId xmlns:a16="http://schemas.microsoft.com/office/drawing/2014/main" id="{9EACF457-ACFE-4F0B-9873-FBDEA79ECC47}"/>
              </a:ext>
            </a:extLst>
          </p:cNvPr>
          <p:cNvSpPr>
            <a:spLocks/>
          </p:cNvSpPr>
          <p:nvPr/>
        </p:nvSpPr>
        <p:spPr bwMode="auto">
          <a:xfrm>
            <a:off x="2171835" y="3876905"/>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19" name="AutoShape 68">
            <a:extLst>
              <a:ext uri="{FF2B5EF4-FFF2-40B4-BE49-F238E27FC236}">
                <a16:creationId xmlns:a16="http://schemas.microsoft.com/office/drawing/2014/main" id="{2E5F79B4-4070-4E41-A6EA-52D31E2540EE}"/>
              </a:ext>
            </a:extLst>
          </p:cNvPr>
          <p:cNvSpPr>
            <a:spLocks/>
          </p:cNvSpPr>
          <p:nvPr/>
        </p:nvSpPr>
        <p:spPr bwMode="auto">
          <a:xfrm>
            <a:off x="2160635" y="3509322"/>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0" name="AutoShape 94">
            <a:extLst>
              <a:ext uri="{FF2B5EF4-FFF2-40B4-BE49-F238E27FC236}">
                <a16:creationId xmlns:a16="http://schemas.microsoft.com/office/drawing/2014/main" id="{4ADA889F-C58B-45DB-A06F-1B98D6C1FAC8}"/>
              </a:ext>
            </a:extLst>
          </p:cNvPr>
          <p:cNvSpPr>
            <a:spLocks/>
          </p:cNvSpPr>
          <p:nvPr/>
        </p:nvSpPr>
        <p:spPr bwMode="auto">
          <a:xfrm>
            <a:off x="2212735" y="4211648"/>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38928542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p:cSld name="Carin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4326204" y="1545082"/>
            <a:ext cx="9239023" cy="698800"/>
          </a:xfrm>
        </p:spPr>
        <p:txBody>
          <a:bodyPr anchor="b">
            <a:normAutofit/>
          </a:bodyPr>
          <a:lstStyle>
            <a:lvl1pPr algn="l">
              <a:defRPr sz="2400"/>
            </a:lvl1pPr>
          </a:lstStyle>
          <a:p>
            <a:r>
              <a:rPr lang="sv-SE"/>
              <a:t>Klicka här för att ändra mall för rubrikformat</a:t>
            </a:r>
          </a:p>
        </p:txBody>
      </p:sp>
      <p:sp>
        <p:nvSpPr>
          <p:cNvPr id="24" name="AutoShape 76">
            <a:extLst>
              <a:ext uri="{FF2B5EF4-FFF2-40B4-BE49-F238E27FC236}">
                <a16:creationId xmlns:a16="http://schemas.microsoft.com/office/drawing/2014/main" id="{0C7441DB-BF34-9540-B284-0CEFAEAEFE59}"/>
              </a:ext>
            </a:extLst>
          </p:cNvPr>
          <p:cNvSpPr>
            <a:spLocks/>
          </p:cNvSpPr>
          <p:nvPr/>
        </p:nvSpPr>
        <p:spPr bwMode="auto">
          <a:xfrm>
            <a:off x="4436459" y="3968288"/>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solidFill>
              <a:schemeClr val="accent1"/>
            </a:solid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57E32A73-1C59-484A-A0B3-D1F9AD94A029}"/>
              </a:ext>
            </a:extLst>
          </p:cNvPr>
          <p:cNvSpPr>
            <a:spLocks/>
          </p:cNvSpPr>
          <p:nvPr/>
        </p:nvSpPr>
        <p:spPr bwMode="auto">
          <a:xfrm>
            <a:off x="4425259" y="3600705"/>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solidFill>
              <a:schemeClr val="accent1"/>
            </a:solid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A77DE4A6-130C-0146-8E69-B4D00549343F}"/>
              </a:ext>
            </a:extLst>
          </p:cNvPr>
          <p:cNvSpPr>
            <a:spLocks/>
          </p:cNvSpPr>
          <p:nvPr/>
        </p:nvSpPr>
        <p:spPr bwMode="auto">
          <a:xfrm>
            <a:off x="4477359" y="4303031"/>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solidFill>
              <a:schemeClr val="accent1"/>
            </a:solid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803518" y="-2440366"/>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textruta 12">
            <a:extLst>
              <a:ext uri="{FF2B5EF4-FFF2-40B4-BE49-F238E27FC236}">
                <a16:creationId xmlns:a16="http://schemas.microsoft.com/office/drawing/2014/main" id="{437594B4-D176-4200-BBBF-CF6667B542E5}"/>
              </a:ext>
            </a:extLst>
          </p:cNvPr>
          <p:cNvSpPr txBox="1"/>
          <p:nvPr/>
        </p:nvSpPr>
        <p:spPr>
          <a:xfrm>
            <a:off x="4335082" y="2715914"/>
            <a:ext cx="5829850" cy="400110"/>
          </a:xfrm>
          <a:prstGeom prst="rect">
            <a:avLst/>
          </a:prstGeom>
          <a:noFill/>
        </p:spPr>
        <p:txBody>
          <a:bodyPr wrap="square" rtlCol="0">
            <a:spAutoFit/>
          </a:bodyPr>
          <a:lstStyle/>
          <a:p>
            <a:r>
              <a:rPr lang="sv-SE" sz="2000">
                <a:solidFill>
                  <a:schemeClr val="accent1"/>
                </a:solidFill>
                <a:latin typeface="+mj-lt"/>
              </a:rPr>
              <a:t>CARIN GRÄÄS</a:t>
            </a:r>
          </a:p>
        </p:txBody>
      </p:sp>
      <p:sp>
        <p:nvSpPr>
          <p:cNvPr id="14" name="textruta 13">
            <a:extLst>
              <a:ext uri="{FF2B5EF4-FFF2-40B4-BE49-F238E27FC236}">
                <a16:creationId xmlns:a16="http://schemas.microsoft.com/office/drawing/2014/main" id="{67F6F3C9-7462-48B7-9C41-2D68D6CD4D12}"/>
              </a:ext>
            </a:extLst>
          </p:cNvPr>
          <p:cNvSpPr txBox="1"/>
          <p:nvPr/>
        </p:nvSpPr>
        <p:spPr>
          <a:xfrm>
            <a:off x="4326204" y="3152468"/>
            <a:ext cx="3832375" cy="338554"/>
          </a:xfrm>
          <a:prstGeom prst="rect">
            <a:avLst/>
          </a:prstGeom>
          <a:noFill/>
        </p:spPr>
        <p:txBody>
          <a:bodyPr wrap="square" rtlCol="0">
            <a:spAutoFit/>
          </a:bodyPr>
          <a:lstStyle/>
          <a:p>
            <a:r>
              <a:rPr lang="sv-SE" sz="1600" b="0" i="1"/>
              <a:t>Projektledare</a:t>
            </a:r>
          </a:p>
        </p:txBody>
      </p:sp>
      <p:sp>
        <p:nvSpPr>
          <p:cNvPr id="16" name="textruta 15">
            <a:extLst>
              <a:ext uri="{FF2B5EF4-FFF2-40B4-BE49-F238E27FC236}">
                <a16:creationId xmlns:a16="http://schemas.microsoft.com/office/drawing/2014/main" id="{6C7D076E-ECBD-4E0D-8031-68CA58E8C9C2}"/>
              </a:ext>
            </a:extLst>
          </p:cNvPr>
          <p:cNvSpPr txBox="1"/>
          <p:nvPr/>
        </p:nvSpPr>
        <p:spPr>
          <a:xfrm>
            <a:off x="4699239" y="3567351"/>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63511716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1_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809367" y="285255"/>
            <a:ext cx="10515600" cy="698800"/>
          </a:xfrm>
        </p:spPr>
        <p:txBody>
          <a:bodyPr anchor="b">
            <a:normAutofit/>
          </a:bodyPr>
          <a:lstStyle>
            <a:lvl1pPr algn="ctr">
              <a:defRPr sz="2000"/>
            </a:lvl1p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1A14836F-C94C-E34D-8DD8-1CF5A50CFBE0}"/>
              </a:ext>
            </a:extLst>
          </p:cNvPr>
          <p:cNvSpPr>
            <a:spLocks noGrp="1"/>
          </p:cNvSpPr>
          <p:nvPr>
            <p:ph idx="1"/>
          </p:nvPr>
        </p:nvSpPr>
        <p:spPr>
          <a:xfrm>
            <a:off x="809367" y="4018535"/>
            <a:ext cx="10515600" cy="698800"/>
          </a:xfrm>
        </p:spPr>
        <p:txBody>
          <a:bodyPr/>
          <a:lstStyle>
            <a:lvl1pPr marL="0" indent="0" algn="ctr">
              <a:buNone/>
              <a:defRPr/>
            </a:lvl1pPr>
          </a:lstStyle>
          <a:p>
            <a:pPr lvl="0"/>
            <a:r>
              <a:rPr lang="sv-SE"/>
              <a:t>Klicka här för att ändra format på bakgrundstexten</a:t>
            </a: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310561"/>
            <a:ext cx="1167367" cy="410914"/>
          </a:xfrm>
          <a:prstGeom prst="rect">
            <a:avLst/>
          </a:prstGeom>
        </p:spPr>
      </p:pic>
      <p:cxnSp>
        <p:nvCxnSpPr>
          <p:cNvPr id="14" name="Rak 13">
            <a:extLst>
              <a:ext uri="{FF2B5EF4-FFF2-40B4-BE49-F238E27FC236}">
                <a16:creationId xmlns:a16="http://schemas.microsoft.com/office/drawing/2014/main" id="{7C02B763-3ACC-F946-8E0B-C6C62AF668C9}"/>
              </a:ext>
            </a:extLst>
          </p:cNvPr>
          <p:cNvCxnSpPr>
            <a:cxnSpLocks/>
          </p:cNvCxnSpPr>
          <p:nvPr/>
        </p:nvCxnSpPr>
        <p:spPr>
          <a:xfrm>
            <a:off x="-57665" y="5300263"/>
            <a:ext cx="12249665" cy="469657"/>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5" name="Rak 14">
            <a:extLst>
              <a:ext uri="{FF2B5EF4-FFF2-40B4-BE49-F238E27FC236}">
                <a16:creationId xmlns:a16="http://schemas.microsoft.com/office/drawing/2014/main" id="{71F512CC-2753-5140-B78E-26A8E67B37CA}"/>
              </a:ext>
            </a:extLst>
          </p:cNvPr>
          <p:cNvCxnSpPr>
            <a:cxnSpLocks/>
          </p:cNvCxnSpPr>
          <p:nvPr/>
        </p:nvCxnSpPr>
        <p:spPr>
          <a:xfrm>
            <a:off x="-57665" y="5450756"/>
            <a:ext cx="12249665" cy="98194"/>
          </a:xfrm>
          <a:prstGeom prst="line">
            <a:avLst/>
          </a:prstGeom>
          <a:ln w="28575">
            <a:solidFill>
              <a:schemeClr val="accent2"/>
            </a:solidFill>
          </a:ln>
        </p:spPr>
        <p:style>
          <a:lnRef idx="1">
            <a:schemeClr val="accent5"/>
          </a:lnRef>
          <a:fillRef idx="0">
            <a:schemeClr val="accent5"/>
          </a:fillRef>
          <a:effectRef idx="0">
            <a:schemeClr val="accent5"/>
          </a:effectRef>
          <a:fontRef idx="minor">
            <a:schemeClr val="tx1"/>
          </a:fontRef>
        </p:style>
      </p:cxnSp>
      <p:sp>
        <p:nvSpPr>
          <p:cNvPr id="16" name="Platshållare för innehåll 2">
            <a:extLst>
              <a:ext uri="{FF2B5EF4-FFF2-40B4-BE49-F238E27FC236}">
                <a16:creationId xmlns:a16="http://schemas.microsoft.com/office/drawing/2014/main" id="{345D8B4C-4569-F641-8CAA-D609FB1AFFB0}"/>
              </a:ext>
            </a:extLst>
          </p:cNvPr>
          <p:cNvSpPr>
            <a:spLocks noGrp="1"/>
          </p:cNvSpPr>
          <p:nvPr>
            <p:ph idx="10"/>
          </p:nvPr>
        </p:nvSpPr>
        <p:spPr>
          <a:xfrm>
            <a:off x="2059" y="5823158"/>
            <a:ext cx="12130216" cy="410914"/>
          </a:xfrm>
        </p:spPr>
        <p:txBody>
          <a:bodyPr>
            <a:normAutofit/>
          </a:bodyPr>
          <a:lstStyle>
            <a:lvl1pPr marL="0" indent="0" algn="ctr">
              <a:buNone/>
              <a:defRPr sz="1400"/>
            </a:lvl1pPr>
          </a:lstStyle>
          <a:p>
            <a:pPr lvl="0"/>
            <a:r>
              <a:rPr lang="sv-SE"/>
              <a:t>Klicka här för att ändra format på bakgrundstexten</a:t>
            </a:r>
          </a:p>
        </p:txBody>
      </p:sp>
      <p:sp>
        <p:nvSpPr>
          <p:cNvPr id="10" name="Platshållare för innehåll 2">
            <a:extLst>
              <a:ext uri="{FF2B5EF4-FFF2-40B4-BE49-F238E27FC236}">
                <a16:creationId xmlns:a16="http://schemas.microsoft.com/office/drawing/2014/main" id="{76064E48-6DD4-3A46-8E8F-BC89C84A2BE2}"/>
              </a:ext>
            </a:extLst>
          </p:cNvPr>
          <p:cNvSpPr>
            <a:spLocks noGrp="1"/>
          </p:cNvSpPr>
          <p:nvPr>
            <p:ph idx="11" hasCustomPrompt="1"/>
          </p:nvPr>
        </p:nvSpPr>
        <p:spPr>
          <a:xfrm>
            <a:off x="2986443" y="1327143"/>
            <a:ext cx="6161448" cy="2420324"/>
          </a:xfrm>
        </p:spPr>
        <p:txBody>
          <a:bodyPr>
            <a:noAutofit/>
          </a:bodyPr>
          <a:lstStyle>
            <a:lvl1pPr marL="0" indent="0" algn="ctr">
              <a:buNone/>
              <a:defRPr sz="20400">
                <a:solidFill>
                  <a:schemeClr val="accent2"/>
                </a:solidFill>
                <a:latin typeface="+mj-lt"/>
              </a:defRPr>
            </a:lvl1pPr>
          </a:lstStyle>
          <a:p>
            <a:pPr lvl="0"/>
            <a:r>
              <a:rPr lang="sv-SE"/>
              <a:t>XX %</a:t>
            </a:r>
          </a:p>
        </p:txBody>
      </p:sp>
    </p:spTree>
    <p:extLst>
      <p:ext uri="{BB962C8B-B14F-4D97-AF65-F5344CB8AC3E}">
        <p14:creationId xmlns:p14="http://schemas.microsoft.com/office/powerpoint/2010/main" val="62153891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p:cSld name="Carin+Nin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9CC1DD6D-5F02-45FA-A16D-2494EEA4D636}"/>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CARIN GRÄÄS</a:t>
            </a:r>
          </a:p>
        </p:txBody>
      </p:sp>
      <p:sp>
        <p:nvSpPr>
          <p:cNvPr id="25" name="textruta 24">
            <a:extLst>
              <a:ext uri="{FF2B5EF4-FFF2-40B4-BE49-F238E27FC236}">
                <a16:creationId xmlns:a16="http://schemas.microsoft.com/office/drawing/2014/main" id="{C7EE7408-A62F-44E4-8B3F-C685078FB61F}"/>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26" name="textruta 25">
            <a:extLst>
              <a:ext uri="{FF2B5EF4-FFF2-40B4-BE49-F238E27FC236}">
                <a16:creationId xmlns:a16="http://schemas.microsoft.com/office/drawing/2014/main" id="{58E07B5E-FCB2-48B1-9AB3-4F783584CDDB}"/>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
        <p:nvSpPr>
          <p:cNvPr id="34" name="textruta 33">
            <a:extLst>
              <a:ext uri="{FF2B5EF4-FFF2-40B4-BE49-F238E27FC236}">
                <a16:creationId xmlns:a16="http://schemas.microsoft.com/office/drawing/2014/main" id="{F5B10543-ED64-4AC6-A98B-0B81FEAE4A5D}"/>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NINA ENGDAHL	</a:t>
            </a:r>
          </a:p>
        </p:txBody>
      </p:sp>
      <p:sp>
        <p:nvSpPr>
          <p:cNvPr id="35" name="textruta 34">
            <a:extLst>
              <a:ext uri="{FF2B5EF4-FFF2-40B4-BE49-F238E27FC236}">
                <a16:creationId xmlns:a16="http://schemas.microsoft.com/office/drawing/2014/main" id="{4CA3E1F4-1050-46A5-838A-02819EFE3A01}"/>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19921170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p:cSld name="Carin+Linn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32A253E2-4503-4FD2-B9E1-164ABDE44013}"/>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CARIN GRÄÄS</a:t>
            </a:r>
          </a:p>
        </p:txBody>
      </p:sp>
      <p:sp>
        <p:nvSpPr>
          <p:cNvPr id="35" name="textruta 34">
            <a:extLst>
              <a:ext uri="{FF2B5EF4-FFF2-40B4-BE49-F238E27FC236}">
                <a16:creationId xmlns:a16="http://schemas.microsoft.com/office/drawing/2014/main" id="{4A9665FB-428D-4D88-82F9-FEE2290DDD42}"/>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969B5B2F-3001-4869-87CB-913081ED71AD}"/>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3E22393D-FE1B-44C8-9814-167907165BC0}"/>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LINN NILSSON</a:t>
            </a:r>
          </a:p>
        </p:txBody>
      </p:sp>
      <p:sp>
        <p:nvSpPr>
          <p:cNvPr id="38" name="textruta 37">
            <a:extLst>
              <a:ext uri="{FF2B5EF4-FFF2-40B4-BE49-F238E27FC236}">
                <a16:creationId xmlns:a16="http://schemas.microsoft.com/office/drawing/2014/main" id="{853D5039-712D-4917-9C9A-00711FF56101}"/>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060183430"/>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p:cSld name="Carin+PErnill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5" name="textruta 24">
            <a:extLst>
              <a:ext uri="{FF2B5EF4-FFF2-40B4-BE49-F238E27FC236}">
                <a16:creationId xmlns:a16="http://schemas.microsoft.com/office/drawing/2014/main" id="{DFCFE174-B7A8-4ADF-B516-F33BB4597A25}"/>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CARIN GRÄÄS</a:t>
            </a:r>
          </a:p>
        </p:txBody>
      </p:sp>
      <p:sp>
        <p:nvSpPr>
          <p:cNvPr id="35" name="textruta 34">
            <a:extLst>
              <a:ext uri="{FF2B5EF4-FFF2-40B4-BE49-F238E27FC236}">
                <a16:creationId xmlns:a16="http://schemas.microsoft.com/office/drawing/2014/main" id="{012C09FA-70C3-4433-9B75-329A62F3623D}"/>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08A1BA4D-074A-48C9-BEC0-FB398250CE66}"/>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EE7A2B29-4748-4A85-830A-A739729AFA0D}"/>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PERNILLA ÅBERG</a:t>
            </a:r>
          </a:p>
        </p:txBody>
      </p:sp>
      <p:sp>
        <p:nvSpPr>
          <p:cNvPr id="38" name="textruta 37">
            <a:extLst>
              <a:ext uri="{FF2B5EF4-FFF2-40B4-BE49-F238E27FC236}">
                <a16:creationId xmlns:a16="http://schemas.microsoft.com/office/drawing/2014/main" id="{53FE6994-0527-48EA-AA42-7DE1CB9DF039}"/>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87044354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p:cSld name="Carin+Ann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6AEB5EAA-5607-47B4-B783-042742812D7A}"/>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CARIN GRÄÄS</a:t>
            </a:r>
          </a:p>
        </p:txBody>
      </p:sp>
      <p:sp>
        <p:nvSpPr>
          <p:cNvPr id="35" name="textruta 34">
            <a:extLst>
              <a:ext uri="{FF2B5EF4-FFF2-40B4-BE49-F238E27FC236}">
                <a16:creationId xmlns:a16="http://schemas.microsoft.com/office/drawing/2014/main" id="{333537CD-0FE7-4C2E-B70D-7020348E4516}"/>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D2ACBA99-7F06-4DEA-AA47-2864C0745E18}"/>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5985375A-5928-485E-95CF-084633465DC7}"/>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ANNA STAAKE</a:t>
            </a:r>
          </a:p>
        </p:txBody>
      </p:sp>
      <p:sp>
        <p:nvSpPr>
          <p:cNvPr id="38" name="textruta 37">
            <a:extLst>
              <a:ext uri="{FF2B5EF4-FFF2-40B4-BE49-F238E27FC236}">
                <a16:creationId xmlns:a16="http://schemas.microsoft.com/office/drawing/2014/main" id="{4D076635-41D2-4AC4-A524-7672839BC9AC}"/>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931954213"/>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p:cSld name="Carin+Mikael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12EA2EF6-7328-4432-84FE-6D28C791F318}"/>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CARIN GRÄÄS</a:t>
            </a:r>
          </a:p>
        </p:txBody>
      </p:sp>
      <p:sp>
        <p:nvSpPr>
          <p:cNvPr id="35" name="textruta 34">
            <a:extLst>
              <a:ext uri="{FF2B5EF4-FFF2-40B4-BE49-F238E27FC236}">
                <a16:creationId xmlns:a16="http://schemas.microsoft.com/office/drawing/2014/main" id="{8BC48794-DB1B-4500-8F50-06759A607B5A}"/>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1841C300-7C3D-4D02-894F-218F241C3FD9}"/>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5984DDDE-CBEB-4578-8BE1-9D2DC2A9E6EC}"/>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MIKAELA JAKOBSSON</a:t>
            </a:r>
          </a:p>
        </p:txBody>
      </p:sp>
      <p:sp>
        <p:nvSpPr>
          <p:cNvPr id="38" name="textruta 37">
            <a:extLst>
              <a:ext uri="{FF2B5EF4-FFF2-40B4-BE49-F238E27FC236}">
                <a16:creationId xmlns:a16="http://schemas.microsoft.com/office/drawing/2014/main" id="{E7F7FB00-92F8-41AE-90C3-25823C7F0E68}"/>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57664452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p:cSld name="1_Carin+Mikael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12EA2EF6-7328-4432-84FE-6D28C791F318}"/>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CARIN GRÄÄS</a:t>
            </a:r>
          </a:p>
        </p:txBody>
      </p:sp>
      <p:sp>
        <p:nvSpPr>
          <p:cNvPr id="35" name="textruta 34">
            <a:extLst>
              <a:ext uri="{FF2B5EF4-FFF2-40B4-BE49-F238E27FC236}">
                <a16:creationId xmlns:a16="http://schemas.microsoft.com/office/drawing/2014/main" id="{8BC48794-DB1B-4500-8F50-06759A607B5A}"/>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1841C300-7C3D-4D02-894F-218F241C3FD9}"/>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5984DDDE-CBEB-4578-8BE1-9D2DC2A9E6EC}"/>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FRIDA RÖNNING</a:t>
            </a:r>
          </a:p>
        </p:txBody>
      </p:sp>
      <p:sp>
        <p:nvSpPr>
          <p:cNvPr id="38" name="textruta 37">
            <a:extLst>
              <a:ext uri="{FF2B5EF4-FFF2-40B4-BE49-F238E27FC236}">
                <a16:creationId xmlns:a16="http://schemas.microsoft.com/office/drawing/2014/main" id="{E7F7FB00-92F8-41AE-90C3-25823C7F0E68}"/>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705413012"/>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p:cSld name="Carin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4326204" y="1545082"/>
            <a:ext cx="9239023" cy="698800"/>
          </a:xfrm>
        </p:spPr>
        <p:txBody>
          <a:bodyPr anchor="b">
            <a:normAutofit/>
          </a:bodyPr>
          <a:lstStyle>
            <a:lvl1pPr algn="l">
              <a:defRPr sz="2400"/>
            </a:lvl1pPr>
          </a:lstStyle>
          <a:p>
            <a:r>
              <a:rPr lang="sv-SE"/>
              <a:t>Klicka här för att ändra mall för rubrikformat</a:t>
            </a:r>
          </a:p>
        </p:txBody>
      </p:sp>
      <p:sp>
        <p:nvSpPr>
          <p:cNvPr id="24" name="AutoShape 76">
            <a:extLst>
              <a:ext uri="{FF2B5EF4-FFF2-40B4-BE49-F238E27FC236}">
                <a16:creationId xmlns:a16="http://schemas.microsoft.com/office/drawing/2014/main" id="{0C7441DB-BF34-9540-B284-0CEFAEAEFE59}"/>
              </a:ext>
            </a:extLst>
          </p:cNvPr>
          <p:cNvSpPr>
            <a:spLocks/>
          </p:cNvSpPr>
          <p:nvPr/>
        </p:nvSpPr>
        <p:spPr bwMode="auto">
          <a:xfrm>
            <a:off x="4436459" y="3968288"/>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57E32A73-1C59-484A-A0B3-D1F9AD94A029}"/>
              </a:ext>
            </a:extLst>
          </p:cNvPr>
          <p:cNvSpPr>
            <a:spLocks/>
          </p:cNvSpPr>
          <p:nvPr/>
        </p:nvSpPr>
        <p:spPr bwMode="auto">
          <a:xfrm>
            <a:off x="4425259" y="3600705"/>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A77DE4A6-130C-0146-8E69-B4D00549343F}"/>
              </a:ext>
            </a:extLst>
          </p:cNvPr>
          <p:cNvSpPr>
            <a:spLocks/>
          </p:cNvSpPr>
          <p:nvPr/>
        </p:nvSpPr>
        <p:spPr bwMode="auto">
          <a:xfrm>
            <a:off x="4477359" y="4303031"/>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803518" y="-2440366"/>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textruta 12">
            <a:extLst>
              <a:ext uri="{FF2B5EF4-FFF2-40B4-BE49-F238E27FC236}">
                <a16:creationId xmlns:a16="http://schemas.microsoft.com/office/drawing/2014/main" id="{ABF4A3DE-F4F1-4FEE-A8C3-801CEE3E0305}"/>
              </a:ext>
            </a:extLst>
          </p:cNvPr>
          <p:cNvSpPr txBox="1"/>
          <p:nvPr/>
        </p:nvSpPr>
        <p:spPr>
          <a:xfrm>
            <a:off x="4335082" y="2715914"/>
            <a:ext cx="5829850" cy="400110"/>
          </a:xfrm>
          <a:prstGeom prst="rect">
            <a:avLst/>
          </a:prstGeom>
          <a:noFill/>
        </p:spPr>
        <p:txBody>
          <a:bodyPr wrap="square" rtlCol="0">
            <a:spAutoFit/>
          </a:bodyPr>
          <a:lstStyle/>
          <a:p>
            <a:r>
              <a:rPr lang="sv-SE" sz="2000">
                <a:solidFill>
                  <a:schemeClr val="accent5"/>
                </a:solidFill>
                <a:latin typeface="+mj-lt"/>
              </a:rPr>
              <a:t>CARIN GRÄÄS</a:t>
            </a:r>
          </a:p>
        </p:txBody>
      </p:sp>
      <p:sp>
        <p:nvSpPr>
          <p:cNvPr id="14" name="textruta 13">
            <a:extLst>
              <a:ext uri="{FF2B5EF4-FFF2-40B4-BE49-F238E27FC236}">
                <a16:creationId xmlns:a16="http://schemas.microsoft.com/office/drawing/2014/main" id="{68889CAF-AC45-4553-9774-D4B9A4A17D6B}"/>
              </a:ext>
            </a:extLst>
          </p:cNvPr>
          <p:cNvSpPr txBox="1"/>
          <p:nvPr/>
        </p:nvSpPr>
        <p:spPr>
          <a:xfrm>
            <a:off x="4326204" y="3152468"/>
            <a:ext cx="3832375" cy="338554"/>
          </a:xfrm>
          <a:prstGeom prst="rect">
            <a:avLst/>
          </a:prstGeom>
          <a:noFill/>
        </p:spPr>
        <p:txBody>
          <a:bodyPr wrap="square" rtlCol="0">
            <a:spAutoFit/>
          </a:bodyPr>
          <a:lstStyle/>
          <a:p>
            <a:r>
              <a:rPr lang="sv-SE" sz="1600" b="0" i="1"/>
              <a:t>Projektledare</a:t>
            </a:r>
          </a:p>
        </p:txBody>
      </p:sp>
      <p:sp>
        <p:nvSpPr>
          <p:cNvPr id="16" name="textruta 15">
            <a:extLst>
              <a:ext uri="{FF2B5EF4-FFF2-40B4-BE49-F238E27FC236}">
                <a16:creationId xmlns:a16="http://schemas.microsoft.com/office/drawing/2014/main" id="{41045365-A54A-4156-BEEA-9A2599BCF38A}"/>
              </a:ext>
            </a:extLst>
          </p:cNvPr>
          <p:cNvSpPr txBox="1"/>
          <p:nvPr/>
        </p:nvSpPr>
        <p:spPr>
          <a:xfrm>
            <a:off x="4699239" y="3567351"/>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453038549"/>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p:cSld name="Carin+Anna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BA7341EB-3531-4754-8006-FD01657B5061}"/>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CARIN GRÄÄS</a:t>
            </a:r>
          </a:p>
        </p:txBody>
      </p:sp>
      <p:sp>
        <p:nvSpPr>
          <p:cNvPr id="25" name="textruta 24">
            <a:extLst>
              <a:ext uri="{FF2B5EF4-FFF2-40B4-BE49-F238E27FC236}">
                <a16:creationId xmlns:a16="http://schemas.microsoft.com/office/drawing/2014/main" id="{C1725E46-4B08-497D-B584-909B16B1D853}"/>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26" name="textruta 25">
            <a:extLst>
              <a:ext uri="{FF2B5EF4-FFF2-40B4-BE49-F238E27FC236}">
                <a16:creationId xmlns:a16="http://schemas.microsoft.com/office/drawing/2014/main" id="{37042237-84A6-449F-9C11-2B087F966B90}"/>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
        <p:nvSpPr>
          <p:cNvPr id="34" name="textruta 33">
            <a:extLst>
              <a:ext uri="{FF2B5EF4-FFF2-40B4-BE49-F238E27FC236}">
                <a16:creationId xmlns:a16="http://schemas.microsoft.com/office/drawing/2014/main" id="{696A994E-2D70-4831-A1B7-FE390507A090}"/>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ANNA STAAKE</a:t>
            </a:r>
          </a:p>
        </p:txBody>
      </p:sp>
      <p:sp>
        <p:nvSpPr>
          <p:cNvPr id="35" name="textruta 34">
            <a:extLst>
              <a:ext uri="{FF2B5EF4-FFF2-40B4-BE49-F238E27FC236}">
                <a16:creationId xmlns:a16="http://schemas.microsoft.com/office/drawing/2014/main" id="{D5969519-571D-4946-AD6A-D8F6A98C73B3}"/>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646897651"/>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p:cSld name="Carin+Nina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7E41AE7C-515E-43A6-8002-FDEF7D736685}"/>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CARIN GRÄÄS</a:t>
            </a:r>
          </a:p>
        </p:txBody>
      </p:sp>
      <p:sp>
        <p:nvSpPr>
          <p:cNvPr id="35" name="textruta 34">
            <a:extLst>
              <a:ext uri="{FF2B5EF4-FFF2-40B4-BE49-F238E27FC236}">
                <a16:creationId xmlns:a16="http://schemas.microsoft.com/office/drawing/2014/main" id="{DC0769C0-75F6-45AF-A266-D5B6D5BEC567}"/>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E1E45C8F-621F-4D24-9F20-9818DCF5E444}"/>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F35B62F6-0002-49FF-A8FF-FC17692E2A6A}"/>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NINA ENGDAHL	</a:t>
            </a:r>
          </a:p>
        </p:txBody>
      </p:sp>
      <p:sp>
        <p:nvSpPr>
          <p:cNvPr id="38" name="textruta 37">
            <a:extLst>
              <a:ext uri="{FF2B5EF4-FFF2-40B4-BE49-F238E27FC236}">
                <a16:creationId xmlns:a16="http://schemas.microsoft.com/office/drawing/2014/main" id="{8B7798BB-0A8C-4073-B68F-05D841FD99C0}"/>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605651594"/>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p:cSld name="Carin+Mikaela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243FD991-94FB-48B9-B3EE-47B8F4B2DC60}"/>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CARIN GRÄÄS</a:t>
            </a:r>
          </a:p>
        </p:txBody>
      </p:sp>
      <p:sp>
        <p:nvSpPr>
          <p:cNvPr id="35" name="textruta 34">
            <a:extLst>
              <a:ext uri="{FF2B5EF4-FFF2-40B4-BE49-F238E27FC236}">
                <a16:creationId xmlns:a16="http://schemas.microsoft.com/office/drawing/2014/main" id="{69ABE44D-EC26-464E-909D-63C703FA9619}"/>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710FAFF5-CBDB-4EA8-A86D-2D56DA6DE59E}"/>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76C540DA-38B9-454D-B242-60002B4B104E}"/>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MIKAELA JAKOBSSON</a:t>
            </a:r>
          </a:p>
        </p:txBody>
      </p:sp>
      <p:sp>
        <p:nvSpPr>
          <p:cNvPr id="38" name="textruta 37">
            <a:extLst>
              <a:ext uri="{FF2B5EF4-FFF2-40B4-BE49-F238E27FC236}">
                <a16:creationId xmlns:a16="http://schemas.microsoft.com/office/drawing/2014/main" id="{86A9FC8B-D92D-40D2-8A0D-2B6FEF1E465C}"/>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54318493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6_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809367" y="285255"/>
            <a:ext cx="10515600" cy="698800"/>
          </a:xfrm>
        </p:spPr>
        <p:txBody>
          <a:bodyPr anchor="b">
            <a:normAutofit/>
          </a:bodyPr>
          <a:lstStyle>
            <a:lvl1pPr algn="ctr">
              <a:defRPr sz="2000"/>
            </a:lvl1p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1A14836F-C94C-E34D-8DD8-1CF5A50CFBE0}"/>
              </a:ext>
            </a:extLst>
          </p:cNvPr>
          <p:cNvSpPr>
            <a:spLocks noGrp="1"/>
          </p:cNvSpPr>
          <p:nvPr>
            <p:ph idx="1"/>
          </p:nvPr>
        </p:nvSpPr>
        <p:spPr>
          <a:xfrm>
            <a:off x="809367" y="4018535"/>
            <a:ext cx="10515600" cy="698800"/>
          </a:xfrm>
        </p:spPr>
        <p:txBody>
          <a:bodyPr/>
          <a:lstStyle>
            <a:lvl1pPr marL="0" indent="0" algn="ctr">
              <a:buNone/>
              <a:defRPr/>
            </a:lvl1pPr>
          </a:lstStyle>
          <a:p>
            <a:pPr lvl="0"/>
            <a:r>
              <a:rPr lang="sv-SE"/>
              <a:t>Klicka här för att ändra format på bakgrundstexten</a:t>
            </a: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310561"/>
            <a:ext cx="1167367" cy="410914"/>
          </a:xfrm>
          <a:prstGeom prst="rect">
            <a:avLst/>
          </a:prstGeom>
        </p:spPr>
      </p:pic>
      <p:cxnSp>
        <p:nvCxnSpPr>
          <p:cNvPr id="14" name="Rak 13">
            <a:extLst>
              <a:ext uri="{FF2B5EF4-FFF2-40B4-BE49-F238E27FC236}">
                <a16:creationId xmlns:a16="http://schemas.microsoft.com/office/drawing/2014/main" id="{7C02B763-3ACC-F946-8E0B-C6C62AF668C9}"/>
              </a:ext>
            </a:extLst>
          </p:cNvPr>
          <p:cNvCxnSpPr>
            <a:cxnSpLocks/>
          </p:cNvCxnSpPr>
          <p:nvPr/>
        </p:nvCxnSpPr>
        <p:spPr>
          <a:xfrm>
            <a:off x="-57665" y="5300263"/>
            <a:ext cx="12332043" cy="441510"/>
          </a:xfrm>
          <a:prstGeom prst="line">
            <a:avLst/>
          </a:prstGeom>
          <a:ln w="381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 name="Rak 14">
            <a:extLst>
              <a:ext uri="{FF2B5EF4-FFF2-40B4-BE49-F238E27FC236}">
                <a16:creationId xmlns:a16="http://schemas.microsoft.com/office/drawing/2014/main" id="{71F512CC-2753-5140-B78E-26A8E67B37CA}"/>
              </a:ext>
            </a:extLst>
          </p:cNvPr>
          <p:cNvCxnSpPr>
            <a:cxnSpLocks/>
          </p:cNvCxnSpPr>
          <p:nvPr/>
        </p:nvCxnSpPr>
        <p:spPr>
          <a:xfrm>
            <a:off x="-57665" y="5450756"/>
            <a:ext cx="12249665" cy="93309"/>
          </a:xfrm>
          <a:prstGeom prst="line">
            <a:avLst/>
          </a:prstGeom>
          <a:ln w="28575" cap="rnd">
            <a:solidFill>
              <a:schemeClr val="accent2"/>
            </a:solidFill>
          </a:ln>
        </p:spPr>
        <p:style>
          <a:lnRef idx="1">
            <a:schemeClr val="accent5"/>
          </a:lnRef>
          <a:fillRef idx="0">
            <a:schemeClr val="accent5"/>
          </a:fillRef>
          <a:effectRef idx="0">
            <a:schemeClr val="accent5"/>
          </a:effectRef>
          <a:fontRef idx="minor">
            <a:schemeClr val="tx1"/>
          </a:fontRef>
        </p:style>
      </p:cxnSp>
      <p:sp>
        <p:nvSpPr>
          <p:cNvPr id="16" name="Platshållare för innehåll 2">
            <a:extLst>
              <a:ext uri="{FF2B5EF4-FFF2-40B4-BE49-F238E27FC236}">
                <a16:creationId xmlns:a16="http://schemas.microsoft.com/office/drawing/2014/main" id="{345D8B4C-4569-F641-8CAA-D609FB1AFFB0}"/>
              </a:ext>
            </a:extLst>
          </p:cNvPr>
          <p:cNvSpPr>
            <a:spLocks noGrp="1"/>
          </p:cNvSpPr>
          <p:nvPr>
            <p:ph idx="10"/>
          </p:nvPr>
        </p:nvSpPr>
        <p:spPr>
          <a:xfrm>
            <a:off x="2059" y="5823158"/>
            <a:ext cx="12130216" cy="410914"/>
          </a:xfrm>
        </p:spPr>
        <p:txBody>
          <a:bodyPr>
            <a:normAutofit/>
          </a:bodyPr>
          <a:lstStyle>
            <a:lvl1pPr marL="0" indent="0" algn="ctr">
              <a:buNone/>
              <a:defRPr sz="1400"/>
            </a:lvl1pPr>
          </a:lstStyle>
          <a:p>
            <a:pPr lvl="0"/>
            <a:r>
              <a:rPr lang="sv-SE"/>
              <a:t>Klicka här för att ändra format på bakgrundstexten</a:t>
            </a:r>
          </a:p>
        </p:txBody>
      </p:sp>
      <p:sp>
        <p:nvSpPr>
          <p:cNvPr id="9" name="Platshållare för innehåll 2">
            <a:extLst>
              <a:ext uri="{FF2B5EF4-FFF2-40B4-BE49-F238E27FC236}">
                <a16:creationId xmlns:a16="http://schemas.microsoft.com/office/drawing/2014/main" id="{BDD34CC1-6104-534E-B380-DF6CDB0B0529}"/>
              </a:ext>
            </a:extLst>
          </p:cNvPr>
          <p:cNvSpPr>
            <a:spLocks noGrp="1"/>
          </p:cNvSpPr>
          <p:nvPr>
            <p:ph idx="11" hasCustomPrompt="1"/>
          </p:nvPr>
        </p:nvSpPr>
        <p:spPr>
          <a:xfrm>
            <a:off x="2986443" y="1400503"/>
            <a:ext cx="6161448" cy="2420324"/>
          </a:xfrm>
        </p:spPr>
        <p:txBody>
          <a:bodyPr>
            <a:noAutofit/>
          </a:bodyPr>
          <a:lstStyle>
            <a:lvl1pPr marL="0" indent="0" algn="ctr">
              <a:buNone/>
              <a:defRPr sz="20400">
                <a:solidFill>
                  <a:schemeClr val="accent4"/>
                </a:solidFill>
                <a:latin typeface="+mj-lt"/>
              </a:defRPr>
            </a:lvl1pPr>
          </a:lstStyle>
          <a:p>
            <a:pPr lvl="0"/>
            <a:r>
              <a:rPr lang="sv-SE"/>
              <a:t>XX %</a:t>
            </a:r>
          </a:p>
        </p:txBody>
      </p:sp>
    </p:spTree>
    <p:extLst>
      <p:ext uri="{BB962C8B-B14F-4D97-AF65-F5344CB8AC3E}">
        <p14:creationId xmlns:p14="http://schemas.microsoft.com/office/powerpoint/2010/main" val="1785564293"/>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p:cSld name="carin+Pernilla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3FD9814D-33B1-412C-BE7A-31450EA4C436}"/>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CARIN GRÄÄS</a:t>
            </a:r>
          </a:p>
        </p:txBody>
      </p:sp>
      <p:sp>
        <p:nvSpPr>
          <p:cNvPr id="35" name="textruta 34">
            <a:extLst>
              <a:ext uri="{FF2B5EF4-FFF2-40B4-BE49-F238E27FC236}">
                <a16:creationId xmlns:a16="http://schemas.microsoft.com/office/drawing/2014/main" id="{2DA2FC29-BEDA-488B-8D55-ADB23F573EC1}"/>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C406F641-8169-49B5-B7BF-29F0D2B83052}"/>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DC8D41A3-6960-41CE-ABE6-DA335655EE19}"/>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PERNILLA ÅBERG</a:t>
            </a:r>
          </a:p>
        </p:txBody>
      </p:sp>
      <p:sp>
        <p:nvSpPr>
          <p:cNvPr id="38" name="textruta 37">
            <a:extLst>
              <a:ext uri="{FF2B5EF4-FFF2-40B4-BE49-F238E27FC236}">
                <a16:creationId xmlns:a16="http://schemas.microsoft.com/office/drawing/2014/main" id="{F67F617D-BB07-418A-8342-5DE57F181F31}"/>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613855570"/>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p:cSld name="Carin+Linn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1EB26F2A-59CE-4E2D-8144-D9049B6B34D2}"/>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CARIN GRÄÄS</a:t>
            </a:r>
          </a:p>
        </p:txBody>
      </p:sp>
      <p:sp>
        <p:nvSpPr>
          <p:cNvPr id="35" name="textruta 34">
            <a:extLst>
              <a:ext uri="{FF2B5EF4-FFF2-40B4-BE49-F238E27FC236}">
                <a16:creationId xmlns:a16="http://schemas.microsoft.com/office/drawing/2014/main" id="{21A42B7C-BA14-4938-BB4F-BA105DCB0282}"/>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D08AAB81-2C92-4103-A46B-D553EA5535A3}"/>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DB1C6E61-0CA6-4332-84F7-CCD0940B0DFC}"/>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LINN NILSSON</a:t>
            </a:r>
          </a:p>
        </p:txBody>
      </p:sp>
      <p:sp>
        <p:nvSpPr>
          <p:cNvPr id="38" name="textruta 37">
            <a:extLst>
              <a:ext uri="{FF2B5EF4-FFF2-40B4-BE49-F238E27FC236}">
                <a16:creationId xmlns:a16="http://schemas.microsoft.com/office/drawing/2014/main" id="{C97690E8-6803-4D94-8994-BC1A6E962651}"/>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55486473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p:cSld name="1_Carin+Linn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1EB26F2A-59CE-4E2D-8144-D9049B6B34D2}"/>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CARIN GRÄÄS</a:t>
            </a:r>
          </a:p>
        </p:txBody>
      </p:sp>
      <p:sp>
        <p:nvSpPr>
          <p:cNvPr id="35" name="textruta 34">
            <a:extLst>
              <a:ext uri="{FF2B5EF4-FFF2-40B4-BE49-F238E27FC236}">
                <a16:creationId xmlns:a16="http://schemas.microsoft.com/office/drawing/2014/main" id="{21A42B7C-BA14-4938-BB4F-BA105DCB0282}"/>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D08AAB81-2C92-4103-A46B-D553EA5535A3}"/>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DB1C6E61-0CA6-4332-84F7-CCD0940B0DFC}"/>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FRIDA RÖNNING</a:t>
            </a:r>
          </a:p>
        </p:txBody>
      </p:sp>
      <p:sp>
        <p:nvSpPr>
          <p:cNvPr id="38" name="textruta 37">
            <a:extLst>
              <a:ext uri="{FF2B5EF4-FFF2-40B4-BE49-F238E27FC236}">
                <a16:creationId xmlns:a16="http://schemas.microsoft.com/office/drawing/2014/main" id="{C97690E8-6803-4D94-8994-BC1A6E962651}"/>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895431189"/>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p:cSld name="Carin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4326204" y="1545082"/>
            <a:ext cx="9239023" cy="698800"/>
          </a:xfrm>
        </p:spPr>
        <p:txBody>
          <a:bodyPr anchor="b">
            <a:normAutofit/>
          </a:bodyPr>
          <a:lstStyle>
            <a:lvl1pPr algn="l">
              <a:defRPr sz="2400"/>
            </a:lvl1pPr>
          </a:lstStyle>
          <a:p>
            <a:r>
              <a:rPr lang="sv-SE"/>
              <a:t>Klicka här för att ändra mall för rubrikformat</a:t>
            </a:r>
          </a:p>
        </p:txBody>
      </p:sp>
      <p:sp>
        <p:nvSpPr>
          <p:cNvPr id="24" name="AutoShape 76">
            <a:extLst>
              <a:ext uri="{FF2B5EF4-FFF2-40B4-BE49-F238E27FC236}">
                <a16:creationId xmlns:a16="http://schemas.microsoft.com/office/drawing/2014/main" id="{0C7441DB-BF34-9540-B284-0CEFAEAEFE59}"/>
              </a:ext>
            </a:extLst>
          </p:cNvPr>
          <p:cNvSpPr>
            <a:spLocks/>
          </p:cNvSpPr>
          <p:nvPr/>
        </p:nvSpPr>
        <p:spPr bwMode="auto">
          <a:xfrm>
            <a:off x="4436459" y="3968288"/>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57E32A73-1C59-484A-A0B3-D1F9AD94A029}"/>
              </a:ext>
            </a:extLst>
          </p:cNvPr>
          <p:cNvSpPr>
            <a:spLocks/>
          </p:cNvSpPr>
          <p:nvPr/>
        </p:nvSpPr>
        <p:spPr bwMode="auto">
          <a:xfrm>
            <a:off x="4425259" y="3600705"/>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A77DE4A6-130C-0146-8E69-B4D00549343F}"/>
              </a:ext>
            </a:extLst>
          </p:cNvPr>
          <p:cNvSpPr>
            <a:spLocks/>
          </p:cNvSpPr>
          <p:nvPr/>
        </p:nvSpPr>
        <p:spPr bwMode="auto">
          <a:xfrm>
            <a:off x="4477359" y="4303031"/>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803518" y="-2440366"/>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textruta 12">
            <a:extLst>
              <a:ext uri="{FF2B5EF4-FFF2-40B4-BE49-F238E27FC236}">
                <a16:creationId xmlns:a16="http://schemas.microsoft.com/office/drawing/2014/main" id="{36A75351-FAD7-4596-B0CA-002EB2F5A532}"/>
              </a:ext>
            </a:extLst>
          </p:cNvPr>
          <p:cNvSpPr txBox="1"/>
          <p:nvPr/>
        </p:nvSpPr>
        <p:spPr>
          <a:xfrm>
            <a:off x="4335082" y="2715914"/>
            <a:ext cx="5829850" cy="400110"/>
          </a:xfrm>
          <a:prstGeom prst="rect">
            <a:avLst/>
          </a:prstGeom>
          <a:noFill/>
        </p:spPr>
        <p:txBody>
          <a:bodyPr wrap="square" rtlCol="0">
            <a:spAutoFit/>
          </a:bodyPr>
          <a:lstStyle/>
          <a:p>
            <a:r>
              <a:rPr lang="sv-SE" sz="2000">
                <a:solidFill>
                  <a:schemeClr val="accent2"/>
                </a:solidFill>
                <a:latin typeface="+mj-lt"/>
              </a:rPr>
              <a:t>CARIN GRÄÄS</a:t>
            </a:r>
          </a:p>
        </p:txBody>
      </p:sp>
      <p:sp>
        <p:nvSpPr>
          <p:cNvPr id="14" name="textruta 13">
            <a:extLst>
              <a:ext uri="{FF2B5EF4-FFF2-40B4-BE49-F238E27FC236}">
                <a16:creationId xmlns:a16="http://schemas.microsoft.com/office/drawing/2014/main" id="{476B82D8-2A5F-4CC0-9F9B-B967F0DD2743}"/>
              </a:ext>
            </a:extLst>
          </p:cNvPr>
          <p:cNvSpPr txBox="1"/>
          <p:nvPr/>
        </p:nvSpPr>
        <p:spPr>
          <a:xfrm>
            <a:off x="4326204" y="3152468"/>
            <a:ext cx="3832375" cy="338554"/>
          </a:xfrm>
          <a:prstGeom prst="rect">
            <a:avLst/>
          </a:prstGeom>
          <a:noFill/>
        </p:spPr>
        <p:txBody>
          <a:bodyPr wrap="square" rtlCol="0">
            <a:spAutoFit/>
          </a:bodyPr>
          <a:lstStyle/>
          <a:p>
            <a:r>
              <a:rPr lang="sv-SE" sz="1600" b="0" i="1"/>
              <a:t>Projektledare</a:t>
            </a:r>
          </a:p>
        </p:txBody>
      </p:sp>
      <p:sp>
        <p:nvSpPr>
          <p:cNvPr id="16" name="textruta 15">
            <a:extLst>
              <a:ext uri="{FF2B5EF4-FFF2-40B4-BE49-F238E27FC236}">
                <a16:creationId xmlns:a16="http://schemas.microsoft.com/office/drawing/2014/main" id="{5D449A63-0B18-42D7-8490-237997EE70FD}"/>
              </a:ext>
            </a:extLst>
          </p:cNvPr>
          <p:cNvSpPr txBox="1"/>
          <p:nvPr/>
        </p:nvSpPr>
        <p:spPr>
          <a:xfrm>
            <a:off x="4699239" y="3567351"/>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4216347316"/>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p:cSld name="Carin+Nina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C5BB25AE-8C74-4C6A-BC99-8363C7A8B522}"/>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CARIN GRÄÄS</a:t>
            </a:r>
          </a:p>
        </p:txBody>
      </p:sp>
      <p:sp>
        <p:nvSpPr>
          <p:cNvPr id="25" name="textruta 24">
            <a:extLst>
              <a:ext uri="{FF2B5EF4-FFF2-40B4-BE49-F238E27FC236}">
                <a16:creationId xmlns:a16="http://schemas.microsoft.com/office/drawing/2014/main" id="{E431140A-8E89-4251-8B1B-FF77A27FFAF2}"/>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26" name="textruta 25">
            <a:extLst>
              <a:ext uri="{FF2B5EF4-FFF2-40B4-BE49-F238E27FC236}">
                <a16:creationId xmlns:a16="http://schemas.microsoft.com/office/drawing/2014/main" id="{BBA7A32A-8629-4BA7-8CEB-83B3E073AF9D}"/>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
        <p:nvSpPr>
          <p:cNvPr id="34" name="textruta 33">
            <a:extLst>
              <a:ext uri="{FF2B5EF4-FFF2-40B4-BE49-F238E27FC236}">
                <a16:creationId xmlns:a16="http://schemas.microsoft.com/office/drawing/2014/main" id="{FBB8050F-AE8E-47A0-838C-5B314B6C3062}"/>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NINA ENGDAHL	</a:t>
            </a:r>
          </a:p>
        </p:txBody>
      </p:sp>
      <p:sp>
        <p:nvSpPr>
          <p:cNvPr id="35" name="textruta 34">
            <a:extLst>
              <a:ext uri="{FF2B5EF4-FFF2-40B4-BE49-F238E27FC236}">
                <a16:creationId xmlns:a16="http://schemas.microsoft.com/office/drawing/2014/main" id="{BC44C10C-81D2-4E48-890E-413FEA87004F}"/>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631848196"/>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p:cSld name="Carin+AnnaGör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5D31CF10-B646-4D99-9B3B-348DDED446A4}"/>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CARIN GRÄÄS</a:t>
            </a:r>
          </a:p>
        </p:txBody>
      </p:sp>
      <p:sp>
        <p:nvSpPr>
          <p:cNvPr id="35" name="textruta 34">
            <a:extLst>
              <a:ext uri="{FF2B5EF4-FFF2-40B4-BE49-F238E27FC236}">
                <a16:creationId xmlns:a16="http://schemas.microsoft.com/office/drawing/2014/main" id="{05D4923D-1DD7-4B58-AAC4-B0AD2C1B1656}"/>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ECCAA410-116B-4B01-A055-C747E5C164E8}"/>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17BADEB9-E788-4C62-BE00-D20255E77F80}"/>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ANNA STAAKE</a:t>
            </a:r>
          </a:p>
        </p:txBody>
      </p:sp>
      <p:sp>
        <p:nvSpPr>
          <p:cNvPr id="38" name="textruta 37">
            <a:extLst>
              <a:ext uri="{FF2B5EF4-FFF2-40B4-BE49-F238E27FC236}">
                <a16:creationId xmlns:a16="http://schemas.microsoft.com/office/drawing/2014/main" id="{0537565E-62AE-4D5B-AF67-5558BE4C45C5}"/>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153517422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p:cSld name="Carin+Mikaela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23F579EA-7A06-47FD-8E50-23A60F5F3635}"/>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CARIN GRÄÄS</a:t>
            </a:r>
          </a:p>
        </p:txBody>
      </p:sp>
      <p:sp>
        <p:nvSpPr>
          <p:cNvPr id="35" name="textruta 34">
            <a:extLst>
              <a:ext uri="{FF2B5EF4-FFF2-40B4-BE49-F238E27FC236}">
                <a16:creationId xmlns:a16="http://schemas.microsoft.com/office/drawing/2014/main" id="{A8F4D81D-1B21-453C-940A-53BAE9E09D12}"/>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4587D8B0-3B6B-4F63-9D6F-D6599EE33DA4}"/>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A125C3D6-E71B-4532-8C16-7F0166680059}"/>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MIKAELA JAKOBSSON</a:t>
            </a:r>
          </a:p>
        </p:txBody>
      </p:sp>
      <p:sp>
        <p:nvSpPr>
          <p:cNvPr id="38" name="textruta 37">
            <a:extLst>
              <a:ext uri="{FF2B5EF4-FFF2-40B4-BE49-F238E27FC236}">
                <a16:creationId xmlns:a16="http://schemas.microsoft.com/office/drawing/2014/main" id="{931F7348-4993-4E5B-A920-5B950A272FC4}"/>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167345412"/>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p:cSld name="Carin+Pernilla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1C61AF69-7AB2-44A5-9FF2-C491CD924040}"/>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CARIN GRÄÄS</a:t>
            </a:r>
          </a:p>
        </p:txBody>
      </p:sp>
      <p:sp>
        <p:nvSpPr>
          <p:cNvPr id="35" name="textruta 34">
            <a:extLst>
              <a:ext uri="{FF2B5EF4-FFF2-40B4-BE49-F238E27FC236}">
                <a16:creationId xmlns:a16="http://schemas.microsoft.com/office/drawing/2014/main" id="{02218D99-8C84-4725-89A8-15E6ACEE9D59}"/>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48F7DAFB-4CDB-421A-8E4F-93AECC9460B9}"/>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2B7F2649-6C8D-4EA2-A4A9-4E86C80150C5}"/>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PERNILLA ÅBERG</a:t>
            </a:r>
          </a:p>
        </p:txBody>
      </p:sp>
      <p:sp>
        <p:nvSpPr>
          <p:cNvPr id="38" name="textruta 37">
            <a:extLst>
              <a:ext uri="{FF2B5EF4-FFF2-40B4-BE49-F238E27FC236}">
                <a16:creationId xmlns:a16="http://schemas.microsoft.com/office/drawing/2014/main" id="{968425AA-DFA1-4C0F-B368-7BC36A887EB9}"/>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433257330"/>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p:cSld name="Carin+Linn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A99FE022-001F-48A5-A1E2-9A29EE338DF2}"/>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CARIN GRÄÄS</a:t>
            </a:r>
          </a:p>
        </p:txBody>
      </p:sp>
      <p:sp>
        <p:nvSpPr>
          <p:cNvPr id="35" name="textruta 34">
            <a:extLst>
              <a:ext uri="{FF2B5EF4-FFF2-40B4-BE49-F238E27FC236}">
                <a16:creationId xmlns:a16="http://schemas.microsoft.com/office/drawing/2014/main" id="{0EDEA32E-E999-4A04-AE75-90187633B238}"/>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3C7ABC9D-BAFC-4540-B6A9-1791D0267EE7}"/>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82A7D10A-8060-467F-94DD-72430585C35B}"/>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LINN NILSSON</a:t>
            </a:r>
          </a:p>
        </p:txBody>
      </p:sp>
      <p:sp>
        <p:nvSpPr>
          <p:cNvPr id="38" name="textruta 37">
            <a:extLst>
              <a:ext uri="{FF2B5EF4-FFF2-40B4-BE49-F238E27FC236}">
                <a16:creationId xmlns:a16="http://schemas.microsoft.com/office/drawing/2014/main" id="{7AAF3F87-237B-4BAA-A458-BDDE76BEA198}"/>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994637297"/>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p:cSld name="1_Carin+Linn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A99FE022-001F-48A5-A1E2-9A29EE338DF2}"/>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CARIN GRÄÄS</a:t>
            </a:r>
          </a:p>
        </p:txBody>
      </p:sp>
      <p:sp>
        <p:nvSpPr>
          <p:cNvPr id="35" name="textruta 34">
            <a:extLst>
              <a:ext uri="{FF2B5EF4-FFF2-40B4-BE49-F238E27FC236}">
                <a16:creationId xmlns:a16="http://schemas.microsoft.com/office/drawing/2014/main" id="{0EDEA32E-E999-4A04-AE75-90187633B238}"/>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3C7ABC9D-BAFC-4540-B6A9-1791D0267EE7}"/>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82A7D10A-8060-467F-94DD-72430585C35B}"/>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FRIDA RÖNNING</a:t>
            </a:r>
          </a:p>
        </p:txBody>
      </p:sp>
      <p:sp>
        <p:nvSpPr>
          <p:cNvPr id="38" name="textruta 37">
            <a:extLst>
              <a:ext uri="{FF2B5EF4-FFF2-40B4-BE49-F238E27FC236}">
                <a16:creationId xmlns:a16="http://schemas.microsoft.com/office/drawing/2014/main" id="{7AAF3F87-237B-4BAA-A458-BDDE76BEA198}"/>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40994833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3_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809367" y="285255"/>
            <a:ext cx="10515600" cy="698800"/>
          </a:xfrm>
        </p:spPr>
        <p:txBody>
          <a:bodyPr anchor="b">
            <a:normAutofit/>
          </a:bodyPr>
          <a:lstStyle>
            <a:lvl1pPr algn="ctr">
              <a:defRPr sz="2000"/>
            </a:lvl1p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1A14836F-C94C-E34D-8DD8-1CF5A50CFBE0}"/>
              </a:ext>
            </a:extLst>
          </p:cNvPr>
          <p:cNvSpPr>
            <a:spLocks noGrp="1"/>
          </p:cNvSpPr>
          <p:nvPr>
            <p:ph idx="1"/>
          </p:nvPr>
        </p:nvSpPr>
        <p:spPr>
          <a:xfrm>
            <a:off x="809367" y="4018535"/>
            <a:ext cx="10515600" cy="698800"/>
          </a:xfrm>
        </p:spPr>
        <p:txBody>
          <a:bodyPr/>
          <a:lstStyle>
            <a:lvl1pPr marL="0" indent="0" algn="ctr">
              <a:buNone/>
              <a:defRPr/>
            </a:lvl1pPr>
          </a:lstStyle>
          <a:p>
            <a:pPr lvl="0"/>
            <a:r>
              <a:rPr lang="sv-SE"/>
              <a:t>Klicka här för att ändra format på bakgrundstexten</a:t>
            </a: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310561"/>
            <a:ext cx="1167367" cy="410914"/>
          </a:xfrm>
          <a:prstGeom prst="rect">
            <a:avLst/>
          </a:prstGeom>
        </p:spPr>
      </p:pic>
      <p:cxnSp>
        <p:nvCxnSpPr>
          <p:cNvPr id="14" name="Rak 13">
            <a:extLst>
              <a:ext uri="{FF2B5EF4-FFF2-40B4-BE49-F238E27FC236}">
                <a16:creationId xmlns:a16="http://schemas.microsoft.com/office/drawing/2014/main" id="{7C02B763-3ACC-F946-8E0B-C6C62AF668C9}"/>
              </a:ext>
            </a:extLst>
          </p:cNvPr>
          <p:cNvCxnSpPr>
            <a:cxnSpLocks/>
          </p:cNvCxnSpPr>
          <p:nvPr/>
        </p:nvCxnSpPr>
        <p:spPr>
          <a:xfrm>
            <a:off x="-57665" y="5300263"/>
            <a:ext cx="12332043" cy="441510"/>
          </a:xfrm>
          <a:prstGeom prst="line">
            <a:avLst/>
          </a:prstGeom>
          <a:ln w="381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ak 14">
            <a:extLst>
              <a:ext uri="{FF2B5EF4-FFF2-40B4-BE49-F238E27FC236}">
                <a16:creationId xmlns:a16="http://schemas.microsoft.com/office/drawing/2014/main" id="{71F512CC-2753-5140-B78E-26A8E67B37CA}"/>
              </a:ext>
            </a:extLst>
          </p:cNvPr>
          <p:cNvCxnSpPr>
            <a:cxnSpLocks/>
          </p:cNvCxnSpPr>
          <p:nvPr/>
        </p:nvCxnSpPr>
        <p:spPr>
          <a:xfrm>
            <a:off x="-57665" y="5450756"/>
            <a:ext cx="12249665" cy="93309"/>
          </a:xfrm>
          <a:prstGeom prst="line">
            <a:avLst/>
          </a:prstGeom>
          <a:ln w="28575" cap="rnd">
            <a:solidFill>
              <a:schemeClr val="accent5"/>
            </a:solidFill>
          </a:ln>
        </p:spPr>
        <p:style>
          <a:lnRef idx="1">
            <a:schemeClr val="accent5"/>
          </a:lnRef>
          <a:fillRef idx="0">
            <a:schemeClr val="accent5"/>
          </a:fillRef>
          <a:effectRef idx="0">
            <a:schemeClr val="accent5"/>
          </a:effectRef>
          <a:fontRef idx="minor">
            <a:schemeClr val="tx1"/>
          </a:fontRef>
        </p:style>
      </p:cxnSp>
      <p:sp>
        <p:nvSpPr>
          <p:cNvPr id="16" name="Platshållare för innehåll 2">
            <a:extLst>
              <a:ext uri="{FF2B5EF4-FFF2-40B4-BE49-F238E27FC236}">
                <a16:creationId xmlns:a16="http://schemas.microsoft.com/office/drawing/2014/main" id="{345D8B4C-4569-F641-8CAA-D609FB1AFFB0}"/>
              </a:ext>
            </a:extLst>
          </p:cNvPr>
          <p:cNvSpPr>
            <a:spLocks noGrp="1"/>
          </p:cNvSpPr>
          <p:nvPr>
            <p:ph idx="10"/>
          </p:nvPr>
        </p:nvSpPr>
        <p:spPr>
          <a:xfrm>
            <a:off x="2059" y="5823158"/>
            <a:ext cx="12130216" cy="410914"/>
          </a:xfrm>
        </p:spPr>
        <p:txBody>
          <a:bodyPr>
            <a:normAutofit/>
          </a:bodyPr>
          <a:lstStyle>
            <a:lvl1pPr marL="0" indent="0" algn="ctr">
              <a:buNone/>
              <a:defRPr sz="1400"/>
            </a:lvl1pPr>
          </a:lstStyle>
          <a:p>
            <a:pPr lvl="0"/>
            <a:r>
              <a:rPr lang="sv-SE"/>
              <a:t>Klicka här för att ändra format på bakgrundstexten</a:t>
            </a:r>
          </a:p>
        </p:txBody>
      </p:sp>
      <p:sp>
        <p:nvSpPr>
          <p:cNvPr id="9" name="Platshållare för innehåll 2">
            <a:extLst>
              <a:ext uri="{FF2B5EF4-FFF2-40B4-BE49-F238E27FC236}">
                <a16:creationId xmlns:a16="http://schemas.microsoft.com/office/drawing/2014/main" id="{BDD34CC1-6104-534E-B380-DF6CDB0B0529}"/>
              </a:ext>
            </a:extLst>
          </p:cNvPr>
          <p:cNvSpPr>
            <a:spLocks noGrp="1"/>
          </p:cNvSpPr>
          <p:nvPr>
            <p:ph idx="11" hasCustomPrompt="1"/>
          </p:nvPr>
        </p:nvSpPr>
        <p:spPr>
          <a:xfrm>
            <a:off x="2986443" y="1400503"/>
            <a:ext cx="6161448" cy="2420324"/>
          </a:xfrm>
        </p:spPr>
        <p:txBody>
          <a:bodyPr>
            <a:noAutofit/>
          </a:bodyPr>
          <a:lstStyle>
            <a:lvl1pPr marL="0" indent="0" algn="ctr">
              <a:buNone/>
              <a:defRPr sz="20400">
                <a:solidFill>
                  <a:schemeClr val="accent5"/>
                </a:solidFill>
                <a:latin typeface="+mj-lt"/>
              </a:defRPr>
            </a:lvl1pPr>
          </a:lstStyle>
          <a:p>
            <a:pPr lvl="0"/>
            <a:r>
              <a:rPr lang="sv-SE"/>
              <a:t>XX %</a:t>
            </a:r>
          </a:p>
        </p:txBody>
      </p:sp>
    </p:spTree>
    <p:extLst>
      <p:ext uri="{BB962C8B-B14F-4D97-AF65-F5344CB8AC3E}">
        <p14:creationId xmlns:p14="http://schemas.microsoft.com/office/powerpoint/2010/main" val="3416090446"/>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p:cSld name="7_Titel på presentation">
    <p:spTree>
      <p:nvGrpSpPr>
        <p:cNvPr id="1" name=""/>
        <p:cNvGrpSpPr/>
        <p:nvPr/>
      </p:nvGrpSpPr>
      <p:grpSpPr>
        <a:xfrm>
          <a:off x="0" y="0"/>
          <a:ext cx="0" cy="0"/>
          <a:chOff x="0" y="0"/>
          <a:chExt cx="0" cy="0"/>
        </a:xfrm>
      </p:grpSpPr>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838200" y="6356350"/>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sp>
        <p:nvSpPr>
          <p:cNvPr id="5" name="Platshållare för sidfot 4">
            <a:extLst>
              <a:ext uri="{FF2B5EF4-FFF2-40B4-BE49-F238E27FC236}">
                <a16:creationId xmlns:a16="http://schemas.microsoft.com/office/drawing/2014/main" id="{FE865377-88F8-0B4D-91B0-1C09A9BD402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D2F4314-8040-944E-9722-B72EF0EABD6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5338208" y="5540332"/>
            <a:ext cx="1515584" cy="533486"/>
          </a:xfrm>
          <a:prstGeom prst="rect">
            <a:avLst/>
          </a:prstGeom>
        </p:spPr>
      </p:pic>
      <p:cxnSp>
        <p:nvCxnSpPr>
          <p:cNvPr id="21" name="Rak 20">
            <a:extLst>
              <a:ext uri="{FF2B5EF4-FFF2-40B4-BE49-F238E27FC236}">
                <a16:creationId xmlns:a16="http://schemas.microsoft.com/office/drawing/2014/main" id="{4F27AB52-C0AA-6F43-8436-6B6880FF1329}"/>
              </a:ext>
            </a:extLst>
          </p:cNvPr>
          <p:cNvCxnSpPr>
            <a:cxnSpLocks/>
          </p:cNvCxnSpPr>
          <p:nvPr/>
        </p:nvCxnSpPr>
        <p:spPr>
          <a:xfrm>
            <a:off x="-292100" y="4945371"/>
            <a:ext cx="12614729" cy="339907"/>
          </a:xfrm>
          <a:prstGeom prst="line">
            <a:avLst/>
          </a:prstGeom>
          <a:ln w="152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Rak 21">
            <a:extLst>
              <a:ext uri="{FF2B5EF4-FFF2-40B4-BE49-F238E27FC236}">
                <a16:creationId xmlns:a16="http://schemas.microsoft.com/office/drawing/2014/main" id="{851FDCDC-AC60-1D43-966C-0EE5200A5997}"/>
              </a:ext>
            </a:extLst>
          </p:cNvPr>
          <p:cNvCxnSpPr>
            <a:cxnSpLocks/>
          </p:cNvCxnSpPr>
          <p:nvPr/>
        </p:nvCxnSpPr>
        <p:spPr>
          <a:xfrm>
            <a:off x="-292100" y="4632325"/>
            <a:ext cx="12674600" cy="482999"/>
          </a:xfrm>
          <a:prstGeom prst="line">
            <a:avLst/>
          </a:prstGeom>
          <a:ln w="381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ak 22">
            <a:extLst>
              <a:ext uri="{FF2B5EF4-FFF2-40B4-BE49-F238E27FC236}">
                <a16:creationId xmlns:a16="http://schemas.microsoft.com/office/drawing/2014/main" id="{9ECA0F7B-515C-6143-AAE0-9481FEB74F86}"/>
              </a:ext>
            </a:extLst>
          </p:cNvPr>
          <p:cNvCxnSpPr>
            <a:cxnSpLocks/>
          </p:cNvCxnSpPr>
          <p:nvPr/>
        </p:nvCxnSpPr>
        <p:spPr>
          <a:xfrm>
            <a:off x="-292100" y="4893747"/>
            <a:ext cx="12674600" cy="0"/>
          </a:xfrm>
          <a:prstGeom prst="line">
            <a:avLst/>
          </a:prstGeom>
          <a:ln w="28575" cap="rnd">
            <a:solidFill>
              <a:schemeClr val="accent3"/>
            </a:solidFill>
          </a:ln>
        </p:spPr>
        <p:style>
          <a:lnRef idx="1">
            <a:schemeClr val="accent5"/>
          </a:lnRef>
          <a:fillRef idx="0">
            <a:schemeClr val="accent5"/>
          </a:fillRef>
          <a:effectRef idx="0">
            <a:schemeClr val="accent5"/>
          </a:effectRef>
          <a:fontRef idx="minor">
            <a:schemeClr val="tx1"/>
          </a:fontRef>
        </p:style>
      </p:cxnSp>
      <p:cxnSp>
        <p:nvCxnSpPr>
          <p:cNvPr id="24" name="Rak 23">
            <a:extLst>
              <a:ext uri="{FF2B5EF4-FFF2-40B4-BE49-F238E27FC236}">
                <a16:creationId xmlns:a16="http://schemas.microsoft.com/office/drawing/2014/main" id="{D230F217-B646-D74F-83FC-5179860F5274}"/>
              </a:ext>
            </a:extLst>
          </p:cNvPr>
          <p:cNvCxnSpPr>
            <a:cxnSpLocks/>
          </p:cNvCxnSpPr>
          <p:nvPr/>
        </p:nvCxnSpPr>
        <p:spPr>
          <a:xfrm flipV="1">
            <a:off x="-306614" y="4756663"/>
            <a:ext cx="12629243" cy="540079"/>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5" name="Rak 24">
            <a:extLst>
              <a:ext uri="{FF2B5EF4-FFF2-40B4-BE49-F238E27FC236}">
                <a16:creationId xmlns:a16="http://schemas.microsoft.com/office/drawing/2014/main" id="{6F596CBD-A738-0F4E-B0B0-15DCAD80210F}"/>
              </a:ext>
            </a:extLst>
          </p:cNvPr>
          <p:cNvCxnSpPr>
            <a:cxnSpLocks/>
          </p:cNvCxnSpPr>
          <p:nvPr/>
        </p:nvCxnSpPr>
        <p:spPr>
          <a:xfrm flipV="1">
            <a:off x="-292100" y="5030832"/>
            <a:ext cx="12674600" cy="168986"/>
          </a:xfrm>
          <a:prstGeom prst="line">
            <a:avLst/>
          </a:prstGeom>
          <a:ln w="38100" cap="rnd">
            <a:solidFill>
              <a:schemeClr val="accent4"/>
            </a:solidFill>
          </a:ln>
        </p:spPr>
        <p:style>
          <a:lnRef idx="1">
            <a:schemeClr val="accent1"/>
          </a:lnRef>
          <a:fillRef idx="0">
            <a:schemeClr val="accent1"/>
          </a:fillRef>
          <a:effectRef idx="0">
            <a:schemeClr val="accent1"/>
          </a:effectRef>
          <a:fontRef idx="minor">
            <a:schemeClr val="tx1"/>
          </a:fontRef>
        </p:style>
      </p:cxnSp>
      <p:sp>
        <p:nvSpPr>
          <p:cNvPr id="13" name="Rubrik 1">
            <a:extLst>
              <a:ext uri="{FF2B5EF4-FFF2-40B4-BE49-F238E27FC236}">
                <a16:creationId xmlns:a16="http://schemas.microsoft.com/office/drawing/2014/main" id="{1B9175D5-5ED3-4F84-A886-96D96BE300BC}"/>
              </a:ext>
            </a:extLst>
          </p:cNvPr>
          <p:cNvSpPr>
            <a:spLocks noGrp="1"/>
          </p:cNvSpPr>
          <p:nvPr>
            <p:ph type="title"/>
          </p:nvPr>
        </p:nvSpPr>
        <p:spPr>
          <a:xfrm>
            <a:off x="2114337" y="1386547"/>
            <a:ext cx="7787339" cy="698800"/>
          </a:xfrm>
        </p:spPr>
        <p:txBody>
          <a:bodyPr anchor="b">
            <a:normAutofit/>
          </a:bodyPr>
          <a:lstStyle>
            <a:lvl1pPr algn="l">
              <a:defRPr sz="2400"/>
            </a:lvl1pPr>
          </a:lstStyle>
          <a:p>
            <a:r>
              <a:rPr lang="sv-SE"/>
              <a:t>Klicka här för att ändra mall för rubrikformat</a:t>
            </a:r>
          </a:p>
        </p:txBody>
      </p:sp>
      <p:sp>
        <p:nvSpPr>
          <p:cNvPr id="14" name="textruta 13">
            <a:extLst>
              <a:ext uri="{FF2B5EF4-FFF2-40B4-BE49-F238E27FC236}">
                <a16:creationId xmlns:a16="http://schemas.microsoft.com/office/drawing/2014/main" id="{8AAB1478-F25A-4867-BFA6-6F1CB0913EAC}"/>
              </a:ext>
            </a:extLst>
          </p:cNvPr>
          <p:cNvSpPr txBox="1"/>
          <p:nvPr/>
        </p:nvSpPr>
        <p:spPr>
          <a:xfrm>
            <a:off x="2102762" y="2548259"/>
            <a:ext cx="5829850" cy="400110"/>
          </a:xfrm>
          <a:prstGeom prst="rect">
            <a:avLst/>
          </a:prstGeom>
          <a:noFill/>
        </p:spPr>
        <p:txBody>
          <a:bodyPr wrap="square" rtlCol="0">
            <a:spAutoFit/>
          </a:bodyPr>
          <a:lstStyle/>
          <a:p>
            <a:r>
              <a:rPr lang="sv-SE" sz="2000">
                <a:solidFill>
                  <a:schemeClr val="accent2"/>
                </a:solidFill>
                <a:latin typeface="+mj-lt"/>
              </a:rPr>
              <a:t>CARIN GRÄÄS</a:t>
            </a:r>
          </a:p>
        </p:txBody>
      </p:sp>
      <p:sp>
        <p:nvSpPr>
          <p:cNvPr id="15" name="textruta 14">
            <a:extLst>
              <a:ext uri="{FF2B5EF4-FFF2-40B4-BE49-F238E27FC236}">
                <a16:creationId xmlns:a16="http://schemas.microsoft.com/office/drawing/2014/main" id="{383FBC96-8A1B-4353-A0E2-D056F69BA1C9}"/>
              </a:ext>
            </a:extLst>
          </p:cNvPr>
          <p:cNvSpPr txBox="1"/>
          <p:nvPr/>
        </p:nvSpPr>
        <p:spPr>
          <a:xfrm>
            <a:off x="2093884" y="2984813"/>
            <a:ext cx="3832375" cy="338554"/>
          </a:xfrm>
          <a:prstGeom prst="rect">
            <a:avLst/>
          </a:prstGeom>
          <a:noFill/>
        </p:spPr>
        <p:txBody>
          <a:bodyPr wrap="square" rtlCol="0">
            <a:spAutoFit/>
          </a:bodyPr>
          <a:lstStyle/>
          <a:p>
            <a:r>
              <a:rPr lang="sv-SE" sz="1600" b="0" i="1"/>
              <a:t>Projektledare</a:t>
            </a:r>
          </a:p>
        </p:txBody>
      </p:sp>
      <p:sp>
        <p:nvSpPr>
          <p:cNvPr id="16" name="textruta 15">
            <a:extLst>
              <a:ext uri="{FF2B5EF4-FFF2-40B4-BE49-F238E27FC236}">
                <a16:creationId xmlns:a16="http://schemas.microsoft.com/office/drawing/2014/main" id="{68FFEC83-27ED-4566-BA23-5A5603A970E1}"/>
              </a:ext>
            </a:extLst>
          </p:cNvPr>
          <p:cNvSpPr txBox="1"/>
          <p:nvPr/>
        </p:nvSpPr>
        <p:spPr>
          <a:xfrm>
            <a:off x="2488763" y="3466634"/>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
        <p:nvSpPr>
          <p:cNvPr id="18" name="AutoShape 76">
            <a:extLst>
              <a:ext uri="{FF2B5EF4-FFF2-40B4-BE49-F238E27FC236}">
                <a16:creationId xmlns:a16="http://schemas.microsoft.com/office/drawing/2014/main" id="{9EACF457-ACFE-4F0B-9873-FBDEA79ECC47}"/>
              </a:ext>
            </a:extLst>
          </p:cNvPr>
          <p:cNvSpPr>
            <a:spLocks/>
          </p:cNvSpPr>
          <p:nvPr/>
        </p:nvSpPr>
        <p:spPr bwMode="auto">
          <a:xfrm>
            <a:off x="2171835" y="3876905"/>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19" name="AutoShape 68">
            <a:extLst>
              <a:ext uri="{FF2B5EF4-FFF2-40B4-BE49-F238E27FC236}">
                <a16:creationId xmlns:a16="http://schemas.microsoft.com/office/drawing/2014/main" id="{2E5F79B4-4070-4E41-A6EA-52D31E2540EE}"/>
              </a:ext>
            </a:extLst>
          </p:cNvPr>
          <p:cNvSpPr>
            <a:spLocks/>
          </p:cNvSpPr>
          <p:nvPr/>
        </p:nvSpPr>
        <p:spPr bwMode="auto">
          <a:xfrm>
            <a:off x="2160635" y="3509322"/>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0" name="AutoShape 94">
            <a:extLst>
              <a:ext uri="{FF2B5EF4-FFF2-40B4-BE49-F238E27FC236}">
                <a16:creationId xmlns:a16="http://schemas.microsoft.com/office/drawing/2014/main" id="{4ADA889F-C58B-45DB-A06F-1B98D6C1FAC8}"/>
              </a:ext>
            </a:extLst>
          </p:cNvPr>
          <p:cNvSpPr>
            <a:spLocks/>
          </p:cNvSpPr>
          <p:nvPr/>
        </p:nvSpPr>
        <p:spPr bwMode="auto">
          <a:xfrm>
            <a:off x="2212735" y="4211648"/>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1534459665"/>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p:cSld name="Linn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4326204" y="1545082"/>
            <a:ext cx="9239023" cy="698800"/>
          </a:xfrm>
        </p:spPr>
        <p:txBody>
          <a:bodyPr anchor="b">
            <a:normAutofit/>
          </a:bodyPr>
          <a:lstStyle>
            <a:lvl1pPr algn="l">
              <a:defRPr sz="2400"/>
            </a:lvl1pPr>
          </a:lstStyle>
          <a:p>
            <a:r>
              <a:rPr lang="sv-SE"/>
              <a:t>Klicka här för att ändra mall för rubrikformat</a:t>
            </a:r>
          </a:p>
        </p:txBody>
      </p:sp>
      <p:sp>
        <p:nvSpPr>
          <p:cNvPr id="24" name="AutoShape 76">
            <a:extLst>
              <a:ext uri="{FF2B5EF4-FFF2-40B4-BE49-F238E27FC236}">
                <a16:creationId xmlns:a16="http://schemas.microsoft.com/office/drawing/2014/main" id="{0C7441DB-BF34-9540-B284-0CEFAEAEFE59}"/>
              </a:ext>
            </a:extLst>
          </p:cNvPr>
          <p:cNvSpPr>
            <a:spLocks/>
          </p:cNvSpPr>
          <p:nvPr/>
        </p:nvSpPr>
        <p:spPr bwMode="auto">
          <a:xfrm>
            <a:off x="4436459" y="3968288"/>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solidFill>
              <a:schemeClr val="accent1"/>
            </a:solid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57E32A73-1C59-484A-A0B3-D1F9AD94A029}"/>
              </a:ext>
            </a:extLst>
          </p:cNvPr>
          <p:cNvSpPr>
            <a:spLocks/>
          </p:cNvSpPr>
          <p:nvPr/>
        </p:nvSpPr>
        <p:spPr bwMode="auto">
          <a:xfrm>
            <a:off x="4425259" y="3600705"/>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solidFill>
              <a:schemeClr val="accent1"/>
            </a:solid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A77DE4A6-130C-0146-8E69-B4D00549343F}"/>
              </a:ext>
            </a:extLst>
          </p:cNvPr>
          <p:cNvSpPr>
            <a:spLocks/>
          </p:cNvSpPr>
          <p:nvPr/>
        </p:nvSpPr>
        <p:spPr bwMode="auto">
          <a:xfrm>
            <a:off x="4477359" y="4303031"/>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solidFill>
              <a:schemeClr val="accent1"/>
            </a:solid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803518" y="-2440366"/>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textruta 12">
            <a:extLst>
              <a:ext uri="{FF2B5EF4-FFF2-40B4-BE49-F238E27FC236}">
                <a16:creationId xmlns:a16="http://schemas.microsoft.com/office/drawing/2014/main" id="{C2AEC65A-1BF1-4922-96AC-CCBE8BF74887}"/>
              </a:ext>
            </a:extLst>
          </p:cNvPr>
          <p:cNvSpPr txBox="1"/>
          <p:nvPr/>
        </p:nvSpPr>
        <p:spPr>
          <a:xfrm>
            <a:off x="4335082" y="2715914"/>
            <a:ext cx="582985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4E94BD"/>
                </a:solidFill>
                <a:effectLst/>
                <a:uLnTx/>
                <a:uFillTx/>
                <a:latin typeface="Franklin Gothic Medium" panose="020B0603020102020204"/>
                <a:ea typeface="+mn-ea"/>
                <a:cs typeface="+mn-cs"/>
              </a:rPr>
              <a:t>FRIDA RÖNNING</a:t>
            </a:r>
          </a:p>
        </p:txBody>
      </p:sp>
      <p:sp>
        <p:nvSpPr>
          <p:cNvPr id="14" name="textruta 13">
            <a:extLst>
              <a:ext uri="{FF2B5EF4-FFF2-40B4-BE49-F238E27FC236}">
                <a16:creationId xmlns:a16="http://schemas.microsoft.com/office/drawing/2014/main" id="{8BA5F62D-8E0B-4A87-B7F9-DF4DF4955105}"/>
              </a:ext>
            </a:extLst>
          </p:cNvPr>
          <p:cNvSpPr txBox="1"/>
          <p:nvPr/>
        </p:nvSpPr>
        <p:spPr>
          <a:xfrm>
            <a:off x="4326204" y="3152468"/>
            <a:ext cx="383237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600" b="0" i="1" u="none" strike="noStrike" kern="1200" cap="none" spc="0" normalizeH="0" baseline="0" noProof="0">
                <a:ln>
                  <a:noFill/>
                </a:ln>
                <a:solidFill>
                  <a:srgbClr val="000000"/>
                </a:solidFill>
                <a:effectLst/>
                <a:uLnTx/>
                <a:uFillTx/>
                <a:latin typeface="Franklin Gothic Book" panose="020B0503020102020204"/>
                <a:ea typeface="+mn-ea"/>
                <a:cs typeface="+mn-cs"/>
              </a:rPr>
              <a:t>Projektledare</a:t>
            </a:r>
          </a:p>
        </p:txBody>
      </p:sp>
      <p:sp>
        <p:nvSpPr>
          <p:cNvPr id="16" name="textruta 15">
            <a:extLst>
              <a:ext uri="{FF2B5EF4-FFF2-40B4-BE49-F238E27FC236}">
                <a16:creationId xmlns:a16="http://schemas.microsoft.com/office/drawing/2014/main" id="{DB5AD3D5-6B12-432B-ACA0-6351019CF8B3}"/>
              </a:ext>
            </a:extLst>
          </p:cNvPr>
          <p:cNvSpPr txBox="1"/>
          <p:nvPr/>
        </p:nvSpPr>
        <p:spPr>
          <a:xfrm>
            <a:off x="4699239" y="3567351"/>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Tree>
    <p:extLst>
      <p:ext uri="{BB962C8B-B14F-4D97-AF65-F5344CB8AC3E}">
        <p14:creationId xmlns:p14="http://schemas.microsoft.com/office/powerpoint/2010/main" val="1363134912"/>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p:cSld name="Linn+Nin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7E0CB9E7-1974-4822-856E-DB3B70EA6D58}"/>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4E94BD"/>
                </a:solidFill>
                <a:effectLst/>
                <a:uLnTx/>
                <a:uFillTx/>
                <a:latin typeface="Franklin Gothic Medium" panose="020B0603020102020204"/>
                <a:ea typeface="+mn-ea"/>
                <a:cs typeface="+mn-cs"/>
              </a:rPr>
              <a:t>FRIDA RÖNNING</a:t>
            </a:r>
          </a:p>
        </p:txBody>
      </p:sp>
      <p:sp>
        <p:nvSpPr>
          <p:cNvPr id="25" name="textruta 24">
            <a:extLst>
              <a:ext uri="{FF2B5EF4-FFF2-40B4-BE49-F238E27FC236}">
                <a16:creationId xmlns:a16="http://schemas.microsoft.com/office/drawing/2014/main" id="{5EDCB4E9-F8AD-48D1-B9FD-D4BB486E46A9}"/>
              </a:ext>
            </a:extLst>
          </p:cNvPr>
          <p:cNvSpPr txBox="1"/>
          <p:nvPr/>
        </p:nvSpPr>
        <p:spPr>
          <a:xfrm>
            <a:off x="2836815" y="3503218"/>
            <a:ext cx="378148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600" b="0" i="1" u="none" strike="noStrike" kern="1200" cap="none" spc="0" normalizeH="0" baseline="0" noProof="0">
                <a:ln>
                  <a:noFill/>
                </a:ln>
                <a:solidFill>
                  <a:srgbClr val="000000"/>
                </a:solidFill>
                <a:effectLst/>
                <a:uLnTx/>
                <a:uFillTx/>
                <a:latin typeface="Franklin Gothic Book" panose="020B0503020102020204"/>
                <a:ea typeface="+mn-ea"/>
                <a:cs typeface="+mn-cs"/>
              </a:rPr>
              <a:t>Projektledare</a:t>
            </a:r>
          </a:p>
        </p:txBody>
      </p:sp>
      <p:sp>
        <p:nvSpPr>
          <p:cNvPr id="26" name="textruta 25">
            <a:extLst>
              <a:ext uri="{FF2B5EF4-FFF2-40B4-BE49-F238E27FC236}">
                <a16:creationId xmlns:a16="http://schemas.microsoft.com/office/drawing/2014/main" id="{FAA111BC-7AB8-447D-A92D-42FF132A66FA}"/>
              </a:ext>
            </a:extLst>
          </p:cNvPr>
          <p:cNvSpPr txBox="1"/>
          <p:nvPr/>
        </p:nvSpPr>
        <p:spPr>
          <a:xfrm>
            <a:off x="3311919"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
        <p:nvSpPr>
          <p:cNvPr id="34" name="textruta 33">
            <a:extLst>
              <a:ext uri="{FF2B5EF4-FFF2-40B4-BE49-F238E27FC236}">
                <a16:creationId xmlns:a16="http://schemas.microsoft.com/office/drawing/2014/main" id="{88AEA08B-8289-48E7-BA92-8B2A14013339}"/>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4E94BD"/>
                </a:solidFill>
                <a:effectLst/>
                <a:uLnTx/>
                <a:uFillTx/>
                <a:latin typeface="Franklin Gothic Medium" panose="020B0603020102020204"/>
                <a:ea typeface="+mn-ea"/>
                <a:cs typeface="+mn-cs"/>
              </a:rPr>
              <a:t>NINA ENGDAHL	</a:t>
            </a:r>
          </a:p>
        </p:txBody>
      </p:sp>
      <p:sp>
        <p:nvSpPr>
          <p:cNvPr id="35" name="textruta 34">
            <a:extLst>
              <a:ext uri="{FF2B5EF4-FFF2-40B4-BE49-F238E27FC236}">
                <a16:creationId xmlns:a16="http://schemas.microsoft.com/office/drawing/2014/main" id="{FBA2125C-CFFC-486E-9142-E27708444E0C}"/>
              </a:ext>
            </a:extLst>
          </p:cNvPr>
          <p:cNvSpPr txBox="1"/>
          <p:nvPr/>
        </p:nvSpPr>
        <p:spPr>
          <a:xfrm>
            <a:off x="7594716"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054 77 70 601</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nina@attitydikarlstad.se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Tree>
    <p:extLst>
      <p:ext uri="{BB962C8B-B14F-4D97-AF65-F5344CB8AC3E}">
        <p14:creationId xmlns:p14="http://schemas.microsoft.com/office/powerpoint/2010/main" val="2253468294"/>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p:cSld name="Linn+Carin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BAB2D9F7-3F09-4D96-BC34-FE83D642C54A}"/>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4E94BD"/>
                </a:solidFill>
                <a:effectLst/>
                <a:uLnTx/>
                <a:uFillTx/>
                <a:latin typeface="Franklin Gothic Medium" panose="020B0603020102020204"/>
                <a:ea typeface="+mn-ea"/>
                <a:cs typeface="+mn-cs"/>
              </a:rPr>
              <a:t>FRIDA RÖNNING</a:t>
            </a:r>
          </a:p>
        </p:txBody>
      </p:sp>
      <p:sp>
        <p:nvSpPr>
          <p:cNvPr id="35" name="textruta 34">
            <a:extLst>
              <a:ext uri="{FF2B5EF4-FFF2-40B4-BE49-F238E27FC236}">
                <a16:creationId xmlns:a16="http://schemas.microsoft.com/office/drawing/2014/main" id="{933FCF89-4F64-45A5-9924-F0357EF31A7B}"/>
              </a:ext>
            </a:extLst>
          </p:cNvPr>
          <p:cNvSpPr txBox="1"/>
          <p:nvPr/>
        </p:nvSpPr>
        <p:spPr>
          <a:xfrm>
            <a:off x="2836815" y="3503218"/>
            <a:ext cx="378148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600" b="0" i="1" u="none" strike="noStrike" kern="1200" cap="none" spc="0" normalizeH="0" baseline="0" noProof="0">
                <a:ln>
                  <a:noFill/>
                </a:ln>
                <a:solidFill>
                  <a:srgbClr val="000000"/>
                </a:solidFill>
                <a:effectLst/>
                <a:uLnTx/>
                <a:uFillTx/>
                <a:latin typeface="Franklin Gothic Book" panose="020B0503020102020204"/>
                <a:ea typeface="+mn-ea"/>
                <a:cs typeface="+mn-cs"/>
              </a:rPr>
              <a:t>Projektledare</a:t>
            </a:r>
          </a:p>
        </p:txBody>
      </p:sp>
      <p:sp>
        <p:nvSpPr>
          <p:cNvPr id="36" name="textruta 35">
            <a:extLst>
              <a:ext uri="{FF2B5EF4-FFF2-40B4-BE49-F238E27FC236}">
                <a16:creationId xmlns:a16="http://schemas.microsoft.com/office/drawing/2014/main" id="{C5C27338-8633-4923-BCE7-05ACFC2F3C81}"/>
              </a:ext>
            </a:extLst>
          </p:cNvPr>
          <p:cNvSpPr txBox="1"/>
          <p:nvPr/>
        </p:nvSpPr>
        <p:spPr>
          <a:xfrm>
            <a:off x="3311919"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
        <p:nvSpPr>
          <p:cNvPr id="37" name="textruta 36">
            <a:extLst>
              <a:ext uri="{FF2B5EF4-FFF2-40B4-BE49-F238E27FC236}">
                <a16:creationId xmlns:a16="http://schemas.microsoft.com/office/drawing/2014/main" id="{1C1171D3-0F39-4B98-92FC-FD8268E4C68C}"/>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4E94BD"/>
                </a:solidFill>
                <a:effectLst/>
                <a:uLnTx/>
                <a:uFillTx/>
                <a:latin typeface="Franklin Gothic Medium" panose="020B0603020102020204"/>
                <a:ea typeface="+mn-ea"/>
                <a:cs typeface="+mn-cs"/>
              </a:rPr>
              <a:t>CARIN GRÄÄS</a:t>
            </a:r>
          </a:p>
        </p:txBody>
      </p:sp>
      <p:sp>
        <p:nvSpPr>
          <p:cNvPr id="38" name="textruta 37">
            <a:extLst>
              <a:ext uri="{FF2B5EF4-FFF2-40B4-BE49-F238E27FC236}">
                <a16:creationId xmlns:a16="http://schemas.microsoft.com/office/drawing/2014/main" id="{D704AE39-123F-41D0-9CA1-5165DB76A2EE}"/>
              </a:ext>
            </a:extLst>
          </p:cNvPr>
          <p:cNvSpPr txBox="1"/>
          <p:nvPr/>
        </p:nvSpPr>
        <p:spPr>
          <a:xfrm>
            <a:off x="7594716"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054 77 70 602</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carin@attitydikarlstad.se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Tree>
    <p:extLst>
      <p:ext uri="{BB962C8B-B14F-4D97-AF65-F5344CB8AC3E}">
        <p14:creationId xmlns:p14="http://schemas.microsoft.com/office/powerpoint/2010/main" val="3742430835"/>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p:cSld name="Linn+Ann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88660CCB-184B-4D4C-95B4-4C349D34DA3B}"/>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4E94BD"/>
                </a:solidFill>
                <a:effectLst/>
                <a:uLnTx/>
                <a:uFillTx/>
                <a:latin typeface="Franklin Gothic Medium" panose="020B0603020102020204"/>
                <a:ea typeface="+mn-ea"/>
                <a:cs typeface="+mn-cs"/>
              </a:rPr>
              <a:t>FRIDA RÖNNING</a:t>
            </a:r>
          </a:p>
        </p:txBody>
      </p:sp>
      <p:sp>
        <p:nvSpPr>
          <p:cNvPr id="35" name="textruta 34">
            <a:extLst>
              <a:ext uri="{FF2B5EF4-FFF2-40B4-BE49-F238E27FC236}">
                <a16:creationId xmlns:a16="http://schemas.microsoft.com/office/drawing/2014/main" id="{60EBBDE9-FA98-4AA0-B73F-37BA3AA3B934}"/>
              </a:ext>
            </a:extLst>
          </p:cNvPr>
          <p:cNvSpPr txBox="1"/>
          <p:nvPr/>
        </p:nvSpPr>
        <p:spPr>
          <a:xfrm>
            <a:off x="2836815" y="3503218"/>
            <a:ext cx="378148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600" b="0" i="1" u="none" strike="noStrike" kern="1200" cap="none" spc="0" normalizeH="0" baseline="0" noProof="0">
                <a:ln>
                  <a:noFill/>
                </a:ln>
                <a:solidFill>
                  <a:srgbClr val="000000"/>
                </a:solidFill>
                <a:effectLst/>
                <a:uLnTx/>
                <a:uFillTx/>
                <a:latin typeface="Franklin Gothic Book" panose="020B0503020102020204"/>
                <a:ea typeface="+mn-ea"/>
                <a:cs typeface="+mn-cs"/>
              </a:rPr>
              <a:t>Projektledare</a:t>
            </a:r>
          </a:p>
        </p:txBody>
      </p:sp>
      <p:sp>
        <p:nvSpPr>
          <p:cNvPr id="36" name="textruta 35">
            <a:extLst>
              <a:ext uri="{FF2B5EF4-FFF2-40B4-BE49-F238E27FC236}">
                <a16:creationId xmlns:a16="http://schemas.microsoft.com/office/drawing/2014/main" id="{619730D6-8E4D-4ABE-AC34-CA218EFC1B8F}"/>
              </a:ext>
            </a:extLst>
          </p:cNvPr>
          <p:cNvSpPr txBox="1"/>
          <p:nvPr/>
        </p:nvSpPr>
        <p:spPr>
          <a:xfrm>
            <a:off x="3311919"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
        <p:nvSpPr>
          <p:cNvPr id="37" name="textruta 36">
            <a:extLst>
              <a:ext uri="{FF2B5EF4-FFF2-40B4-BE49-F238E27FC236}">
                <a16:creationId xmlns:a16="http://schemas.microsoft.com/office/drawing/2014/main" id="{20D97E61-4847-4D17-9AC9-E2B3528421EB}"/>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4E94BD"/>
                </a:solidFill>
                <a:effectLst/>
                <a:uLnTx/>
                <a:uFillTx/>
                <a:latin typeface="Franklin Gothic Medium" panose="020B0603020102020204"/>
                <a:ea typeface="+mn-ea"/>
                <a:cs typeface="+mn-cs"/>
              </a:rPr>
              <a:t>ANNA STAAKE</a:t>
            </a:r>
          </a:p>
        </p:txBody>
      </p:sp>
      <p:sp>
        <p:nvSpPr>
          <p:cNvPr id="38" name="textruta 37">
            <a:extLst>
              <a:ext uri="{FF2B5EF4-FFF2-40B4-BE49-F238E27FC236}">
                <a16:creationId xmlns:a16="http://schemas.microsoft.com/office/drawing/2014/main" id="{EC2AA587-5003-4D8B-92C4-9537CE1E805A}"/>
              </a:ext>
            </a:extLst>
          </p:cNvPr>
          <p:cNvSpPr txBox="1"/>
          <p:nvPr/>
        </p:nvSpPr>
        <p:spPr>
          <a:xfrm>
            <a:off x="7594716"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054 77 70 605</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anna@attitydikarlstad.se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Tree>
    <p:extLst>
      <p:ext uri="{BB962C8B-B14F-4D97-AF65-F5344CB8AC3E}">
        <p14:creationId xmlns:p14="http://schemas.microsoft.com/office/powerpoint/2010/main" val="732690575"/>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p:cSld name="Linn+Pernill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1C61AF69-7AB2-44A5-9FF2-C491CD924040}"/>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4E94BD"/>
                </a:solidFill>
                <a:effectLst/>
                <a:uLnTx/>
                <a:uFillTx/>
                <a:latin typeface="Franklin Gothic Medium" panose="020B0603020102020204"/>
                <a:ea typeface="+mn-ea"/>
                <a:cs typeface="+mn-cs"/>
              </a:rPr>
              <a:t>FRIDA RÖNNING</a:t>
            </a:r>
          </a:p>
        </p:txBody>
      </p:sp>
      <p:sp>
        <p:nvSpPr>
          <p:cNvPr id="35" name="textruta 34">
            <a:extLst>
              <a:ext uri="{FF2B5EF4-FFF2-40B4-BE49-F238E27FC236}">
                <a16:creationId xmlns:a16="http://schemas.microsoft.com/office/drawing/2014/main" id="{02218D99-8C84-4725-89A8-15E6ACEE9D59}"/>
              </a:ext>
            </a:extLst>
          </p:cNvPr>
          <p:cNvSpPr txBox="1"/>
          <p:nvPr/>
        </p:nvSpPr>
        <p:spPr>
          <a:xfrm>
            <a:off x="2836815" y="3503218"/>
            <a:ext cx="378148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600" b="0" i="1" u="none" strike="noStrike" kern="1200" cap="none" spc="0" normalizeH="0" baseline="0" noProof="0">
                <a:ln>
                  <a:noFill/>
                </a:ln>
                <a:solidFill>
                  <a:srgbClr val="000000"/>
                </a:solidFill>
                <a:effectLst/>
                <a:uLnTx/>
                <a:uFillTx/>
                <a:latin typeface="Franklin Gothic Book" panose="020B0503020102020204"/>
                <a:ea typeface="+mn-ea"/>
                <a:cs typeface="+mn-cs"/>
              </a:rPr>
              <a:t>Projektledare</a:t>
            </a:r>
          </a:p>
        </p:txBody>
      </p:sp>
      <p:sp>
        <p:nvSpPr>
          <p:cNvPr id="36" name="textruta 35">
            <a:extLst>
              <a:ext uri="{FF2B5EF4-FFF2-40B4-BE49-F238E27FC236}">
                <a16:creationId xmlns:a16="http://schemas.microsoft.com/office/drawing/2014/main" id="{48F7DAFB-4CDB-421A-8E4F-93AECC9460B9}"/>
              </a:ext>
            </a:extLst>
          </p:cNvPr>
          <p:cNvSpPr txBox="1"/>
          <p:nvPr/>
        </p:nvSpPr>
        <p:spPr>
          <a:xfrm>
            <a:off x="3311919"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
        <p:nvSpPr>
          <p:cNvPr id="37" name="textruta 36">
            <a:extLst>
              <a:ext uri="{FF2B5EF4-FFF2-40B4-BE49-F238E27FC236}">
                <a16:creationId xmlns:a16="http://schemas.microsoft.com/office/drawing/2014/main" id="{2B7F2649-6C8D-4EA2-A4A9-4E86C80150C5}"/>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4E94BD"/>
                </a:solidFill>
                <a:effectLst/>
                <a:uLnTx/>
                <a:uFillTx/>
                <a:latin typeface="Franklin Gothic Medium" panose="020B0603020102020204"/>
                <a:ea typeface="+mn-ea"/>
                <a:cs typeface="+mn-cs"/>
              </a:rPr>
              <a:t>PERNILLA ÅBERG</a:t>
            </a:r>
          </a:p>
        </p:txBody>
      </p:sp>
      <p:sp>
        <p:nvSpPr>
          <p:cNvPr id="38" name="textruta 37">
            <a:extLst>
              <a:ext uri="{FF2B5EF4-FFF2-40B4-BE49-F238E27FC236}">
                <a16:creationId xmlns:a16="http://schemas.microsoft.com/office/drawing/2014/main" id="{968425AA-DFA1-4C0F-B368-7BC36A887EB9}"/>
              </a:ext>
            </a:extLst>
          </p:cNvPr>
          <p:cNvSpPr txBox="1"/>
          <p:nvPr/>
        </p:nvSpPr>
        <p:spPr>
          <a:xfrm>
            <a:off x="7594716"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054 77 70 604</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pernilla@attitydikarlstad.se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Tree>
    <p:extLst>
      <p:ext uri="{BB962C8B-B14F-4D97-AF65-F5344CB8AC3E}">
        <p14:creationId xmlns:p14="http://schemas.microsoft.com/office/powerpoint/2010/main" val="4116239029"/>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p:cSld name="Linn+Mikael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DD3258C7-3AA6-43B9-88E3-0DACBA786201}"/>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4E94BD"/>
                </a:solidFill>
                <a:effectLst/>
                <a:uLnTx/>
                <a:uFillTx/>
                <a:latin typeface="Franklin Gothic Medium" panose="020B0603020102020204"/>
                <a:ea typeface="+mn-ea"/>
                <a:cs typeface="+mn-cs"/>
              </a:rPr>
              <a:t>FRIDA RÖNNING</a:t>
            </a:r>
          </a:p>
        </p:txBody>
      </p:sp>
      <p:sp>
        <p:nvSpPr>
          <p:cNvPr id="35" name="textruta 34">
            <a:extLst>
              <a:ext uri="{FF2B5EF4-FFF2-40B4-BE49-F238E27FC236}">
                <a16:creationId xmlns:a16="http://schemas.microsoft.com/office/drawing/2014/main" id="{C815AC52-68A8-4568-AEC7-8C8D70BFA162}"/>
              </a:ext>
            </a:extLst>
          </p:cNvPr>
          <p:cNvSpPr txBox="1"/>
          <p:nvPr/>
        </p:nvSpPr>
        <p:spPr>
          <a:xfrm>
            <a:off x="2836815" y="3503218"/>
            <a:ext cx="378148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600" b="0" i="1" u="none" strike="noStrike" kern="1200" cap="none" spc="0" normalizeH="0" baseline="0" noProof="0">
                <a:ln>
                  <a:noFill/>
                </a:ln>
                <a:solidFill>
                  <a:srgbClr val="000000"/>
                </a:solidFill>
                <a:effectLst/>
                <a:uLnTx/>
                <a:uFillTx/>
                <a:latin typeface="Franklin Gothic Book" panose="020B0503020102020204"/>
                <a:ea typeface="+mn-ea"/>
                <a:cs typeface="+mn-cs"/>
              </a:rPr>
              <a:t>Projektledare</a:t>
            </a:r>
          </a:p>
        </p:txBody>
      </p:sp>
      <p:sp>
        <p:nvSpPr>
          <p:cNvPr id="36" name="textruta 35">
            <a:extLst>
              <a:ext uri="{FF2B5EF4-FFF2-40B4-BE49-F238E27FC236}">
                <a16:creationId xmlns:a16="http://schemas.microsoft.com/office/drawing/2014/main" id="{A976349E-3DEB-466C-8F09-E55F785061B3}"/>
              </a:ext>
            </a:extLst>
          </p:cNvPr>
          <p:cNvSpPr txBox="1"/>
          <p:nvPr/>
        </p:nvSpPr>
        <p:spPr>
          <a:xfrm>
            <a:off x="3311919"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
        <p:nvSpPr>
          <p:cNvPr id="37" name="textruta 36">
            <a:extLst>
              <a:ext uri="{FF2B5EF4-FFF2-40B4-BE49-F238E27FC236}">
                <a16:creationId xmlns:a16="http://schemas.microsoft.com/office/drawing/2014/main" id="{F14B2411-36D5-4F2F-8A07-321865A659E6}"/>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4E94BD"/>
                </a:solidFill>
                <a:effectLst/>
                <a:uLnTx/>
                <a:uFillTx/>
                <a:latin typeface="Franklin Gothic Medium" panose="020B0603020102020204"/>
                <a:ea typeface="+mn-ea"/>
                <a:cs typeface="+mn-cs"/>
              </a:rPr>
              <a:t>MIKAELA JAKOBSSON</a:t>
            </a:r>
          </a:p>
        </p:txBody>
      </p:sp>
      <p:sp>
        <p:nvSpPr>
          <p:cNvPr id="38" name="textruta 37">
            <a:extLst>
              <a:ext uri="{FF2B5EF4-FFF2-40B4-BE49-F238E27FC236}">
                <a16:creationId xmlns:a16="http://schemas.microsoft.com/office/drawing/2014/main" id="{20F27FC2-08B6-4312-98EC-16020044C8A1}"/>
              </a:ext>
            </a:extLst>
          </p:cNvPr>
          <p:cNvSpPr txBox="1"/>
          <p:nvPr/>
        </p:nvSpPr>
        <p:spPr>
          <a:xfrm>
            <a:off x="7594716"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054 77 70 603</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mikaela@attitydikarlstad.se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Tree>
    <p:extLst>
      <p:ext uri="{BB962C8B-B14F-4D97-AF65-F5344CB8AC3E}">
        <p14:creationId xmlns:p14="http://schemas.microsoft.com/office/powerpoint/2010/main" val="3395070064"/>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p:cSld name="1_Linn+Mikael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DD3258C7-3AA6-43B9-88E3-0DACBA786201}"/>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4E94BD"/>
                </a:solidFill>
                <a:effectLst/>
                <a:uLnTx/>
                <a:uFillTx/>
                <a:latin typeface="Franklin Gothic Medium" panose="020B0603020102020204"/>
                <a:ea typeface="+mn-ea"/>
                <a:cs typeface="+mn-cs"/>
              </a:rPr>
              <a:t>FRIDA RÖNNING</a:t>
            </a:r>
          </a:p>
        </p:txBody>
      </p:sp>
      <p:sp>
        <p:nvSpPr>
          <p:cNvPr id="35" name="textruta 34">
            <a:extLst>
              <a:ext uri="{FF2B5EF4-FFF2-40B4-BE49-F238E27FC236}">
                <a16:creationId xmlns:a16="http://schemas.microsoft.com/office/drawing/2014/main" id="{C815AC52-68A8-4568-AEC7-8C8D70BFA162}"/>
              </a:ext>
            </a:extLst>
          </p:cNvPr>
          <p:cNvSpPr txBox="1"/>
          <p:nvPr/>
        </p:nvSpPr>
        <p:spPr>
          <a:xfrm>
            <a:off x="2836815" y="3503218"/>
            <a:ext cx="378148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600" b="0" i="1" u="none" strike="noStrike" kern="1200" cap="none" spc="0" normalizeH="0" baseline="0" noProof="0">
                <a:ln>
                  <a:noFill/>
                </a:ln>
                <a:solidFill>
                  <a:srgbClr val="000000"/>
                </a:solidFill>
                <a:effectLst/>
                <a:uLnTx/>
                <a:uFillTx/>
                <a:latin typeface="Franklin Gothic Book" panose="020B0503020102020204"/>
                <a:ea typeface="+mn-ea"/>
                <a:cs typeface="+mn-cs"/>
              </a:rPr>
              <a:t>Projektledare</a:t>
            </a:r>
          </a:p>
        </p:txBody>
      </p:sp>
      <p:sp>
        <p:nvSpPr>
          <p:cNvPr id="36" name="textruta 35">
            <a:extLst>
              <a:ext uri="{FF2B5EF4-FFF2-40B4-BE49-F238E27FC236}">
                <a16:creationId xmlns:a16="http://schemas.microsoft.com/office/drawing/2014/main" id="{A976349E-3DEB-466C-8F09-E55F785061B3}"/>
              </a:ext>
            </a:extLst>
          </p:cNvPr>
          <p:cNvSpPr txBox="1"/>
          <p:nvPr/>
        </p:nvSpPr>
        <p:spPr>
          <a:xfrm>
            <a:off x="3311919"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
        <p:nvSpPr>
          <p:cNvPr id="37" name="textruta 36">
            <a:extLst>
              <a:ext uri="{FF2B5EF4-FFF2-40B4-BE49-F238E27FC236}">
                <a16:creationId xmlns:a16="http://schemas.microsoft.com/office/drawing/2014/main" id="{F14B2411-36D5-4F2F-8A07-321865A659E6}"/>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4E94BD"/>
                </a:solidFill>
                <a:effectLst/>
                <a:uLnTx/>
                <a:uFillTx/>
                <a:latin typeface="Franklin Gothic Medium" panose="020B0603020102020204"/>
                <a:ea typeface="+mn-ea"/>
                <a:cs typeface="+mn-cs"/>
              </a:rPr>
              <a:t>LINN NILSSON</a:t>
            </a:r>
          </a:p>
        </p:txBody>
      </p:sp>
      <p:sp>
        <p:nvSpPr>
          <p:cNvPr id="38" name="textruta 37">
            <a:extLst>
              <a:ext uri="{FF2B5EF4-FFF2-40B4-BE49-F238E27FC236}">
                <a16:creationId xmlns:a16="http://schemas.microsoft.com/office/drawing/2014/main" id="{20F27FC2-08B6-4312-98EC-16020044C8A1}"/>
              </a:ext>
            </a:extLst>
          </p:cNvPr>
          <p:cNvSpPr txBox="1"/>
          <p:nvPr/>
        </p:nvSpPr>
        <p:spPr>
          <a:xfrm>
            <a:off x="7594716"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054 77 70 606</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linn@attitydikarlstad.se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Tree>
    <p:extLst>
      <p:ext uri="{BB962C8B-B14F-4D97-AF65-F5344CB8AC3E}">
        <p14:creationId xmlns:p14="http://schemas.microsoft.com/office/powerpoint/2010/main" val="1566803576"/>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p:cSld name="Linn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4326204" y="1545082"/>
            <a:ext cx="9239023" cy="698800"/>
          </a:xfrm>
        </p:spPr>
        <p:txBody>
          <a:bodyPr anchor="b">
            <a:normAutofit/>
          </a:bodyPr>
          <a:lstStyle>
            <a:lvl1pPr algn="l">
              <a:defRPr sz="2400"/>
            </a:lvl1pPr>
          </a:lstStyle>
          <a:p>
            <a:r>
              <a:rPr lang="sv-SE"/>
              <a:t>Klicka här för att ändra mall för rubrikformat</a:t>
            </a:r>
          </a:p>
        </p:txBody>
      </p:sp>
      <p:sp>
        <p:nvSpPr>
          <p:cNvPr id="24" name="AutoShape 76">
            <a:extLst>
              <a:ext uri="{FF2B5EF4-FFF2-40B4-BE49-F238E27FC236}">
                <a16:creationId xmlns:a16="http://schemas.microsoft.com/office/drawing/2014/main" id="{0C7441DB-BF34-9540-B284-0CEFAEAEFE59}"/>
              </a:ext>
            </a:extLst>
          </p:cNvPr>
          <p:cNvSpPr>
            <a:spLocks/>
          </p:cNvSpPr>
          <p:nvPr/>
        </p:nvSpPr>
        <p:spPr bwMode="auto">
          <a:xfrm>
            <a:off x="4436459" y="3968288"/>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57E32A73-1C59-484A-A0B3-D1F9AD94A029}"/>
              </a:ext>
            </a:extLst>
          </p:cNvPr>
          <p:cNvSpPr>
            <a:spLocks/>
          </p:cNvSpPr>
          <p:nvPr/>
        </p:nvSpPr>
        <p:spPr bwMode="auto">
          <a:xfrm>
            <a:off x="4425259" y="3600705"/>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A77DE4A6-130C-0146-8E69-B4D00549343F}"/>
              </a:ext>
            </a:extLst>
          </p:cNvPr>
          <p:cNvSpPr>
            <a:spLocks/>
          </p:cNvSpPr>
          <p:nvPr/>
        </p:nvSpPr>
        <p:spPr bwMode="auto">
          <a:xfrm>
            <a:off x="4477359" y="4303031"/>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803518" y="-2440366"/>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textruta 12">
            <a:extLst>
              <a:ext uri="{FF2B5EF4-FFF2-40B4-BE49-F238E27FC236}">
                <a16:creationId xmlns:a16="http://schemas.microsoft.com/office/drawing/2014/main" id="{2B3A85B2-A704-4BF0-9D5D-3E54CEAB5134}"/>
              </a:ext>
            </a:extLst>
          </p:cNvPr>
          <p:cNvSpPr txBox="1"/>
          <p:nvPr/>
        </p:nvSpPr>
        <p:spPr>
          <a:xfrm>
            <a:off x="4335082" y="2715914"/>
            <a:ext cx="582985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F7D243"/>
                </a:solidFill>
                <a:effectLst/>
                <a:uLnTx/>
                <a:uFillTx/>
                <a:latin typeface="Franklin Gothic Medium" panose="020B0603020102020204"/>
                <a:ea typeface="+mn-ea"/>
                <a:cs typeface="+mn-cs"/>
              </a:rPr>
              <a:t>FRIDA RÖNNING</a:t>
            </a:r>
          </a:p>
        </p:txBody>
      </p:sp>
      <p:sp>
        <p:nvSpPr>
          <p:cNvPr id="14" name="textruta 13">
            <a:extLst>
              <a:ext uri="{FF2B5EF4-FFF2-40B4-BE49-F238E27FC236}">
                <a16:creationId xmlns:a16="http://schemas.microsoft.com/office/drawing/2014/main" id="{FA280D85-A6A4-460F-9832-AA10489D72D1}"/>
              </a:ext>
            </a:extLst>
          </p:cNvPr>
          <p:cNvSpPr txBox="1"/>
          <p:nvPr/>
        </p:nvSpPr>
        <p:spPr>
          <a:xfrm>
            <a:off x="4326204" y="3152468"/>
            <a:ext cx="383237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600" b="0" i="1" u="none" strike="noStrike" kern="1200" cap="none" spc="0" normalizeH="0" baseline="0" noProof="0">
                <a:ln>
                  <a:noFill/>
                </a:ln>
                <a:solidFill>
                  <a:srgbClr val="000000"/>
                </a:solidFill>
                <a:effectLst/>
                <a:uLnTx/>
                <a:uFillTx/>
                <a:latin typeface="Franklin Gothic Book" panose="020B0503020102020204"/>
                <a:ea typeface="+mn-ea"/>
                <a:cs typeface="+mn-cs"/>
              </a:rPr>
              <a:t>Projektledare</a:t>
            </a:r>
          </a:p>
        </p:txBody>
      </p:sp>
      <p:sp>
        <p:nvSpPr>
          <p:cNvPr id="16" name="textruta 15">
            <a:extLst>
              <a:ext uri="{FF2B5EF4-FFF2-40B4-BE49-F238E27FC236}">
                <a16:creationId xmlns:a16="http://schemas.microsoft.com/office/drawing/2014/main" id="{8386A768-8AF7-4950-9F23-33C51FA6089F}"/>
              </a:ext>
            </a:extLst>
          </p:cNvPr>
          <p:cNvSpPr txBox="1"/>
          <p:nvPr/>
        </p:nvSpPr>
        <p:spPr>
          <a:xfrm>
            <a:off x="4699239" y="3567351"/>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Tree>
    <p:extLst>
      <p:ext uri="{BB962C8B-B14F-4D97-AF65-F5344CB8AC3E}">
        <p14:creationId xmlns:p14="http://schemas.microsoft.com/office/powerpoint/2010/main" val="125154870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p:cSld name="Linn+Nina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9B694917-6A53-491E-A970-0BC0F0C66614}"/>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F7D243"/>
                </a:solidFill>
                <a:effectLst/>
                <a:uLnTx/>
                <a:uFillTx/>
                <a:latin typeface="Franklin Gothic Medium" panose="020B0603020102020204"/>
                <a:ea typeface="+mn-ea"/>
                <a:cs typeface="+mn-cs"/>
              </a:rPr>
              <a:t>FRIDA RÖNNING</a:t>
            </a:r>
          </a:p>
        </p:txBody>
      </p:sp>
      <p:sp>
        <p:nvSpPr>
          <p:cNvPr id="25" name="textruta 24">
            <a:extLst>
              <a:ext uri="{FF2B5EF4-FFF2-40B4-BE49-F238E27FC236}">
                <a16:creationId xmlns:a16="http://schemas.microsoft.com/office/drawing/2014/main" id="{35C4718F-0825-4C31-81A1-B15F893EF15E}"/>
              </a:ext>
            </a:extLst>
          </p:cNvPr>
          <p:cNvSpPr txBox="1"/>
          <p:nvPr/>
        </p:nvSpPr>
        <p:spPr>
          <a:xfrm>
            <a:off x="2836815" y="3503218"/>
            <a:ext cx="378148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600" b="0" i="1" u="none" strike="noStrike" kern="1200" cap="none" spc="0" normalizeH="0" baseline="0" noProof="0">
                <a:ln>
                  <a:noFill/>
                </a:ln>
                <a:solidFill>
                  <a:srgbClr val="000000"/>
                </a:solidFill>
                <a:effectLst/>
                <a:uLnTx/>
                <a:uFillTx/>
                <a:latin typeface="Franklin Gothic Book" panose="020B0503020102020204"/>
                <a:ea typeface="+mn-ea"/>
                <a:cs typeface="+mn-cs"/>
              </a:rPr>
              <a:t>Projektledare</a:t>
            </a:r>
          </a:p>
        </p:txBody>
      </p:sp>
      <p:sp>
        <p:nvSpPr>
          <p:cNvPr id="26" name="textruta 25">
            <a:extLst>
              <a:ext uri="{FF2B5EF4-FFF2-40B4-BE49-F238E27FC236}">
                <a16:creationId xmlns:a16="http://schemas.microsoft.com/office/drawing/2014/main" id="{45ACCD53-FC7E-45EF-94F4-9B0F269313BF}"/>
              </a:ext>
            </a:extLst>
          </p:cNvPr>
          <p:cNvSpPr txBox="1"/>
          <p:nvPr/>
        </p:nvSpPr>
        <p:spPr>
          <a:xfrm>
            <a:off x="3311919"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
        <p:nvSpPr>
          <p:cNvPr id="34" name="textruta 33">
            <a:extLst>
              <a:ext uri="{FF2B5EF4-FFF2-40B4-BE49-F238E27FC236}">
                <a16:creationId xmlns:a16="http://schemas.microsoft.com/office/drawing/2014/main" id="{FF57FD68-725B-484D-B5B9-DEA7A2E463C1}"/>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F7D243"/>
                </a:solidFill>
                <a:effectLst/>
                <a:uLnTx/>
                <a:uFillTx/>
                <a:latin typeface="Franklin Gothic Medium" panose="020B0603020102020204"/>
                <a:ea typeface="+mn-ea"/>
                <a:cs typeface="+mn-cs"/>
              </a:rPr>
              <a:t>NINA ENGDAHL	</a:t>
            </a:r>
          </a:p>
        </p:txBody>
      </p:sp>
      <p:sp>
        <p:nvSpPr>
          <p:cNvPr id="35" name="textruta 34">
            <a:extLst>
              <a:ext uri="{FF2B5EF4-FFF2-40B4-BE49-F238E27FC236}">
                <a16:creationId xmlns:a16="http://schemas.microsoft.com/office/drawing/2014/main" id="{34BC9FF4-5CE7-44EB-9F4F-AFF480032D74}"/>
              </a:ext>
            </a:extLst>
          </p:cNvPr>
          <p:cNvSpPr txBox="1"/>
          <p:nvPr/>
        </p:nvSpPr>
        <p:spPr>
          <a:xfrm>
            <a:off x="7594716"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054 77 70 601</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nina@attitydikarlstad.se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Tree>
    <p:extLst>
      <p:ext uri="{BB962C8B-B14F-4D97-AF65-F5344CB8AC3E}">
        <p14:creationId xmlns:p14="http://schemas.microsoft.com/office/powerpoint/2010/main" val="248310173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 preserve="1">
  <p:cSld name="Två delar">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F5D3B19B-67AF-0846-9C88-F29EA335A2B4}"/>
              </a:ext>
            </a:extLst>
          </p:cNvPr>
          <p:cNvSpPr>
            <a:spLocks noGrp="1"/>
          </p:cNvSpPr>
          <p:nvPr>
            <p:ph type="title"/>
          </p:nvPr>
        </p:nvSpPr>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44202A76-EA8A-4448-8DF9-4B76DC7998E6}"/>
              </a:ext>
            </a:extLst>
          </p:cNvPr>
          <p:cNvSpPr>
            <a:spLocks noGrp="1"/>
          </p:cNvSpPr>
          <p:nvPr>
            <p:ph sz="half" idx="1"/>
          </p:nvPr>
        </p:nvSpPr>
        <p:spPr>
          <a:xfrm>
            <a:off x="838200" y="1825625"/>
            <a:ext cx="5181600"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innehåll 3">
            <a:extLst>
              <a:ext uri="{FF2B5EF4-FFF2-40B4-BE49-F238E27FC236}">
                <a16:creationId xmlns:a16="http://schemas.microsoft.com/office/drawing/2014/main" id="{A1323012-703B-7249-9B50-CDE308B3BA47}"/>
              </a:ext>
            </a:extLst>
          </p:cNvPr>
          <p:cNvSpPr>
            <a:spLocks noGrp="1"/>
          </p:cNvSpPr>
          <p:nvPr>
            <p:ph sz="half" idx="2"/>
          </p:nvPr>
        </p:nvSpPr>
        <p:spPr>
          <a:xfrm>
            <a:off x="6172200" y="1825625"/>
            <a:ext cx="5181600"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9" name="Platshållare för datum 3">
            <a:extLst>
              <a:ext uri="{FF2B5EF4-FFF2-40B4-BE49-F238E27FC236}">
                <a16:creationId xmlns:a16="http://schemas.microsoft.com/office/drawing/2014/main" id="{177E8B32-3870-1F4A-801F-FA9CA9C1B8CE}"/>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sidfot 4">
            <a:extLst>
              <a:ext uri="{FF2B5EF4-FFF2-40B4-BE49-F238E27FC236}">
                <a16:creationId xmlns:a16="http://schemas.microsoft.com/office/drawing/2014/main" id="{4E520D17-4551-2C4D-8F75-55418373D41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1" name="Platshållare för bildnummer 5">
            <a:extLst>
              <a:ext uri="{FF2B5EF4-FFF2-40B4-BE49-F238E27FC236}">
                <a16:creationId xmlns:a16="http://schemas.microsoft.com/office/drawing/2014/main" id="{8F3CEFF2-118A-0544-939D-64E59D763BD3}"/>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2" name="Bildobjekt 11">
            <a:extLst>
              <a:ext uri="{FF2B5EF4-FFF2-40B4-BE49-F238E27FC236}">
                <a16:creationId xmlns:a16="http://schemas.microsoft.com/office/drawing/2014/main" id="{675EAB61-8688-794F-81B6-AF22DCA11CC4}"/>
              </a:ext>
            </a:extLst>
          </p:cNvPr>
          <p:cNvPicPr>
            <a:picLocks noChangeAspect="1"/>
          </p:cNvPicPr>
          <p:nvPr/>
        </p:nvPicPr>
        <p:blipFill>
          <a:blip r:embed="rId2"/>
          <a:stretch>
            <a:fillRect/>
          </a:stretch>
        </p:blipFill>
        <p:spPr>
          <a:xfrm>
            <a:off x="10763766" y="6310561"/>
            <a:ext cx="1167367" cy="410914"/>
          </a:xfrm>
          <a:prstGeom prst="rect">
            <a:avLst/>
          </a:prstGeom>
        </p:spPr>
      </p:pic>
    </p:spTree>
    <p:extLst>
      <p:ext uri="{BB962C8B-B14F-4D97-AF65-F5344CB8AC3E}">
        <p14:creationId xmlns:p14="http://schemas.microsoft.com/office/powerpoint/2010/main" val="2760646631"/>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p:cSld name="Linn+Anna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C95792EF-8F92-4F8C-B6A3-E6A9BA77EF95}"/>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F7D243"/>
                </a:solidFill>
                <a:effectLst/>
                <a:uLnTx/>
                <a:uFillTx/>
                <a:latin typeface="Franklin Gothic Medium" panose="020B0603020102020204"/>
                <a:ea typeface="+mn-ea"/>
                <a:cs typeface="+mn-cs"/>
              </a:rPr>
              <a:t>FRIDA RÖNNING</a:t>
            </a:r>
          </a:p>
        </p:txBody>
      </p:sp>
      <p:sp>
        <p:nvSpPr>
          <p:cNvPr id="35" name="textruta 34">
            <a:extLst>
              <a:ext uri="{FF2B5EF4-FFF2-40B4-BE49-F238E27FC236}">
                <a16:creationId xmlns:a16="http://schemas.microsoft.com/office/drawing/2014/main" id="{80B66CC1-F737-4997-BEF4-7A48507121EE}"/>
              </a:ext>
            </a:extLst>
          </p:cNvPr>
          <p:cNvSpPr txBox="1"/>
          <p:nvPr/>
        </p:nvSpPr>
        <p:spPr>
          <a:xfrm>
            <a:off x="2836815" y="3503218"/>
            <a:ext cx="378148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600" b="0" i="1" u="none" strike="noStrike" kern="1200" cap="none" spc="0" normalizeH="0" baseline="0" noProof="0">
                <a:ln>
                  <a:noFill/>
                </a:ln>
                <a:solidFill>
                  <a:srgbClr val="000000"/>
                </a:solidFill>
                <a:effectLst/>
                <a:uLnTx/>
                <a:uFillTx/>
                <a:latin typeface="Franklin Gothic Book" panose="020B0503020102020204"/>
                <a:ea typeface="+mn-ea"/>
                <a:cs typeface="+mn-cs"/>
              </a:rPr>
              <a:t>Projektledare</a:t>
            </a:r>
          </a:p>
        </p:txBody>
      </p:sp>
      <p:sp>
        <p:nvSpPr>
          <p:cNvPr id="36" name="textruta 35">
            <a:extLst>
              <a:ext uri="{FF2B5EF4-FFF2-40B4-BE49-F238E27FC236}">
                <a16:creationId xmlns:a16="http://schemas.microsoft.com/office/drawing/2014/main" id="{1FAE7ADA-A8B2-46D6-AAA5-4B0D4FF87E6A}"/>
              </a:ext>
            </a:extLst>
          </p:cNvPr>
          <p:cNvSpPr txBox="1"/>
          <p:nvPr/>
        </p:nvSpPr>
        <p:spPr>
          <a:xfrm>
            <a:off x="3311919"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
        <p:nvSpPr>
          <p:cNvPr id="37" name="textruta 36">
            <a:extLst>
              <a:ext uri="{FF2B5EF4-FFF2-40B4-BE49-F238E27FC236}">
                <a16:creationId xmlns:a16="http://schemas.microsoft.com/office/drawing/2014/main" id="{7A49D692-0FE6-40B3-B748-B369E60063D1}"/>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F7D243"/>
                </a:solidFill>
                <a:effectLst/>
                <a:uLnTx/>
                <a:uFillTx/>
                <a:latin typeface="Franklin Gothic Medium" panose="020B0603020102020204"/>
                <a:ea typeface="+mn-ea"/>
                <a:cs typeface="+mn-cs"/>
              </a:rPr>
              <a:t>ANNA STAAKE</a:t>
            </a:r>
          </a:p>
        </p:txBody>
      </p:sp>
      <p:sp>
        <p:nvSpPr>
          <p:cNvPr id="38" name="textruta 37">
            <a:extLst>
              <a:ext uri="{FF2B5EF4-FFF2-40B4-BE49-F238E27FC236}">
                <a16:creationId xmlns:a16="http://schemas.microsoft.com/office/drawing/2014/main" id="{8020F414-4185-465F-A36E-1DA0FCA7C842}"/>
              </a:ext>
            </a:extLst>
          </p:cNvPr>
          <p:cNvSpPr txBox="1"/>
          <p:nvPr/>
        </p:nvSpPr>
        <p:spPr>
          <a:xfrm>
            <a:off x="7594716"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054 77 70 605</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anna@attitydikarlstad.se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Tree>
    <p:extLst>
      <p:ext uri="{BB962C8B-B14F-4D97-AF65-F5344CB8AC3E}">
        <p14:creationId xmlns:p14="http://schemas.microsoft.com/office/powerpoint/2010/main" val="3252673204"/>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p:cSld name="Linn+Mikaela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9" name="textruta 38">
            <a:extLst>
              <a:ext uri="{FF2B5EF4-FFF2-40B4-BE49-F238E27FC236}">
                <a16:creationId xmlns:a16="http://schemas.microsoft.com/office/drawing/2014/main" id="{0A1DF173-395E-4BCD-B891-D87342407E47}"/>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F7D243"/>
                </a:solidFill>
                <a:effectLst/>
                <a:uLnTx/>
                <a:uFillTx/>
                <a:latin typeface="Franklin Gothic Medium" panose="020B0603020102020204"/>
                <a:ea typeface="+mn-ea"/>
                <a:cs typeface="+mn-cs"/>
              </a:rPr>
              <a:t>FRIDA RÖNNING</a:t>
            </a:r>
          </a:p>
        </p:txBody>
      </p:sp>
      <p:sp>
        <p:nvSpPr>
          <p:cNvPr id="40" name="textruta 39">
            <a:extLst>
              <a:ext uri="{FF2B5EF4-FFF2-40B4-BE49-F238E27FC236}">
                <a16:creationId xmlns:a16="http://schemas.microsoft.com/office/drawing/2014/main" id="{7BB2C818-5D16-4501-94AE-E78EF854AF1F}"/>
              </a:ext>
            </a:extLst>
          </p:cNvPr>
          <p:cNvSpPr txBox="1"/>
          <p:nvPr/>
        </p:nvSpPr>
        <p:spPr>
          <a:xfrm>
            <a:off x="2836815" y="3503218"/>
            <a:ext cx="378148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600" b="0" i="1" u="none" strike="noStrike" kern="1200" cap="none" spc="0" normalizeH="0" baseline="0" noProof="0">
                <a:ln>
                  <a:noFill/>
                </a:ln>
                <a:solidFill>
                  <a:srgbClr val="000000"/>
                </a:solidFill>
                <a:effectLst/>
                <a:uLnTx/>
                <a:uFillTx/>
                <a:latin typeface="Franklin Gothic Book" panose="020B0503020102020204"/>
                <a:ea typeface="+mn-ea"/>
                <a:cs typeface="+mn-cs"/>
              </a:rPr>
              <a:t>Projektledare</a:t>
            </a:r>
          </a:p>
        </p:txBody>
      </p:sp>
      <p:sp>
        <p:nvSpPr>
          <p:cNvPr id="41" name="textruta 40">
            <a:extLst>
              <a:ext uri="{FF2B5EF4-FFF2-40B4-BE49-F238E27FC236}">
                <a16:creationId xmlns:a16="http://schemas.microsoft.com/office/drawing/2014/main" id="{17EE0427-C37C-4805-A77F-BD4D97077895}"/>
              </a:ext>
            </a:extLst>
          </p:cNvPr>
          <p:cNvSpPr txBox="1"/>
          <p:nvPr/>
        </p:nvSpPr>
        <p:spPr>
          <a:xfrm>
            <a:off x="3311919"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
        <p:nvSpPr>
          <p:cNvPr id="42" name="textruta 41">
            <a:extLst>
              <a:ext uri="{FF2B5EF4-FFF2-40B4-BE49-F238E27FC236}">
                <a16:creationId xmlns:a16="http://schemas.microsoft.com/office/drawing/2014/main" id="{D954E5E0-3DD9-4AC3-A509-40197B495581}"/>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F7D243"/>
                </a:solidFill>
                <a:effectLst/>
                <a:uLnTx/>
                <a:uFillTx/>
                <a:latin typeface="Franklin Gothic Medium" panose="020B0603020102020204"/>
                <a:ea typeface="+mn-ea"/>
                <a:cs typeface="+mn-cs"/>
              </a:rPr>
              <a:t>MIKAELA JAKOBSSON</a:t>
            </a:r>
          </a:p>
        </p:txBody>
      </p:sp>
      <p:sp>
        <p:nvSpPr>
          <p:cNvPr id="43" name="textruta 42">
            <a:extLst>
              <a:ext uri="{FF2B5EF4-FFF2-40B4-BE49-F238E27FC236}">
                <a16:creationId xmlns:a16="http://schemas.microsoft.com/office/drawing/2014/main" id="{1C4E1CF8-79B6-4B04-B70C-B5086778FDD4}"/>
              </a:ext>
            </a:extLst>
          </p:cNvPr>
          <p:cNvSpPr txBox="1"/>
          <p:nvPr/>
        </p:nvSpPr>
        <p:spPr>
          <a:xfrm>
            <a:off x="7594716"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054 77 70 603</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mikaela@attitydikarlstad.se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Tree>
    <p:extLst>
      <p:ext uri="{BB962C8B-B14F-4D97-AF65-F5344CB8AC3E}">
        <p14:creationId xmlns:p14="http://schemas.microsoft.com/office/powerpoint/2010/main" val="1058423887"/>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p:cSld name="12_Författarelinn+Pernilla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29E4B981-2C51-4601-BFE3-806DFAFF5539}"/>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F7D243"/>
                </a:solidFill>
                <a:effectLst/>
                <a:uLnTx/>
                <a:uFillTx/>
                <a:latin typeface="Franklin Gothic Medium" panose="020B0603020102020204"/>
                <a:ea typeface="+mn-ea"/>
                <a:cs typeface="+mn-cs"/>
              </a:rPr>
              <a:t>FRIDA RÖNNING</a:t>
            </a:r>
          </a:p>
        </p:txBody>
      </p:sp>
      <p:sp>
        <p:nvSpPr>
          <p:cNvPr id="35" name="textruta 34">
            <a:extLst>
              <a:ext uri="{FF2B5EF4-FFF2-40B4-BE49-F238E27FC236}">
                <a16:creationId xmlns:a16="http://schemas.microsoft.com/office/drawing/2014/main" id="{3EA859C7-08DA-471D-97F0-A1C7E3ACE62E}"/>
              </a:ext>
            </a:extLst>
          </p:cNvPr>
          <p:cNvSpPr txBox="1"/>
          <p:nvPr/>
        </p:nvSpPr>
        <p:spPr>
          <a:xfrm>
            <a:off x="2836815" y="3503218"/>
            <a:ext cx="378148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600" b="0" i="1" u="none" strike="noStrike" kern="1200" cap="none" spc="0" normalizeH="0" baseline="0" noProof="0">
                <a:ln>
                  <a:noFill/>
                </a:ln>
                <a:solidFill>
                  <a:srgbClr val="000000"/>
                </a:solidFill>
                <a:effectLst/>
                <a:uLnTx/>
                <a:uFillTx/>
                <a:latin typeface="Franklin Gothic Book" panose="020B0503020102020204"/>
                <a:ea typeface="+mn-ea"/>
                <a:cs typeface="+mn-cs"/>
              </a:rPr>
              <a:t>Projektledare</a:t>
            </a:r>
          </a:p>
        </p:txBody>
      </p:sp>
      <p:sp>
        <p:nvSpPr>
          <p:cNvPr id="36" name="textruta 35">
            <a:extLst>
              <a:ext uri="{FF2B5EF4-FFF2-40B4-BE49-F238E27FC236}">
                <a16:creationId xmlns:a16="http://schemas.microsoft.com/office/drawing/2014/main" id="{B42B61C0-E8DB-400B-9149-8EC3CAEC4F7D}"/>
              </a:ext>
            </a:extLst>
          </p:cNvPr>
          <p:cNvSpPr txBox="1"/>
          <p:nvPr/>
        </p:nvSpPr>
        <p:spPr>
          <a:xfrm>
            <a:off x="3311919"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
        <p:nvSpPr>
          <p:cNvPr id="37" name="textruta 36">
            <a:extLst>
              <a:ext uri="{FF2B5EF4-FFF2-40B4-BE49-F238E27FC236}">
                <a16:creationId xmlns:a16="http://schemas.microsoft.com/office/drawing/2014/main" id="{6ECBDBA1-4207-4363-B6E0-A84AC3F298A6}"/>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F7D243"/>
                </a:solidFill>
                <a:effectLst/>
                <a:uLnTx/>
                <a:uFillTx/>
                <a:latin typeface="Franklin Gothic Medium" panose="020B0603020102020204"/>
                <a:ea typeface="+mn-ea"/>
                <a:cs typeface="+mn-cs"/>
              </a:rPr>
              <a:t>PERNILLA ÅBERG</a:t>
            </a:r>
          </a:p>
        </p:txBody>
      </p:sp>
      <p:sp>
        <p:nvSpPr>
          <p:cNvPr id="38" name="textruta 37">
            <a:extLst>
              <a:ext uri="{FF2B5EF4-FFF2-40B4-BE49-F238E27FC236}">
                <a16:creationId xmlns:a16="http://schemas.microsoft.com/office/drawing/2014/main" id="{9C3BF7C5-A09A-4A5F-9486-97828982964E}"/>
              </a:ext>
            </a:extLst>
          </p:cNvPr>
          <p:cNvSpPr txBox="1"/>
          <p:nvPr/>
        </p:nvSpPr>
        <p:spPr>
          <a:xfrm>
            <a:off x="7594716"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054 77 70 604</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pernilla@attitydikarlstad.se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Tree>
    <p:extLst>
      <p:ext uri="{BB962C8B-B14F-4D97-AF65-F5344CB8AC3E}">
        <p14:creationId xmlns:p14="http://schemas.microsoft.com/office/powerpoint/2010/main" val="153489087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p:cSld name="Linn+Carin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F27B1206-363C-471D-8142-8BF91D1403CC}"/>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F7D243"/>
                </a:solidFill>
                <a:effectLst/>
                <a:uLnTx/>
                <a:uFillTx/>
                <a:latin typeface="Franklin Gothic Medium" panose="020B0603020102020204"/>
                <a:ea typeface="+mn-ea"/>
                <a:cs typeface="+mn-cs"/>
              </a:rPr>
              <a:t>FRIDA RÖNNING</a:t>
            </a:r>
          </a:p>
        </p:txBody>
      </p:sp>
      <p:sp>
        <p:nvSpPr>
          <p:cNvPr id="35" name="textruta 34">
            <a:extLst>
              <a:ext uri="{FF2B5EF4-FFF2-40B4-BE49-F238E27FC236}">
                <a16:creationId xmlns:a16="http://schemas.microsoft.com/office/drawing/2014/main" id="{A94876C1-D01A-4493-AD19-A053D8E22123}"/>
              </a:ext>
            </a:extLst>
          </p:cNvPr>
          <p:cNvSpPr txBox="1"/>
          <p:nvPr/>
        </p:nvSpPr>
        <p:spPr>
          <a:xfrm>
            <a:off x="2836815" y="3503218"/>
            <a:ext cx="378148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600" b="0" i="1" u="none" strike="noStrike" kern="1200" cap="none" spc="0" normalizeH="0" baseline="0" noProof="0">
                <a:ln>
                  <a:noFill/>
                </a:ln>
                <a:solidFill>
                  <a:srgbClr val="000000"/>
                </a:solidFill>
                <a:effectLst/>
                <a:uLnTx/>
                <a:uFillTx/>
                <a:latin typeface="Franklin Gothic Book" panose="020B0503020102020204"/>
                <a:ea typeface="+mn-ea"/>
                <a:cs typeface="+mn-cs"/>
              </a:rPr>
              <a:t>Projektledare</a:t>
            </a:r>
          </a:p>
        </p:txBody>
      </p:sp>
      <p:sp>
        <p:nvSpPr>
          <p:cNvPr id="36" name="textruta 35">
            <a:extLst>
              <a:ext uri="{FF2B5EF4-FFF2-40B4-BE49-F238E27FC236}">
                <a16:creationId xmlns:a16="http://schemas.microsoft.com/office/drawing/2014/main" id="{724B4903-4264-4A97-9E56-415DECFA6ED2}"/>
              </a:ext>
            </a:extLst>
          </p:cNvPr>
          <p:cNvSpPr txBox="1"/>
          <p:nvPr/>
        </p:nvSpPr>
        <p:spPr>
          <a:xfrm>
            <a:off x="3311919"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
        <p:nvSpPr>
          <p:cNvPr id="37" name="textruta 36">
            <a:extLst>
              <a:ext uri="{FF2B5EF4-FFF2-40B4-BE49-F238E27FC236}">
                <a16:creationId xmlns:a16="http://schemas.microsoft.com/office/drawing/2014/main" id="{160241F3-015C-4F46-8789-48C199D2B106}"/>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F7D243"/>
                </a:solidFill>
                <a:effectLst/>
                <a:uLnTx/>
                <a:uFillTx/>
                <a:latin typeface="Franklin Gothic Medium" panose="020B0603020102020204"/>
                <a:ea typeface="+mn-ea"/>
                <a:cs typeface="+mn-cs"/>
              </a:rPr>
              <a:t>CARIN GRÄÄS</a:t>
            </a:r>
          </a:p>
        </p:txBody>
      </p:sp>
      <p:sp>
        <p:nvSpPr>
          <p:cNvPr id="38" name="textruta 37">
            <a:extLst>
              <a:ext uri="{FF2B5EF4-FFF2-40B4-BE49-F238E27FC236}">
                <a16:creationId xmlns:a16="http://schemas.microsoft.com/office/drawing/2014/main" id="{E0675B24-8380-4C6A-8364-892B5CDB6243}"/>
              </a:ext>
            </a:extLst>
          </p:cNvPr>
          <p:cNvSpPr txBox="1"/>
          <p:nvPr/>
        </p:nvSpPr>
        <p:spPr>
          <a:xfrm>
            <a:off x="7594716"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054 77 70 602</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carin@attitydikarlstad.se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Tree>
    <p:extLst>
      <p:ext uri="{BB962C8B-B14F-4D97-AF65-F5344CB8AC3E}">
        <p14:creationId xmlns:p14="http://schemas.microsoft.com/office/powerpoint/2010/main" val="1867326983"/>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p:cSld name="1_Linn+Carin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F27B1206-363C-471D-8142-8BF91D1403CC}"/>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F7D243"/>
                </a:solidFill>
                <a:effectLst/>
                <a:uLnTx/>
                <a:uFillTx/>
                <a:latin typeface="Franklin Gothic Medium" panose="020B0603020102020204"/>
                <a:ea typeface="+mn-ea"/>
                <a:cs typeface="+mn-cs"/>
              </a:rPr>
              <a:t>FRIDA RÖNNING</a:t>
            </a:r>
          </a:p>
        </p:txBody>
      </p:sp>
      <p:sp>
        <p:nvSpPr>
          <p:cNvPr id="35" name="textruta 34">
            <a:extLst>
              <a:ext uri="{FF2B5EF4-FFF2-40B4-BE49-F238E27FC236}">
                <a16:creationId xmlns:a16="http://schemas.microsoft.com/office/drawing/2014/main" id="{A94876C1-D01A-4493-AD19-A053D8E22123}"/>
              </a:ext>
            </a:extLst>
          </p:cNvPr>
          <p:cNvSpPr txBox="1"/>
          <p:nvPr/>
        </p:nvSpPr>
        <p:spPr>
          <a:xfrm>
            <a:off x="2836815" y="3503218"/>
            <a:ext cx="378148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600" b="0" i="1" u="none" strike="noStrike" kern="1200" cap="none" spc="0" normalizeH="0" baseline="0" noProof="0">
                <a:ln>
                  <a:noFill/>
                </a:ln>
                <a:solidFill>
                  <a:srgbClr val="000000"/>
                </a:solidFill>
                <a:effectLst/>
                <a:uLnTx/>
                <a:uFillTx/>
                <a:latin typeface="Franklin Gothic Book" panose="020B0503020102020204"/>
                <a:ea typeface="+mn-ea"/>
                <a:cs typeface="+mn-cs"/>
              </a:rPr>
              <a:t>Projektledare</a:t>
            </a:r>
          </a:p>
        </p:txBody>
      </p:sp>
      <p:sp>
        <p:nvSpPr>
          <p:cNvPr id="36" name="textruta 35">
            <a:extLst>
              <a:ext uri="{FF2B5EF4-FFF2-40B4-BE49-F238E27FC236}">
                <a16:creationId xmlns:a16="http://schemas.microsoft.com/office/drawing/2014/main" id="{724B4903-4264-4A97-9E56-415DECFA6ED2}"/>
              </a:ext>
            </a:extLst>
          </p:cNvPr>
          <p:cNvSpPr txBox="1"/>
          <p:nvPr/>
        </p:nvSpPr>
        <p:spPr>
          <a:xfrm>
            <a:off x="3311919"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
        <p:nvSpPr>
          <p:cNvPr id="37" name="textruta 36">
            <a:extLst>
              <a:ext uri="{FF2B5EF4-FFF2-40B4-BE49-F238E27FC236}">
                <a16:creationId xmlns:a16="http://schemas.microsoft.com/office/drawing/2014/main" id="{160241F3-015C-4F46-8789-48C199D2B106}"/>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F7D243"/>
                </a:solidFill>
                <a:effectLst/>
                <a:uLnTx/>
                <a:uFillTx/>
                <a:latin typeface="Franklin Gothic Medium" panose="020B0603020102020204"/>
                <a:ea typeface="+mn-ea"/>
                <a:cs typeface="+mn-cs"/>
              </a:rPr>
              <a:t>LINN NILSSON</a:t>
            </a:r>
          </a:p>
        </p:txBody>
      </p:sp>
      <p:sp>
        <p:nvSpPr>
          <p:cNvPr id="38" name="textruta 37">
            <a:extLst>
              <a:ext uri="{FF2B5EF4-FFF2-40B4-BE49-F238E27FC236}">
                <a16:creationId xmlns:a16="http://schemas.microsoft.com/office/drawing/2014/main" id="{E0675B24-8380-4C6A-8364-892B5CDB6243}"/>
              </a:ext>
            </a:extLst>
          </p:cNvPr>
          <p:cNvSpPr txBox="1"/>
          <p:nvPr/>
        </p:nvSpPr>
        <p:spPr>
          <a:xfrm>
            <a:off x="7594716"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054 77 70 606</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linn@attitydikarlstad.se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Tree>
    <p:extLst>
      <p:ext uri="{BB962C8B-B14F-4D97-AF65-F5344CB8AC3E}">
        <p14:creationId xmlns:p14="http://schemas.microsoft.com/office/powerpoint/2010/main" val="1096269120"/>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p:cSld name="Linn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4326204" y="1545082"/>
            <a:ext cx="9239023" cy="698800"/>
          </a:xfrm>
        </p:spPr>
        <p:txBody>
          <a:bodyPr anchor="b">
            <a:normAutofit/>
          </a:bodyPr>
          <a:lstStyle>
            <a:lvl1pPr algn="l">
              <a:defRPr sz="2400"/>
            </a:lvl1pPr>
          </a:lstStyle>
          <a:p>
            <a:r>
              <a:rPr lang="sv-SE"/>
              <a:t>Klicka här för att ändra mall för rubrikformat</a:t>
            </a:r>
          </a:p>
        </p:txBody>
      </p:sp>
      <p:sp>
        <p:nvSpPr>
          <p:cNvPr id="24" name="AutoShape 76">
            <a:extLst>
              <a:ext uri="{FF2B5EF4-FFF2-40B4-BE49-F238E27FC236}">
                <a16:creationId xmlns:a16="http://schemas.microsoft.com/office/drawing/2014/main" id="{0C7441DB-BF34-9540-B284-0CEFAEAEFE59}"/>
              </a:ext>
            </a:extLst>
          </p:cNvPr>
          <p:cNvSpPr>
            <a:spLocks/>
          </p:cNvSpPr>
          <p:nvPr/>
        </p:nvSpPr>
        <p:spPr bwMode="auto">
          <a:xfrm>
            <a:off x="4436459" y="3968288"/>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57E32A73-1C59-484A-A0B3-D1F9AD94A029}"/>
              </a:ext>
            </a:extLst>
          </p:cNvPr>
          <p:cNvSpPr>
            <a:spLocks/>
          </p:cNvSpPr>
          <p:nvPr/>
        </p:nvSpPr>
        <p:spPr bwMode="auto">
          <a:xfrm>
            <a:off x="4425259" y="3600705"/>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A77DE4A6-130C-0146-8E69-B4D00549343F}"/>
              </a:ext>
            </a:extLst>
          </p:cNvPr>
          <p:cNvSpPr>
            <a:spLocks/>
          </p:cNvSpPr>
          <p:nvPr/>
        </p:nvSpPr>
        <p:spPr bwMode="auto">
          <a:xfrm>
            <a:off x="4477359" y="4303031"/>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803518" y="-2440366"/>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textruta 12">
            <a:extLst>
              <a:ext uri="{FF2B5EF4-FFF2-40B4-BE49-F238E27FC236}">
                <a16:creationId xmlns:a16="http://schemas.microsoft.com/office/drawing/2014/main" id="{415786EF-A64F-4891-8F57-3A7D132AC619}"/>
              </a:ext>
            </a:extLst>
          </p:cNvPr>
          <p:cNvSpPr txBox="1"/>
          <p:nvPr/>
        </p:nvSpPr>
        <p:spPr>
          <a:xfrm>
            <a:off x="4335082" y="2715914"/>
            <a:ext cx="582985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8DC79A"/>
                </a:solidFill>
                <a:effectLst/>
                <a:uLnTx/>
                <a:uFillTx/>
                <a:latin typeface="Franklin Gothic Medium" panose="020B0603020102020204"/>
                <a:ea typeface="+mn-ea"/>
                <a:cs typeface="+mn-cs"/>
              </a:rPr>
              <a:t>FRIDA RÖNNING</a:t>
            </a:r>
          </a:p>
        </p:txBody>
      </p:sp>
      <p:sp>
        <p:nvSpPr>
          <p:cNvPr id="14" name="textruta 13">
            <a:extLst>
              <a:ext uri="{FF2B5EF4-FFF2-40B4-BE49-F238E27FC236}">
                <a16:creationId xmlns:a16="http://schemas.microsoft.com/office/drawing/2014/main" id="{AD098EC3-D6B3-4B04-A0CE-E5FCCD502A93}"/>
              </a:ext>
            </a:extLst>
          </p:cNvPr>
          <p:cNvSpPr txBox="1"/>
          <p:nvPr/>
        </p:nvSpPr>
        <p:spPr>
          <a:xfrm>
            <a:off x="4326204" y="3152468"/>
            <a:ext cx="383237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600" b="0" i="1" u="none" strike="noStrike" kern="1200" cap="none" spc="0" normalizeH="0" baseline="0" noProof="0">
                <a:ln>
                  <a:noFill/>
                </a:ln>
                <a:solidFill>
                  <a:srgbClr val="000000"/>
                </a:solidFill>
                <a:effectLst/>
                <a:uLnTx/>
                <a:uFillTx/>
                <a:latin typeface="Franklin Gothic Book" panose="020B0503020102020204"/>
                <a:ea typeface="+mn-ea"/>
                <a:cs typeface="+mn-cs"/>
              </a:rPr>
              <a:t>Projektledare</a:t>
            </a:r>
          </a:p>
        </p:txBody>
      </p:sp>
      <p:sp>
        <p:nvSpPr>
          <p:cNvPr id="16" name="textruta 15">
            <a:extLst>
              <a:ext uri="{FF2B5EF4-FFF2-40B4-BE49-F238E27FC236}">
                <a16:creationId xmlns:a16="http://schemas.microsoft.com/office/drawing/2014/main" id="{8D1A1044-788D-4DE6-B0BC-BE7E9B37A3A6}"/>
              </a:ext>
            </a:extLst>
          </p:cNvPr>
          <p:cNvSpPr txBox="1"/>
          <p:nvPr/>
        </p:nvSpPr>
        <p:spPr>
          <a:xfrm>
            <a:off x="4699239" y="3567351"/>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Tree>
    <p:extLst>
      <p:ext uri="{BB962C8B-B14F-4D97-AF65-F5344CB8AC3E}">
        <p14:creationId xmlns:p14="http://schemas.microsoft.com/office/powerpoint/2010/main" val="572646824"/>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p:cSld name="Linn+Nina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C48F68CC-2C1F-4291-BF82-44B985B6065E}"/>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8DC79A"/>
                </a:solidFill>
                <a:effectLst/>
                <a:uLnTx/>
                <a:uFillTx/>
                <a:latin typeface="Franklin Gothic Medium" panose="020B0603020102020204"/>
                <a:ea typeface="+mn-ea"/>
                <a:cs typeface="+mn-cs"/>
              </a:rPr>
              <a:t>FRIDA RÖNNING</a:t>
            </a:r>
          </a:p>
        </p:txBody>
      </p:sp>
      <p:sp>
        <p:nvSpPr>
          <p:cNvPr id="25" name="textruta 24">
            <a:extLst>
              <a:ext uri="{FF2B5EF4-FFF2-40B4-BE49-F238E27FC236}">
                <a16:creationId xmlns:a16="http://schemas.microsoft.com/office/drawing/2014/main" id="{2CFE6FCF-0CFD-4C92-BE75-C4AB32D86046}"/>
              </a:ext>
            </a:extLst>
          </p:cNvPr>
          <p:cNvSpPr txBox="1"/>
          <p:nvPr/>
        </p:nvSpPr>
        <p:spPr>
          <a:xfrm>
            <a:off x="2836815" y="3503218"/>
            <a:ext cx="378148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600" b="0" i="1" u="none" strike="noStrike" kern="1200" cap="none" spc="0" normalizeH="0" baseline="0" noProof="0">
                <a:ln>
                  <a:noFill/>
                </a:ln>
                <a:solidFill>
                  <a:srgbClr val="000000"/>
                </a:solidFill>
                <a:effectLst/>
                <a:uLnTx/>
                <a:uFillTx/>
                <a:latin typeface="Franklin Gothic Book" panose="020B0503020102020204"/>
                <a:ea typeface="+mn-ea"/>
                <a:cs typeface="+mn-cs"/>
              </a:rPr>
              <a:t>Projektledare</a:t>
            </a:r>
          </a:p>
        </p:txBody>
      </p:sp>
      <p:sp>
        <p:nvSpPr>
          <p:cNvPr id="26" name="textruta 25">
            <a:extLst>
              <a:ext uri="{FF2B5EF4-FFF2-40B4-BE49-F238E27FC236}">
                <a16:creationId xmlns:a16="http://schemas.microsoft.com/office/drawing/2014/main" id="{2821B95B-38E8-4C04-9FD4-64F23919592D}"/>
              </a:ext>
            </a:extLst>
          </p:cNvPr>
          <p:cNvSpPr txBox="1"/>
          <p:nvPr/>
        </p:nvSpPr>
        <p:spPr>
          <a:xfrm>
            <a:off x="3311919"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
        <p:nvSpPr>
          <p:cNvPr id="34" name="textruta 33">
            <a:extLst>
              <a:ext uri="{FF2B5EF4-FFF2-40B4-BE49-F238E27FC236}">
                <a16:creationId xmlns:a16="http://schemas.microsoft.com/office/drawing/2014/main" id="{065B8620-E654-4F1C-BE26-7FCE77032CC3}"/>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8DC79A"/>
                </a:solidFill>
                <a:effectLst/>
                <a:uLnTx/>
                <a:uFillTx/>
                <a:latin typeface="Franklin Gothic Medium" panose="020B0603020102020204"/>
                <a:ea typeface="+mn-ea"/>
                <a:cs typeface="+mn-cs"/>
              </a:rPr>
              <a:t>NINA ENGDAHL	</a:t>
            </a:r>
          </a:p>
        </p:txBody>
      </p:sp>
      <p:sp>
        <p:nvSpPr>
          <p:cNvPr id="35" name="textruta 34">
            <a:extLst>
              <a:ext uri="{FF2B5EF4-FFF2-40B4-BE49-F238E27FC236}">
                <a16:creationId xmlns:a16="http://schemas.microsoft.com/office/drawing/2014/main" id="{09BC81AC-3AE7-4530-B261-911344185BBC}"/>
              </a:ext>
            </a:extLst>
          </p:cNvPr>
          <p:cNvSpPr txBox="1"/>
          <p:nvPr/>
        </p:nvSpPr>
        <p:spPr>
          <a:xfrm>
            <a:off x="7594716"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054 77 70 601</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nina@attitydikarlstad.se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Tree>
    <p:extLst>
      <p:ext uri="{BB962C8B-B14F-4D97-AF65-F5344CB8AC3E}">
        <p14:creationId xmlns:p14="http://schemas.microsoft.com/office/powerpoint/2010/main" val="2867900319"/>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p:cSld name="Linn+Anna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381BA535-DE75-4814-B17D-60FB3072466F}"/>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8DC79A"/>
                </a:solidFill>
                <a:effectLst/>
                <a:uLnTx/>
                <a:uFillTx/>
                <a:latin typeface="Franklin Gothic Medium" panose="020B0603020102020204"/>
                <a:ea typeface="+mn-ea"/>
                <a:cs typeface="+mn-cs"/>
              </a:rPr>
              <a:t>FRIDA RÖNNING</a:t>
            </a:r>
          </a:p>
        </p:txBody>
      </p:sp>
      <p:sp>
        <p:nvSpPr>
          <p:cNvPr id="35" name="textruta 34">
            <a:extLst>
              <a:ext uri="{FF2B5EF4-FFF2-40B4-BE49-F238E27FC236}">
                <a16:creationId xmlns:a16="http://schemas.microsoft.com/office/drawing/2014/main" id="{DAC51275-D02B-4952-BEED-AF62E658FDC2}"/>
              </a:ext>
            </a:extLst>
          </p:cNvPr>
          <p:cNvSpPr txBox="1"/>
          <p:nvPr/>
        </p:nvSpPr>
        <p:spPr>
          <a:xfrm>
            <a:off x="2836816" y="3503218"/>
            <a:ext cx="3357282"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600" b="0" i="1" u="none" strike="noStrike" kern="1200" cap="none" spc="0" normalizeH="0" baseline="0" noProof="0">
                <a:ln>
                  <a:noFill/>
                </a:ln>
                <a:solidFill>
                  <a:srgbClr val="000000"/>
                </a:solidFill>
                <a:effectLst/>
                <a:uLnTx/>
                <a:uFillTx/>
                <a:latin typeface="Franklin Gothic Book" panose="020B0503020102020204"/>
                <a:ea typeface="+mn-ea"/>
                <a:cs typeface="+mn-cs"/>
              </a:rPr>
              <a:t>Projektledare</a:t>
            </a:r>
          </a:p>
        </p:txBody>
      </p:sp>
      <p:sp>
        <p:nvSpPr>
          <p:cNvPr id="36" name="textruta 35">
            <a:extLst>
              <a:ext uri="{FF2B5EF4-FFF2-40B4-BE49-F238E27FC236}">
                <a16:creationId xmlns:a16="http://schemas.microsoft.com/office/drawing/2014/main" id="{3527DC47-925E-48F4-BE46-B82A0043511F}"/>
              </a:ext>
            </a:extLst>
          </p:cNvPr>
          <p:cNvSpPr txBox="1"/>
          <p:nvPr/>
        </p:nvSpPr>
        <p:spPr>
          <a:xfrm>
            <a:off x="3311919"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
        <p:nvSpPr>
          <p:cNvPr id="37" name="textruta 36">
            <a:extLst>
              <a:ext uri="{FF2B5EF4-FFF2-40B4-BE49-F238E27FC236}">
                <a16:creationId xmlns:a16="http://schemas.microsoft.com/office/drawing/2014/main" id="{87647D0D-B90B-453D-92F1-84E95897CF20}"/>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8DC79A"/>
                </a:solidFill>
                <a:effectLst/>
                <a:uLnTx/>
                <a:uFillTx/>
                <a:latin typeface="Franklin Gothic Medium" panose="020B0603020102020204"/>
                <a:ea typeface="+mn-ea"/>
                <a:cs typeface="+mn-cs"/>
              </a:rPr>
              <a:t>ANNA STAAKE</a:t>
            </a:r>
          </a:p>
        </p:txBody>
      </p:sp>
      <p:sp>
        <p:nvSpPr>
          <p:cNvPr id="38" name="textruta 37">
            <a:extLst>
              <a:ext uri="{FF2B5EF4-FFF2-40B4-BE49-F238E27FC236}">
                <a16:creationId xmlns:a16="http://schemas.microsoft.com/office/drawing/2014/main" id="{1333798A-AAF1-4D46-8567-5E0904DEFE7C}"/>
              </a:ext>
            </a:extLst>
          </p:cNvPr>
          <p:cNvSpPr txBox="1"/>
          <p:nvPr/>
        </p:nvSpPr>
        <p:spPr>
          <a:xfrm>
            <a:off x="7594716"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054 77 70 605</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anna@attitydikarlstad.se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Tree>
    <p:extLst>
      <p:ext uri="{BB962C8B-B14F-4D97-AF65-F5344CB8AC3E}">
        <p14:creationId xmlns:p14="http://schemas.microsoft.com/office/powerpoint/2010/main" val="3674915432"/>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p:cSld name="Linn+Mikaela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4BB6D329-893F-40E1-9574-17100F46ACF8}"/>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8DC79A"/>
                </a:solidFill>
                <a:effectLst/>
                <a:uLnTx/>
                <a:uFillTx/>
                <a:latin typeface="Franklin Gothic Medium" panose="020B0603020102020204"/>
                <a:ea typeface="+mn-ea"/>
                <a:cs typeface="+mn-cs"/>
              </a:rPr>
              <a:t>FRIDA RÖNNING</a:t>
            </a:r>
          </a:p>
        </p:txBody>
      </p:sp>
      <p:sp>
        <p:nvSpPr>
          <p:cNvPr id="35" name="textruta 34">
            <a:extLst>
              <a:ext uri="{FF2B5EF4-FFF2-40B4-BE49-F238E27FC236}">
                <a16:creationId xmlns:a16="http://schemas.microsoft.com/office/drawing/2014/main" id="{25B0E0BA-8F81-4033-84E3-E4A409F5DC73}"/>
              </a:ext>
            </a:extLst>
          </p:cNvPr>
          <p:cNvSpPr txBox="1"/>
          <p:nvPr/>
        </p:nvSpPr>
        <p:spPr>
          <a:xfrm>
            <a:off x="2836815" y="3503218"/>
            <a:ext cx="378148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600" b="0" i="1" u="none" strike="noStrike" kern="1200" cap="none" spc="0" normalizeH="0" baseline="0" noProof="0">
                <a:ln>
                  <a:noFill/>
                </a:ln>
                <a:solidFill>
                  <a:srgbClr val="000000"/>
                </a:solidFill>
                <a:effectLst/>
                <a:uLnTx/>
                <a:uFillTx/>
                <a:latin typeface="Franklin Gothic Book" panose="020B0503020102020204"/>
                <a:ea typeface="+mn-ea"/>
                <a:cs typeface="+mn-cs"/>
              </a:rPr>
              <a:t>Projektledare</a:t>
            </a:r>
          </a:p>
        </p:txBody>
      </p:sp>
      <p:sp>
        <p:nvSpPr>
          <p:cNvPr id="36" name="textruta 35">
            <a:extLst>
              <a:ext uri="{FF2B5EF4-FFF2-40B4-BE49-F238E27FC236}">
                <a16:creationId xmlns:a16="http://schemas.microsoft.com/office/drawing/2014/main" id="{96156BBD-2434-4718-963A-3228D1C6FB7C}"/>
              </a:ext>
            </a:extLst>
          </p:cNvPr>
          <p:cNvSpPr txBox="1"/>
          <p:nvPr/>
        </p:nvSpPr>
        <p:spPr>
          <a:xfrm>
            <a:off x="3311919"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
        <p:nvSpPr>
          <p:cNvPr id="37" name="textruta 36">
            <a:extLst>
              <a:ext uri="{FF2B5EF4-FFF2-40B4-BE49-F238E27FC236}">
                <a16:creationId xmlns:a16="http://schemas.microsoft.com/office/drawing/2014/main" id="{A6D50251-4FAB-4316-98AB-E52C66D185B7}"/>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8DC79A"/>
                </a:solidFill>
                <a:effectLst/>
                <a:uLnTx/>
                <a:uFillTx/>
                <a:latin typeface="Franklin Gothic Medium" panose="020B0603020102020204"/>
                <a:ea typeface="+mn-ea"/>
                <a:cs typeface="+mn-cs"/>
              </a:rPr>
              <a:t>MIKAELA JAKOBSSON</a:t>
            </a:r>
          </a:p>
        </p:txBody>
      </p:sp>
      <p:sp>
        <p:nvSpPr>
          <p:cNvPr id="38" name="textruta 37">
            <a:extLst>
              <a:ext uri="{FF2B5EF4-FFF2-40B4-BE49-F238E27FC236}">
                <a16:creationId xmlns:a16="http://schemas.microsoft.com/office/drawing/2014/main" id="{A7660DAC-DE89-4490-B70C-FA32D95DAFF3}"/>
              </a:ext>
            </a:extLst>
          </p:cNvPr>
          <p:cNvSpPr txBox="1"/>
          <p:nvPr/>
        </p:nvSpPr>
        <p:spPr>
          <a:xfrm>
            <a:off x="7594716"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054 77 70 603</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mikaela@attitydikarlstad.se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Tree>
    <p:extLst>
      <p:ext uri="{BB962C8B-B14F-4D97-AF65-F5344CB8AC3E}">
        <p14:creationId xmlns:p14="http://schemas.microsoft.com/office/powerpoint/2010/main" val="229450831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p:cSld name="Linn+Pernilla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B4B659BC-B717-4532-902B-D8ACBF87E3D6}"/>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8DC79A"/>
                </a:solidFill>
                <a:effectLst/>
                <a:uLnTx/>
                <a:uFillTx/>
                <a:latin typeface="Franklin Gothic Medium" panose="020B0603020102020204"/>
                <a:ea typeface="+mn-ea"/>
                <a:cs typeface="+mn-cs"/>
              </a:rPr>
              <a:t>FRIDA RÖNNING</a:t>
            </a:r>
          </a:p>
        </p:txBody>
      </p:sp>
      <p:sp>
        <p:nvSpPr>
          <p:cNvPr id="35" name="textruta 34">
            <a:extLst>
              <a:ext uri="{FF2B5EF4-FFF2-40B4-BE49-F238E27FC236}">
                <a16:creationId xmlns:a16="http://schemas.microsoft.com/office/drawing/2014/main" id="{0B4FEB84-2E84-4453-9279-B830F08DA6A8}"/>
              </a:ext>
            </a:extLst>
          </p:cNvPr>
          <p:cNvSpPr txBox="1"/>
          <p:nvPr/>
        </p:nvSpPr>
        <p:spPr>
          <a:xfrm>
            <a:off x="2836815" y="3503218"/>
            <a:ext cx="378148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600" b="0" i="1" u="none" strike="noStrike" kern="1200" cap="none" spc="0" normalizeH="0" baseline="0" noProof="0">
                <a:ln>
                  <a:noFill/>
                </a:ln>
                <a:solidFill>
                  <a:srgbClr val="000000"/>
                </a:solidFill>
                <a:effectLst/>
                <a:uLnTx/>
                <a:uFillTx/>
                <a:latin typeface="Franklin Gothic Book" panose="020B0503020102020204"/>
                <a:ea typeface="+mn-ea"/>
                <a:cs typeface="+mn-cs"/>
              </a:rPr>
              <a:t>Projektledare</a:t>
            </a:r>
          </a:p>
        </p:txBody>
      </p:sp>
      <p:sp>
        <p:nvSpPr>
          <p:cNvPr id="36" name="textruta 35">
            <a:extLst>
              <a:ext uri="{FF2B5EF4-FFF2-40B4-BE49-F238E27FC236}">
                <a16:creationId xmlns:a16="http://schemas.microsoft.com/office/drawing/2014/main" id="{83421F5A-1C8C-4570-B6DC-F69E9941D30C}"/>
              </a:ext>
            </a:extLst>
          </p:cNvPr>
          <p:cNvSpPr txBox="1"/>
          <p:nvPr/>
        </p:nvSpPr>
        <p:spPr>
          <a:xfrm>
            <a:off x="3311919"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
        <p:nvSpPr>
          <p:cNvPr id="37" name="textruta 36">
            <a:extLst>
              <a:ext uri="{FF2B5EF4-FFF2-40B4-BE49-F238E27FC236}">
                <a16:creationId xmlns:a16="http://schemas.microsoft.com/office/drawing/2014/main" id="{3E3F75D2-414D-434C-9CC8-CA891B006195}"/>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8DC79A"/>
                </a:solidFill>
                <a:effectLst/>
                <a:uLnTx/>
                <a:uFillTx/>
                <a:latin typeface="Franklin Gothic Medium" panose="020B0603020102020204"/>
                <a:ea typeface="+mn-ea"/>
                <a:cs typeface="+mn-cs"/>
              </a:rPr>
              <a:t>PERNILLA ÅBERG</a:t>
            </a:r>
          </a:p>
        </p:txBody>
      </p:sp>
      <p:sp>
        <p:nvSpPr>
          <p:cNvPr id="38" name="textruta 37">
            <a:extLst>
              <a:ext uri="{FF2B5EF4-FFF2-40B4-BE49-F238E27FC236}">
                <a16:creationId xmlns:a16="http://schemas.microsoft.com/office/drawing/2014/main" id="{522C0322-2669-4C6A-BE8B-3680FD2D4B9C}"/>
              </a:ext>
            </a:extLst>
          </p:cNvPr>
          <p:cNvSpPr txBox="1"/>
          <p:nvPr/>
        </p:nvSpPr>
        <p:spPr>
          <a:xfrm>
            <a:off x="7594716"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054 77 70 604</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pernilla@attitydikarlstad.se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Tree>
    <p:extLst>
      <p:ext uri="{BB962C8B-B14F-4D97-AF65-F5344CB8AC3E}">
        <p14:creationId xmlns:p14="http://schemas.microsoft.com/office/powerpoint/2010/main" val="365649368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reserve="1">
  <p:cSld name="Endast rubrik">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414EDE4A-2D50-AC4A-A4F3-C7BDBE6FAC9B}"/>
              </a:ext>
            </a:extLst>
          </p:cNvPr>
          <p:cNvSpPr>
            <a:spLocks noGrp="1"/>
          </p:cNvSpPr>
          <p:nvPr>
            <p:ph type="title"/>
          </p:nvPr>
        </p:nvSpPr>
        <p:spPr/>
        <p:txBody>
          <a:bodyPr/>
          <a:lstStyle/>
          <a:p>
            <a:r>
              <a:rPr lang="sv-SE"/>
              <a:t>Klicka här för att ändra mall för rubrikformat</a:t>
            </a:r>
          </a:p>
        </p:txBody>
      </p:sp>
      <p:sp>
        <p:nvSpPr>
          <p:cNvPr id="6" name="Platshållare för datum 3">
            <a:extLst>
              <a:ext uri="{FF2B5EF4-FFF2-40B4-BE49-F238E27FC236}">
                <a16:creationId xmlns:a16="http://schemas.microsoft.com/office/drawing/2014/main" id="{87C20582-7A38-7649-879C-1762B0210ABF}"/>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7" name="Platshållare för sidfot 4">
            <a:extLst>
              <a:ext uri="{FF2B5EF4-FFF2-40B4-BE49-F238E27FC236}">
                <a16:creationId xmlns:a16="http://schemas.microsoft.com/office/drawing/2014/main" id="{F436FC21-110F-3C46-A816-A1C250DB04BF}"/>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8" name="Platshållare för bildnummer 5">
            <a:extLst>
              <a:ext uri="{FF2B5EF4-FFF2-40B4-BE49-F238E27FC236}">
                <a16:creationId xmlns:a16="http://schemas.microsoft.com/office/drawing/2014/main" id="{0BA3BCC2-4272-024B-B9C7-A0F90057862D}"/>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9" name="Bildobjekt 8">
            <a:extLst>
              <a:ext uri="{FF2B5EF4-FFF2-40B4-BE49-F238E27FC236}">
                <a16:creationId xmlns:a16="http://schemas.microsoft.com/office/drawing/2014/main" id="{0711FA39-0E30-B04D-9BE4-444EC44BC4AF}"/>
              </a:ext>
            </a:extLst>
          </p:cNvPr>
          <p:cNvPicPr>
            <a:picLocks noChangeAspect="1"/>
          </p:cNvPicPr>
          <p:nvPr/>
        </p:nvPicPr>
        <p:blipFill>
          <a:blip r:embed="rId2"/>
          <a:stretch>
            <a:fillRect/>
          </a:stretch>
        </p:blipFill>
        <p:spPr>
          <a:xfrm>
            <a:off x="10763766" y="6310561"/>
            <a:ext cx="1167367" cy="410914"/>
          </a:xfrm>
          <a:prstGeom prst="rect">
            <a:avLst/>
          </a:prstGeom>
        </p:spPr>
      </p:pic>
    </p:spTree>
    <p:extLst>
      <p:ext uri="{BB962C8B-B14F-4D97-AF65-F5344CB8AC3E}">
        <p14:creationId xmlns:p14="http://schemas.microsoft.com/office/powerpoint/2010/main" val="4263154152"/>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p:cSld name="Linn+Carin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759914BB-DF92-453D-B03E-AD0BF68B3C05}"/>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8DC79A"/>
                </a:solidFill>
                <a:effectLst/>
                <a:uLnTx/>
                <a:uFillTx/>
                <a:latin typeface="Franklin Gothic Medium" panose="020B0603020102020204"/>
                <a:ea typeface="+mn-ea"/>
                <a:cs typeface="+mn-cs"/>
              </a:rPr>
              <a:t>FRIDA RÖNNING</a:t>
            </a:r>
          </a:p>
        </p:txBody>
      </p:sp>
      <p:sp>
        <p:nvSpPr>
          <p:cNvPr id="35" name="textruta 34">
            <a:extLst>
              <a:ext uri="{FF2B5EF4-FFF2-40B4-BE49-F238E27FC236}">
                <a16:creationId xmlns:a16="http://schemas.microsoft.com/office/drawing/2014/main" id="{78383053-A516-4217-97FA-ABC9373583E1}"/>
              </a:ext>
            </a:extLst>
          </p:cNvPr>
          <p:cNvSpPr txBox="1"/>
          <p:nvPr/>
        </p:nvSpPr>
        <p:spPr>
          <a:xfrm>
            <a:off x="2836815" y="3503218"/>
            <a:ext cx="378148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600" b="0" i="1" u="none" strike="noStrike" kern="1200" cap="none" spc="0" normalizeH="0" baseline="0" noProof="0">
                <a:ln>
                  <a:noFill/>
                </a:ln>
                <a:solidFill>
                  <a:srgbClr val="000000"/>
                </a:solidFill>
                <a:effectLst/>
                <a:uLnTx/>
                <a:uFillTx/>
                <a:latin typeface="Franklin Gothic Book" panose="020B0503020102020204"/>
                <a:ea typeface="+mn-ea"/>
                <a:cs typeface="+mn-cs"/>
              </a:rPr>
              <a:t>Projektledare</a:t>
            </a:r>
          </a:p>
        </p:txBody>
      </p:sp>
      <p:sp>
        <p:nvSpPr>
          <p:cNvPr id="36" name="textruta 35">
            <a:extLst>
              <a:ext uri="{FF2B5EF4-FFF2-40B4-BE49-F238E27FC236}">
                <a16:creationId xmlns:a16="http://schemas.microsoft.com/office/drawing/2014/main" id="{CE33FC6D-7782-4CC3-9ED1-17C1B425B2BB}"/>
              </a:ext>
            </a:extLst>
          </p:cNvPr>
          <p:cNvSpPr txBox="1"/>
          <p:nvPr/>
        </p:nvSpPr>
        <p:spPr>
          <a:xfrm>
            <a:off x="3311919"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
        <p:nvSpPr>
          <p:cNvPr id="37" name="textruta 36">
            <a:extLst>
              <a:ext uri="{FF2B5EF4-FFF2-40B4-BE49-F238E27FC236}">
                <a16:creationId xmlns:a16="http://schemas.microsoft.com/office/drawing/2014/main" id="{0492C17F-6CCC-4323-B18C-678511C65C06}"/>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8DC79A"/>
                </a:solidFill>
                <a:effectLst/>
                <a:uLnTx/>
                <a:uFillTx/>
                <a:latin typeface="Franklin Gothic Medium" panose="020B0603020102020204"/>
                <a:ea typeface="+mn-ea"/>
                <a:cs typeface="+mn-cs"/>
              </a:rPr>
              <a:t>CARIN GRÄÄS</a:t>
            </a:r>
          </a:p>
        </p:txBody>
      </p:sp>
      <p:sp>
        <p:nvSpPr>
          <p:cNvPr id="38" name="textruta 37">
            <a:extLst>
              <a:ext uri="{FF2B5EF4-FFF2-40B4-BE49-F238E27FC236}">
                <a16:creationId xmlns:a16="http://schemas.microsoft.com/office/drawing/2014/main" id="{F6A0305C-601B-479F-B42A-33020C9BC876}"/>
              </a:ext>
            </a:extLst>
          </p:cNvPr>
          <p:cNvSpPr txBox="1"/>
          <p:nvPr/>
        </p:nvSpPr>
        <p:spPr>
          <a:xfrm>
            <a:off x="7594716"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054 77 70 602</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carin@attitydikarlstad.se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Tree>
    <p:extLst>
      <p:ext uri="{BB962C8B-B14F-4D97-AF65-F5344CB8AC3E}">
        <p14:creationId xmlns:p14="http://schemas.microsoft.com/office/powerpoint/2010/main" val="1723643243"/>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p:cSld name="1_Linn+Carin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759914BB-DF92-453D-B03E-AD0BF68B3C05}"/>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8DC79A"/>
                </a:solidFill>
                <a:effectLst/>
                <a:uLnTx/>
                <a:uFillTx/>
                <a:latin typeface="Franklin Gothic Medium" panose="020B0603020102020204"/>
                <a:ea typeface="+mn-ea"/>
                <a:cs typeface="+mn-cs"/>
              </a:rPr>
              <a:t>FRIDA RÖNNING</a:t>
            </a:r>
          </a:p>
        </p:txBody>
      </p:sp>
      <p:sp>
        <p:nvSpPr>
          <p:cNvPr id="35" name="textruta 34">
            <a:extLst>
              <a:ext uri="{FF2B5EF4-FFF2-40B4-BE49-F238E27FC236}">
                <a16:creationId xmlns:a16="http://schemas.microsoft.com/office/drawing/2014/main" id="{78383053-A516-4217-97FA-ABC9373583E1}"/>
              </a:ext>
            </a:extLst>
          </p:cNvPr>
          <p:cNvSpPr txBox="1"/>
          <p:nvPr/>
        </p:nvSpPr>
        <p:spPr>
          <a:xfrm>
            <a:off x="2836815" y="3503218"/>
            <a:ext cx="378148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600" b="0" i="1" u="none" strike="noStrike" kern="1200" cap="none" spc="0" normalizeH="0" baseline="0" noProof="0">
                <a:ln>
                  <a:noFill/>
                </a:ln>
                <a:solidFill>
                  <a:srgbClr val="000000"/>
                </a:solidFill>
                <a:effectLst/>
                <a:uLnTx/>
                <a:uFillTx/>
                <a:latin typeface="Franklin Gothic Book" panose="020B0503020102020204"/>
                <a:ea typeface="+mn-ea"/>
                <a:cs typeface="+mn-cs"/>
              </a:rPr>
              <a:t>Projektledare</a:t>
            </a:r>
          </a:p>
        </p:txBody>
      </p:sp>
      <p:sp>
        <p:nvSpPr>
          <p:cNvPr id="36" name="textruta 35">
            <a:extLst>
              <a:ext uri="{FF2B5EF4-FFF2-40B4-BE49-F238E27FC236}">
                <a16:creationId xmlns:a16="http://schemas.microsoft.com/office/drawing/2014/main" id="{CE33FC6D-7782-4CC3-9ED1-17C1B425B2BB}"/>
              </a:ext>
            </a:extLst>
          </p:cNvPr>
          <p:cNvSpPr txBox="1"/>
          <p:nvPr/>
        </p:nvSpPr>
        <p:spPr>
          <a:xfrm>
            <a:off x="3311919"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
        <p:nvSpPr>
          <p:cNvPr id="37" name="textruta 36">
            <a:extLst>
              <a:ext uri="{FF2B5EF4-FFF2-40B4-BE49-F238E27FC236}">
                <a16:creationId xmlns:a16="http://schemas.microsoft.com/office/drawing/2014/main" id="{0492C17F-6CCC-4323-B18C-678511C65C06}"/>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8DC79A"/>
                </a:solidFill>
                <a:effectLst/>
                <a:uLnTx/>
                <a:uFillTx/>
                <a:latin typeface="Franklin Gothic Medium" panose="020B0603020102020204"/>
                <a:ea typeface="+mn-ea"/>
                <a:cs typeface="+mn-cs"/>
              </a:rPr>
              <a:t>LINN NILSSON</a:t>
            </a:r>
          </a:p>
        </p:txBody>
      </p:sp>
      <p:sp>
        <p:nvSpPr>
          <p:cNvPr id="38" name="textruta 37">
            <a:extLst>
              <a:ext uri="{FF2B5EF4-FFF2-40B4-BE49-F238E27FC236}">
                <a16:creationId xmlns:a16="http://schemas.microsoft.com/office/drawing/2014/main" id="{F6A0305C-601B-479F-B42A-33020C9BC876}"/>
              </a:ext>
            </a:extLst>
          </p:cNvPr>
          <p:cNvSpPr txBox="1"/>
          <p:nvPr/>
        </p:nvSpPr>
        <p:spPr>
          <a:xfrm>
            <a:off x="7594716" y="4108945"/>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054 77 70 606</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linn@attitydikarlstad.se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Tree>
    <p:extLst>
      <p:ext uri="{BB962C8B-B14F-4D97-AF65-F5344CB8AC3E}">
        <p14:creationId xmlns:p14="http://schemas.microsoft.com/office/powerpoint/2010/main" val="66910653"/>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p:cSld name="8_Titel på presentation">
    <p:spTree>
      <p:nvGrpSpPr>
        <p:cNvPr id="1" name=""/>
        <p:cNvGrpSpPr/>
        <p:nvPr/>
      </p:nvGrpSpPr>
      <p:grpSpPr>
        <a:xfrm>
          <a:off x="0" y="0"/>
          <a:ext cx="0" cy="0"/>
          <a:chOff x="0" y="0"/>
          <a:chExt cx="0" cy="0"/>
        </a:xfrm>
      </p:grpSpPr>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838200" y="6356350"/>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sp>
        <p:nvSpPr>
          <p:cNvPr id="5" name="Platshållare för sidfot 4">
            <a:extLst>
              <a:ext uri="{FF2B5EF4-FFF2-40B4-BE49-F238E27FC236}">
                <a16:creationId xmlns:a16="http://schemas.microsoft.com/office/drawing/2014/main" id="{FE865377-88F8-0B4D-91B0-1C09A9BD402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D2F4314-8040-944E-9722-B72EF0EABD6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5338208" y="5540332"/>
            <a:ext cx="1515584" cy="533486"/>
          </a:xfrm>
          <a:prstGeom prst="rect">
            <a:avLst/>
          </a:prstGeom>
        </p:spPr>
      </p:pic>
      <p:cxnSp>
        <p:nvCxnSpPr>
          <p:cNvPr id="21" name="Rak 20">
            <a:extLst>
              <a:ext uri="{FF2B5EF4-FFF2-40B4-BE49-F238E27FC236}">
                <a16:creationId xmlns:a16="http://schemas.microsoft.com/office/drawing/2014/main" id="{4F27AB52-C0AA-6F43-8436-6B6880FF1329}"/>
              </a:ext>
            </a:extLst>
          </p:cNvPr>
          <p:cNvCxnSpPr>
            <a:cxnSpLocks/>
          </p:cNvCxnSpPr>
          <p:nvPr/>
        </p:nvCxnSpPr>
        <p:spPr>
          <a:xfrm>
            <a:off x="-292100" y="4945371"/>
            <a:ext cx="12614729" cy="339907"/>
          </a:xfrm>
          <a:prstGeom prst="line">
            <a:avLst/>
          </a:prstGeom>
          <a:ln w="152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Rak 21">
            <a:extLst>
              <a:ext uri="{FF2B5EF4-FFF2-40B4-BE49-F238E27FC236}">
                <a16:creationId xmlns:a16="http://schemas.microsoft.com/office/drawing/2014/main" id="{851FDCDC-AC60-1D43-966C-0EE5200A5997}"/>
              </a:ext>
            </a:extLst>
          </p:cNvPr>
          <p:cNvCxnSpPr>
            <a:cxnSpLocks/>
          </p:cNvCxnSpPr>
          <p:nvPr/>
        </p:nvCxnSpPr>
        <p:spPr>
          <a:xfrm>
            <a:off x="-292100" y="4632325"/>
            <a:ext cx="12674600" cy="482999"/>
          </a:xfrm>
          <a:prstGeom prst="line">
            <a:avLst/>
          </a:prstGeom>
          <a:ln w="381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ak 22">
            <a:extLst>
              <a:ext uri="{FF2B5EF4-FFF2-40B4-BE49-F238E27FC236}">
                <a16:creationId xmlns:a16="http://schemas.microsoft.com/office/drawing/2014/main" id="{9ECA0F7B-515C-6143-AAE0-9481FEB74F86}"/>
              </a:ext>
            </a:extLst>
          </p:cNvPr>
          <p:cNvCxnSpPr>
            <a:cxnSpLocks/>
          </p:cNvCxnSpPr>
          <p:nvPr/>
        </p:nvCxnSpPr>
        <p:spPr>
          <a:xfrm>
            <a:off x="-292100" y="4893747"/>
            <a:ext cx="12674600" cy="0"/>
          </a:xfrm>
          <a:prstGeom prst="line">
            <a:avLst/>
          </a:prstGeom>
          <a:ln w="28575" cap="rnd">
            <a:solidFill>
              <a:schemeClr val="accent3"/>
            </a:solidFill>
          </a:ln>
        </p:spPr>
        <p:style>
          <a:lnRef idx="1">
            <a:schemeClr val="accent5"/>
          </a:lnRef>
          <a:fillRef idx="0">
            <a:schemeClr val="accent5"/>
          </a:fillRef>
          <a:effectRef idx="0">
            <a:schemeClr val="accent5"/>
          </a:effectRef>
          <a:fontRef idx="minor">
            <a:schemeClr val="tx1"/>
          </a:fontRef>
        </p:style>
      </p:cxnSp>
      <p:cxnSp>
        <p:nvCxnSpPr>
          <p:cNvPr id="24" name="Rak 23">
            <a:extLst>
              <a:ext uri="{FF2B5EF4-FFF2-40B4-BE49-F238E27FC236}">
                <a16:creationId xmlns:a16="http://schemas.microsoft.com/office/drawing/2014/main" id="{D230F217-B646-D74F-83FC-5179860F5274}"/>
              </a:ext>
            </a:extLst>
          </p:cNvPr>
          <p:cNvCxnSpPr>
            <a:cxnSpLocks/>
          </p:cNvCxnSpPr>
          <p:nvPr/>
        </p:nvCxnSpPr>
        <p:spPr>
          <a:xfrm flipV="1">
            <a:off x="-306614" y="4756663"/>
            <a:ext cx="12629243" cy="540079"/>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5" name="Rak 24">
            <a:extLst>
              <a:ext uri="{FF2B5EF4-FFF2-40B4-BE49-F238E27FC236}">
                <a16:creationId xmlns:a16="http://schemas.microsoft.com/office/drawing/2014/main" id="{6F596CBD-A738-0F4E-B0B0-15DCAD80210F}"/>
              </a:ext>
            </a:extLst>
          </p:cNvPr>
          <p:cNvCxnSpPr>
            <a:cxnSpLocks/>
          </p:cNvCxnSpPr>
          <p:nvPr/>
        </p:nvCxnSpPr>
        <p:spPr>
          <a:xfrm flipV="1">
            <a:off x="-292100" y="5030832"/>
            <a:ext cx="12674600" cy="168986"/>
          </a:xfrm>
          <a:prstGeom prst="line">
            <a:avLst/>
          </a:prstGeom>
          <a:ln w="38100" cap="rnd">
            <a:solidFill>
              <a:schemeClr val="accent4"/>
            </a:solidFill>
          </a:ln>
        </p:spPr>
        <p:style>
          <a:lnRef idx="1">
            <a:schemeClr val="accent1"/>
          </a:lnRef>
          <a:fillRef idx="0">
            <a:schemeClr val="accent1"/>
          </a:fillRef>
          <a:effectRef idx="0">
            <a:schemeClr val="accent1"/>
          </a:effectRef>
          <a:fontRef idx="minor">
            <a:schemeClr val="tx1"/>
          </a:fontRef>
        </p:style>
      </p:cxnSp>
      <p:sp>
        <p:nvSpPr>
          <p:cNvPr id="13" name="Rubrik 1">
            <a:extLst>
              <a:ext uri="{FF2B5EF4-FFF2-40B4-BE49-F238E27FC236}">
                <a16:creationId xmlns:a16="http://schemas.microsoft.com/office/drawing/2014/main" id="{1B9175D5-5ED3-4F84-A886-96D96BE300BC}"/>
              </a:ext>
            </a:extLst>
          </p:cNvPr>
          <p:cNvSpPr>
            <a:spLocks noGrp="1"/>
          </p:cNvSpPr>
          <p:nvPr>
            <p:ph type="title"/>
          </p:nvPr>
        </p:nvSpPr>
        <p:spPr>
          <a:xfrm>
            <a:off x="2114337" y="1386547"/>
            <a:ext cx="7787339" cy="698800"/>
          </a:xfrm>
        </p:spPr>
        <p:txBody>
          <a:bodyPr anchor="b">
            <a:normAutofit/>
          </a:bodyPr>
          <a:lstStyle>
            <a:lvl1pPr algn="l">
              <a:defRPr sz="2400"/>
            </a:lvl1pPr>
          </a:lstStyle>
          <a:p>
            <a:r>
              <a:rPr lang="sv-SE"/>
              <a:t>Klicka här för att ändra mall för rubrikformat</a:t>
            </a:r>
          </a:p>
        </p:txBody>
      </p:sp>
      <p:sp>
        <p:nvSpPr>
          <p:cNvPr id="14" name="textruta 13">
            <a:extLst>
              <a:ext uri="{FF2B5EF4-FFF2-40B4-BE49-F238E27FC236}">
                <a16:creationId xmlns:a16="http://schemas.microsoft.com/office/drawing/2014/main" id="{8AAB1478-F25A-4867-BFA6-6F1CB0913EAC}"/>
              </a:ext>
            </a:extLst>
          </p:cNvPr>
          <p:cNvSpPr txBox="1"/>
          <p:nvPr/>
        </p:nvSpPr>
        <p:spPr>
          <a:xfrm>
            <a:off x="2102762" y="2548259"/>
            <a:ext cx="582985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2000" b="0" i="0" u="none" strike="noStrike" kern="1200" cap="none" spc="0" normalizeH="0" baseline="0" noProof="0">
                <a:ln>
                  <a:noFill/>
                </a:ln>
                <a:solidFill>
                  <a:srgbClr val="8DC79A"/>
                </a:solidFill>
                <a:effectLst/>
                <a:uLnTx/>
                <a:uFillTx/>
                <a:latin typeface="Franklin Gothic Medium" panose="020B0603020102020204"/>
                <a:ea typeface="+mn-ea"/>
                <a:cs typeface="+mn-cs"/>
              </a:rPr>
              <a:t>FRIDA RÖNNING</a:t>
            </a:r>
          </a:p>
        </p:txBody>
      </p:sp>
      <p:sp>
        <p:nvSpPr>
          <p:cNvPr id="15" name="textruta 14">
            <a:extLst>
              <a:ext uri="{FF2B5EF4-FFF2-40B4-BE49-F238E27FC236}">
                <a16:creationId xmlns:a16="http://schemas.microsoft.com/office/drawing/2014/main" id="{383FBC96-8A1B-4353-A0E2-D056F69BA1C9}"/>
              </a:ext>
            </a:extLst>
          </p:cNvPr>
          <p:cNvSpPr txBox="1"/>
          <p:nvPr/>
        </p:nvSpPr>
        <p:spPr>
          <a:xfrm>
            <a:off x="2093884" y="2984813"/>
            <a:ext cx="383237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600" b="0" i="1" u="none" strike="noStrike" kern="1200" cap="none" spc="0" normalizeH="0" baseline="0" noProof="0">
                <a:ln>
                  <a:noFill/>
                </a:ln>
                <a:solidFill>
                  <a:srgbClr val="000000"/>
                </a:solidFill>
                <a:effectLst/>
                <a:uLnTx/>
                <a:uFillTx/>
                <a:latin typeface="Franklin Gothic Book" panose="020B0503020102020204"/>
                <a:ea typeface="+mn-ea"/>
                <a:cs typeface="+mn-cs"/>
              </a:rPr>
              <a:t>Projektledare</a:t>
            </a:r>
          </a:p>
        </p:txBody>
      </p:sp>
      <p:sp>
        <p:nvSpPr>
          <p:cNvPr id="16" name="textruta 15">
            <a:extLst>
              <a:ext uri="{FF2B5EF4-FFF2-40B4-BE49-F238E27FC236}">
                <a16:creationId xmlns:a16="http://schemas.microsoft.com/office/drawing/2014/main" id="{68FFEC83-27ED-4566-BA23-5A5603A970E1}"/>
              </a:ext>
            </a:extLst>
          </p:cNvPr>
          <p:cNvSpPr txBox="1"/>
          <p:nvPr/>
        </p:nvSpPr>
        <p:spPr>
          <a:xfrm>
            <a:off x="2488763" y="3466634"/>
            <a:ext cx="3357281" cy="9951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054 77 70 608</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frida@attitydikarlstad.se</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sv-SE" sz="1400" b="0" i="1" u="none" strike="noStrike" kern="1200" cap="none" spc="0" normalizeH="0" baseline="0" noProof="0">
                <a:ln>
                  <a:noFill/>
                </a:ln>
                <a:solidFill>
                  <a:srgbClr val="000000"/>
                </a:solidFill>
                <a:effectLst/>
                <a:uLnTx/>
                <a:uFillTx/>
                <a:latin typeface="Franklin Gothic Book" panose="020B0503020102020204"/>
                <a:ea typeface="+mn-ea"/>
                <a:cs typeface="+mn-cs"/>
              </a:rPr>
              <a:t>www.attitydikarlstad.se</a:t>
            </a:r>
          </a:p>
        </p:txBody>
      </p:sp>
      <p:sp>
        <p:nvSpPr>
          <p:cNvPr id="18" name="AutoShape 76">
            <a:extLst>
              <a:ext uri="{FF2B5EF4-FFF2-40B4-BE49-F238E27FC236}">
                <a16:creationId xmlns:a16="http://schemas.microsoft.com/office/drawing/2014/main" id="{9EACF457-ACFE-4F0B-9873-FBDEA79ECC47}"/>
              </a:ext>
            </a:extLst>
          </p:cNvPr>
          <p:cNvSpPr>
            <a:spLocks/>
          </p:cNvSpPr>
          <p:nvPr/>
        </p:nvSpPr>
        <p:spPr bwMode="auto">
          <a:xfrm>
            <a:off x="2171835" y="3876905"/>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19" name="AutoShape 68">
            <a:extLst>
              <a:ext uri="{FF2B5EF4-FFF2-40B4-BE49-F238E27FC236}">
                <a16:creationId xmlns:a16="http://schemas.microsoft.com/office/drawing/2014/main" id="{2E5F79B4-4070-4E41-A6EA-52D31E2540EE}"/>
              </a:ext>
            </a:extLst>
          </p:cNvPr>
          <p:cNvSpPr>
            <a:spLocks/>
          </p:cNvSpPr>
          <p:nvPr/>
        </p:nvSpPr>
        <p:spPr bwMode="auto">
          <a:xfrm>
            <a:off x="2160635" y="3509322"/>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0" name="AutoShape 94">
            <a:extLst>
              <a:ext uri="{FF2B5EF4-FFF2-40B4-BE49-F238E27FC236}">
                <a16:creationId xmlns:a16="http://schemas.microsoft.com/office/drawing/2014/main" id="{4ADA889F-C58B-45DB-A06F-1B98D6C1FAC8}"/>
              </a:ext>
            </a:extLst>
          </p:cNvPr>
          <p:cNvSpPr>
            <a:spLocks/>
          </p:cNvSpPr>
          <p:nvPr/>
        </p:nvSpPr>
        <p:spPr bwMode="auto">
          <a:xfrm>
            <a:off x="2212735" y="4211648"/>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2141561522"/>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p:cSld name="Linn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4326204" y="1545082"/>
            <a:ext cx="9239023" cy="698800"/>
          </a:xfrm>
        </p:spPr>
        <p:txBody>
          <a:bodyPr anchor="b">
            <a:normAutofit/>
          </a:bodyPr>
          <a:lstStyle>
            <a:lvl1pPr algn="l">
              <a:defRPr sz="2400"/>
            </a:lvl1pPr>
          </a:lstStyle>
          <a:p>
            <a:r>
              <a:rPr lang="sv-SE"/>
              <a:t>Klicka här för att ändra mall för rubrikformat</a:t>
            </a:r>
          </a:p>
        </p:txBody>
      </p:sp>
      <p:sp>
        <p:nvSpPr>
          <p:cNvPr id="24" name="AutoShape 76">
            <a:extLst>
              <a:ext uri="{FF2B5EF4-FFF2-40B4-BE49-F238E27FC236}">
                <a16:creationId xmlns:a16="http://schemas.microsoft.com/office/drawing/2014/main" id="{0C7441DB-BF34-9540-B284-0CEFAEAEFE59}"/>
              </a:ext>
            </a:extLst>
          </p:cNvPr>
          <p:cNvSpPr>
            <a:spLocks/>
          </p:cNvSpPr>
          <p:nvPr/>
        </p:nvSpPr>
        <p:spPr bwMode="auto">
          <a:xfrm>
            <a:off x="4436459" y="3968288"/>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solidFill>
              <a:schemeClr val="accent1"/>
            </a:solid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57E32A73-1C59-484A-A0B3-D1F9AD94A029}"/>
              </a:ext>
            </a:extLst>
          </p:cNvPr>
          <p:cNvSpPr>
            <a:spLocks/>
          </p:cNvSpPr>
          <p:nvPr/>
        </p:nvSpPr>
        <p:spPr bwMode="auto">
          <a:xfrm>
            <a:off x="4425259" y="3600705"/>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solidFill>
              <a:schemeClr val="accent1"/>
            </a:solid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A77DE4A6-130C-0146-8E69-B4D00549343F}"/>
              </a:ext>
            </a:extLst>
          </p:cNvPr>
          <p:cNvSpPr>
            <a:spLocks/>
          </p:cNvSpPr>
          <p:nvPr/>
        </p:nvSpPr>
        <p:spPr bwMode="auto">
          <a:xfrm>
            <a:off x="4477359" y="4303031"/>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solidFill>
              <a:schemeClr val="accent1"/>
            </a:solid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803518" y="-2440366"/>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textruta 12">
            <a:extLst>
              <a:ext uri="{FF2B5EF4-FFF2-40B4-BE49-F238E27FC236}">
                <a16:creationId xmlns:a16="http://schemas.microsoft.com/office/drawing/2014/main" id="{C2AEC65A-1BF1-4922-96AC-CCBE8BF74887}"/>
              </a:ext>
            </a:extLst>
          </p:cNvPr>
          <p:cNvSpPr txBox="1"/>
          <p:nvPr/>
        </p:nvSpPr>
        <p:spPr>
          <a:xfrm>
            <a:off x="4335082" y="2715914"/>
            <a:ext cx="5829850" cy="400110"/>
          </a:xfrm>
          <a:prstGeom prst="rect">
            <a:avLst/>
          </a:prstGeom>
          <a:noFill/>
        </p:spPr>
        <p:txBody>
          <a:bodyPr wrap="square" rtlCol="0">
            <a:spAutoFit/>
          </a:bodyPr>
          <a:lstStyle/>
          <a:p>
            <a:r>
              <a:rPr lang="sv-SE" sz="2000">
                <a:solidFill>
                  <a:schemeClr val="accent1"/>
                </a:solidFill>
                <a:latin typeface="+mj-lt"/>
              </a:rPr>
              <a:t>LINN NILSSON</a:t>
            </a:r>
          </a:p>
        </p:txBody>
      </p:sp>
      <p:sp>
        <p:nvSpPr>
          <p:cNvPr id="14" name="textruta 13">
            <a:extLst>
              <a:ext uri="{FF2B5EF4-FFF2-40B4-BE49-F238E27FC236}">
                <a16:creationId xmlns:a16="http://schemas.microsoft.com/office/drawing/2014/main" id="{8BA5F62D-8E0B-4A87-B7F9-DF4DF4955105}"/>
              </a:ext>
            </a:extLst>
          </p:cNvPr>
          <p:cNvSpPr txBox="1"/>
          <p:nvPr/>
        </p:nvSpPr>
        <p:spPr>
          <a:xfrm>
            <a:off x="4326204" y="3152468"/>
            <a:ext cx="3832375" cy="338554"/>
          </a:xfrm>
          <a:prstGeom prst="rect">
            <a:avLst/>
          </a:prstGeom>
          <a:noFill/>
        </p:spPr>
        <p:txBody>
          <a:bodyPr wrap="square" rtlCol="0">
            <a:spAutoFit/>
          </a:bodyPr>
          <a:lstStyle/>
          <a:p>
            <a:r>
              <a:rPr lang="sv-SE" sz="1600" b="0" i="1"/>
              <a:t>Projektledare</a:t>
            </a:r>
          </a:p>
        </p:txBody>
      </p:sp>
      <p:sp>
        <p:nvSpPr>
          <p:cNvPr id="16" name="textruta 15">
            <a:extLst>
              <a:ext uri="{FF2B5EF4-FFF2-40B4-BE49-F238E27FC236}">
                <a16:creationId xmlns:a16="http://schemas.microsoft.com/office/drawing/2014/main" id="{DB5AD3D5-6B12-432B-ACA0-6351019CF8B3}"/>
              </a:ext>
            </a:extLst>
          </p:cNvPr>
          <p:cNvSpPr txBox="1"/>
          <p:nvPr/>
        </p:nvSpPr>
        <p:spPr>
          <a:xfrm>
            <a:off x="4699239" y="3567351"/>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002528545"/>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p:cSld name="Linn+Nin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7E0CB9E7-1974-4822-856E-DB3B70EA6D58}"/>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LINN NILSSON</a:t>
            </a:r>
          </a:p>
        </p:txBody>
      </p:sp>
      <p:sp>
        <p:nvSpPr>
          <p:cNvPr id="25" name="textruta 24">
            <a:extLst>
              <a:ext uri="{FF2B5EF4-FFF2-40B4-BE49-F238E27FC236}">
                <a16:creationId xmlns:a16="http://schemas.microsoft.com/office/drawing/2014/main" id="{5EDCB4E9-F8AD-48D1-B9FD-D4BB486E46A9}"/>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26" name="textruta 25">
            <a:extLst>
              <a:ext uri="{FF2B5EF4-FFF2-40B4-BE49-F238E27FC236}">
                <a16:creationId xmlns:a16="http://schemas.microsoft.com/office/drawing/2014/main" id="{FAA111BC-7AB8-447D-A92D-42FF132A66FA}"/>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
        <p:nvSpPr>
          <p:cNvPr id="34" name="textruta 33">
            <a:extLst>
              <a:ext uri="{FF2B5EF4-FFF2-40B4-BE49-F238E27FC236}">
                <a16:creationId xmlns:a16="http://schemas.microsoft.com/office/drawing/2014/main" id="{88AEA08B-8289-48E7-BA92-8B2A14013339}"/>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NINA ENGDAHL	</a:t>
            </a:r>
          </a:p>
        </p:txBody>
      </p:sp>
      <p:sp>
        <p:nvSpPr>
          <p:cNvPr id="35" name="textruta 34">
            <a:extLst>
              <a:ext uri="{FF2B5EF4-FFF2-40B4-BE49-F238E27FC236}">
                <a16:creationId xmlns:a16="http://schemas.microsoft.com/office/drawing/2014/main" id="{FBA2125C-CFFC-486E-9142-E27708444E0C}"/>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977186488"/>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p:cSld name="Linn+Carin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BAB2D9F7-3F09-4D96-BC34-FE83D642C54A}"/>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LINN NILSSON</a:t>
            </a:r>
          </a:p>
        </p:txBody>
      </p:sp>
      <p:sp>
        <p:nvSpPr>
          <p:cNvPr id="35" name="textruta 34">
            <a:extLst>
              <a:ext uri="{FF2B5EF4-FFF2-40B4-BE49-F238E27FC236}">
                <a16:creationId xmlns:a16="http://schemas.microsoft.com/office/drawing/2014/main" id="{933FCF89-4F64-45A5-9924-F0357EF31A7B}"/>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C5C27338-8633-4923-BCE7-05ACFC2F3C81}"/>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1C1171D3-0F39-4B98-92FC-FD8268E4C68C}"/>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CARIN GRÄÄS</a:t>
            </a:r>
          </a:p>
        </p:txBody>
      </p:sp>
      <p:sp>
        <p:nvSpPr>
          <p:cNvPr id="38" name="textruta 37">
            <a:extLst>
              <a:ext uri="{FF2B5EF4-FFF2-40B4-BE49-F238E27FC236}">
                <a16:creationId xmlns:a16="http://schemas.microsoft.com/office/drawing/2014/main" id="{D704AE39-123F-41D0-9CA1-5165DB76A2EE}"/>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1383891920"/>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p:cSld name="Linn+Ann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88660CCB-184B-4D4C-95B4-4C349D34DA3B}"/>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LINN NILSSON</a:t>
            </a:r>
          </a:p>
        </p:txBody>
      </p:sp>
      <p:sp>
        <p:nvSpPr>
          <p:cNvPr id="35" name="textruta 34">
            <a:extLst>
              <a:ext uri="{FF2B5EF4-FFF2-40B4-BE49-F238E27FC236}">
                <a16:creationId xmlns:a16="http://schemas.microsoft.com/office/drawing/2014/main" id="{60EBBDE9-FA98-4AA0-B73F-37BA3AA3B934}"/>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619730D6-8E4D-4ABE-AC34-CA218EFC1B8F}"/>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20D97E61-4847-4D17-9AC9-E2B3528421EB}"/>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ANNA STAAKE</a:t>
            </a:r>
          </a:p>
        </p:txBody>
      </p:sp>
      <p:sp>
        <p:nvSpPr>
          <p:cNvPr id="38" name="textruta 37">
            <a:extLst>
              <a:ext uri="{FF2B5EF4-FFF2-40B4-BE49-F238E27FC236}">
                <a16:creationId xmlns:a16="http://schemas.microsoft.com/office/drawing/2014/main" id="{EC2AA587-5003-4D8B-92C4-9537CE1E805A}"/>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1998377668"/>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p:cSld name="Linn+Pernill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1C61AF69-7AB2-44A5-9FF2-C491CD924040}"/>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LINN NILSSON</a:t>
            </a:r>
          </a:p>
        </p:txBody>
      </p:sp>
      <p:sp>
        <p:nvSpPr>
          <p:cNvPr id="35" name="textruta 34">
            <a:extLst>
              <a:ext uri="{FF2B5EF4-FFF2-40B4-BE49-F238E27FC236}">
                <a16:creationId xmlns:a16="http://schemas.microsoft.com/office/drawing/2014/main" id="{02218D99-8C84-4725-89A8-15E6ACEE9D59}"/>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48F7DAFB-4CDB-421A-8E4F-93AECC9460B9}"/>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2B7F2649-6C8D-4EA2-A4A9-4E86C80150C5}"/>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PERNILLA ÅBERG</a:t>
            </a:r>
          </a:p>
        </p:txBody>
      </p:sp>
      <p:sp>
        <p:nvSpPr>
          <p:cNvPr id="38" name="textruta 37">
            <a:extLst>
              <a:ext uri="{FF2B5EF4-FFF2-40B4-BE49-F238E27FC236}">
                <a16:creationId xmlns:a16="http://schemas.microsoft.com/office/drawing/2014/main" id="{968425AA-DFA1-4C0F-B368-7BC36A887EB9}"/>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4196943581"/>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p:cSld name="Linn+MikaelaBlå">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DD3258C7-3AA6-43B9-88E3-0DACBA786201}"/>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LINN NILSSON</a:t>
            </a:r>
          </a:p>
        </p:txBody>
      </p:sp>
      <p:sp>
        <p:nvSpPr>
          <p:cNvPr id="35" name="textruta 34">
            <a:extLst>
              <a:ext uri="{FF2B5EF4-FFF2-40B4-BE49-F238E27FC236}">
                <a16:creationId xmlns:a16="http://schemas.microsoft.com/office/drawing/2014/main" id="{C815AC52-68A8-4568-AEC7-8C8D70BFA162}"/>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A976349E-3DEB-466C-8F09-E55F785061B3}"/>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F14B2411-36D5-4F2F-8A07-321865A659E6}"/>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1"/>
                </a:solidFill>
                <a:latin typeface="+mj-lt"/>
              </a:rPr>
              <a:t>MIKAELA JAKOBSSON</a:t>
            </a:r>
          </a:p>
        </p:txBody>
      </p:sp>
      <p:sp>
        <p:nvSpPr>
          <p:cNvPr id="38" name="textruta 37">
            <a:extLst>
              <a:ext uri="{FF2B5EF4-FFF2-40B4-BE49-F238E27FC236}">
                <a16:creationId xmlns:a16="http://schemas.microsoft.com/office/drawing/2014/main" id="{20F27FC2-08B6-4312-98EC-16020044C8A1}"/>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158192645"/>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p:cSld name="Linn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4326204" y="1545082"/>
            <a:ext cx="9239023" cy="698800"/>
          </a:xfrm>
        </p:spPr>
        <p:txBody>
          <a:bodyPr anchor="b">
            <a:normAutofit/>
          </a:bodyPr>
          <a:lstStyle>
            <a:lvl1pPr algn="l">
              <a:defRPr sz="2400"/>
            </a:lvl1pPr>
          </a:lstStyle>
          <a:p>
            <a:r>
              <a:rPr lang="sv-SE"/>
              <a:t>Klicka här för att ändra mall för rubrikformat</a:t>
            </a:r>
          </a:p>
        </p:txBody>
      </p:sp>
      <p:sp>
        <p:nvSpPr>
          <p:cNvPr id="24" name="AutoShape 76">
            <a:extLst>
              <a:ext uri="{FF2B5EF4-FFF2-40B4-BE49-F238E27FC236}">
                <a16:creationId xmlns:a16="http://schemas.microsoft.com/office/drawing/2014/main" id="{0C7441DB-BF34-9540-B284-0CEFAEAEFE59}"/>
              </a:ext>
            </a:extLst>
          </p:cNvPr>
          <p:cNvSpPr>
            <a:spLocks/>
          </p:cNvSpPr>
          <p:nvPr/>
        </p:nvSpPr>
        <p:spPr bwMode="auto">
          <a:xfrm>
            <a:off x="4436459" y="3968288"/>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57E32A73-1C59-484A-A0B3-D1F9AD94A029}"/>
              </a:ext>
            </a:extLst>
          </p:cNvPr>
          <p:cNvSpPr>
            <a:spLocks/>
          </p:cNvSpPr>
          <p:nvPr/>
        </p:nvSpPr>
        <p:spPr bwMode="auto">
          <a:xfrm>
            <a:off x="4425259" y="3600705"/>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A77DE4A6-130C-0146-8E69-B4D00549343F}"/>
              </a:ext>
            </a:extLst>
          </p:cNvPr>
          <p:cNvSpPr>
            <a:spLocks/>
          </p:cNvSpPr>
          <p:nvPr/>
        </p:nvSpPr>
        <p:spPr bwMode="auto">
          <a:xfrm>
            <a:off x="4477359" y="4303031"/>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803518" y="-2440366"/>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textruta 12">
            <a:extLst>
              <a:ext uri="{FF2B5EF4-FFF2-40B4-BE49-F238E27FC236}">
                <a16:creationId xmlns:a16="http://schemas.microsoft.com/office/drawing/2014/main" id="{2B3A85B2-A704-4BF0-9D5D-3E54CEAB5134}"/>
              </a:ext>
            </a:extLst>
          </p:cNvPr>
          <p:cNvSpPr txBox="1"/>
          <p:nvPr/>
        </p:nvSpPr>
        <p:spPr>
          <a:xfrm>
            <a:off x="4335082" y="2715914"/>
            <a:ext cx="5829850" cy="400110"/>
          </a:xfrm>
          <a:prstGeom prst="rect">
            <a:avLst/>
          </a:prstGeom>
          <a:noFill/>
        </p:spPr>
        <p:txBody>
          <a:bodyPr wrap="square" rtlCol="0">
            <a:spAutoFit/>
          </a:bodyPr>
          <a:lstStyle/>
          <a:p>
            <a:r>
              <a:rPr lang="sv-SE" sz="2000">
                <a:solidFill>
                  <a:schemeClr val="accent5"/>
                </a:solidFill>
                <a:latin typeface="+mj-lt"/>
              </a:rPr>
              <a:t>LINN NILSSON</a:t>
            </a:r>
          </a:p>
        </p:txBody>
      </p:sp>
      <p:sp>
        <p:nvSpPr>
          <p:cNvPr id="14" name="textruta 13">
            <a:extLst>
              <a:ext uri="{FF2B5EF4-FFF2-40B4-BE49-F238E27FC236}">
                <a16:creationId xmlns:a16="http://schemas.microsoft.com/office/drawing/2014/main" id="{FA280D85-A6A4-460F-9832-AA10489D72D1}"/>
              </a:ext>
            </a:extLst>
          </p:cNvPr>
          <p:cNvSpPr txBox="1"/>
          <p:nvPr/>
        </p:nvSpPr>
        <p:spPr>
          <a:xfrm>
            <a:off x="4326204" y="3152468"/>
            <a:ext cx="3832375" cy="338554"/>
          </a:xfrm>
          <a:prstGeom prst="rect">
            <a:avLst/>
          </a:prstGeom>
          <a:noFill/>
        </p:spPr>
        <p:txBody>
          <a:bodyPr wrap="square" rtlCol="0">
            <a:spAutoFit/>
          </a:bodyPr>
          <a:lstStyle/>
          <a:p>
            <a:r>
              <a:rPr lang="sv-SE" sz="1600" b="0" i="1"/>
              <a:t>Projektledare</a:t>
            </a:r>
          </a:p>
        </p:txBody>
      </p:sp>
      <p:sp>
        <p:nvSpPr>
          <p:cNvPr id="16" name="textruta 15">
            <a:extLst>
              <a:ext uri="{FF2B5EF4-FFF2-40B4-BE49-F238E27FC236}">
                <a16:creationId xmlns:a16="http://schemas.microsoft.com/office/drawing/2014/main" id="{8386A768-8AF7-4950-9F23-33C51FA6089F}"/>
              </a:ext>
            </a:extLst>
          </p:cNvPr>
          <p:cNvSpPr txBox="1"/>
          <p:nvPr/>
        </p:nvSpPr>
        <p:spPr>
          <a:xfrm>
            <a:off x="4699239" y="3567351"/>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83076572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Jämförels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4157D65C-FE8B-6D40-A128-75F07994EB20}"/>
              </a:ext>
            </a:extLst>
          </p:cNvPr>
          <p:cNvSpPr>
            <a:spLocks noGrp="1"/>
          </p:cNvSpPr>
          <p:nvPr>
            <p:ph type="title"/>
          </p:nvPr>
        </p:nvSpPr>
        <p:spPr>
          <a:xfrm>
            <a:off x="839788" y="365125"/>
            <a:ext cx="10515600" cy="1325563"/>
          </a:xfrm>
        </p:spPr>
        <p:txBody>
          <a:bodyPr/>
          <a:lstStyle/>
          <a:p>
            <a:r>
              <a:rPr lang="sv-SE"/>
              <a:t>Klicka här för att ändra mall för rubrikformat</a:t>
            </a:r>
          </a:p>
        </p:txBody>
      </p:sp>
      <p:sp>
        <p:nvSpPr>
          <p:cNvPr id="3" name="Platshållare för text 2">
            <a:extLst>
              <a:ext uri="{FF2B5EF4-FFF2-40B4-BE49-F238E27FC236}">
                <a16:creationId xmlns:a16="http://schemas.microsoft.com/office/drawing/2014/main" id="{FA4F6246-D566-B948-BC71-E088AAEAAAF8}"/>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sv-SE"/>
              <a:t>Klicka här för att ändra format på bakgrundstexten</a:t>
            </a:r>
          </a:p>
        </p:txBody>
      </p:sp>
      <p:sp>
        <p:nvSpPr>
          <p:cNvPr id="4" name="Platshållare för innehåll 3">
            <a:extLst>
              <a:ext uri="{FF2B5EF4-FFF2-40B4-BE49-F238E27FC236}">
                <a16:creationId xmlns:a16="http://schemas.microsoft.com/office/drawing/2014/main" id="{BC3B0123-F9CC-0640-909A-BDAA14FA5D74}"/>
              </a:ext>
            </a:extLst>
          </p:cNvPr>
          <p:cNvSpPr>
            <a:spLocks noGrp="1"/>
          </p:cNvSpPr>
          <p:nvPr>
            <p:ph sz="half" idx="2"/>
          </p:nvPr>
        </p:nvSpPr>
        <p:spPr>
          <a:xfrm>
            <a:off x="839788" y="2505075"/>
            <a:ext cx="5157787" cy="368458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5" name="Platshållare för text 4">
            <a:extLst>
              <a:ext uri="{FF2B5EF4-FFF2-40B4-BE49-F238E27FC236}">
                <a16:creationId xmlns:a16="http://schemas.microsoft.com/office/drawing/2014/main" id="{91E566CB-4313-6C44-9BB6-2F2B77001C3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sv-SE"/>
              <a:t>Klicka här för att ändra format på bakgrundstexten</a:t>
            </a:r>
          </a:p>
        </p:txBody>
      </p:sp>
      <p:sp>
        <p:nvSpPr>
          <p:cNvPr id="6" name="Platshållare för innehåll 5">
            <a:extLst>
              <a:ext uri="{FF2B5EF4-FFF2-40B4-BE49-F238E27FC236}">
                <a16:creationId xmlns:a16="http://schemas.microsoft.com/office/drawing/2014/main" id="{3FFB8063-EF8C-DE4A-A986-835A3D9E7F1D}"/>
              </a:ext>
            </a:extLst>
          </p:cNvPr>
          <p:cNvSpPr>
            <a:spLocks noGrp="1"/>
          </p:cNvSpPr>
          <p:nvPr>
            <p:ph sz="quarter" idx="4"/>
          </p:nvPr>
        </p:nvSpPr>
        <p:spPr>
          <a:xfrm>
            <a:off x="6172200" y="2505075"/>
            <a:ext cx="5183188" cy="368458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10" name="Platshållare för datum 3">
            <a:extLst>
              <a:ext uri="{FF2B5EF4-FFF2-40B4-BE49-F238E27FC236}">
                <a16:creationId xmlns:a16="http://schemas.microsoft.com/office/drawing/2014/main" id="{282C1215-4163-7C43-8EB3-E5359CAC4F4C}"/>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1" name="Platshållare för sidfot 4">
            <a:extLst>
              <a:ext uri="{FF2B5EF4-FFF2-40B4-BE49-F238E27FC236}">
                <a16:creationId xmlns:a16="http://schemas.microsoft.com/office/drawing/2014/main" id="{4697A0C7-19AC-2847-90A9-48801D400B77}"/>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2" name="Platshållare för bildnummer 5">
            <a:extLst>
              <a:ext uri="{FF2B5EF4-FFF2-40B4-BE49-F238E27FC236}">
                <a16:creationId xmlns:a16="http://schemas.microsoft.com/office/drawing/2014/main" id="{01A6BA7D-BD68-3649-A7AA-DC53A23BE6C6}"/>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3" name="Bildobjekt 12">
            <a:extLst>
              <a:ext uri="{FF2B5EF4-FFF2-40B4-BE49-F238E27FC236}">
                <a16:creationId xmlns:a16="http://schemas.microsoft.com/office/drawing/2014/main" id="{E2FAE341-2603-3243-A70E-1014EEE3EFE2}"/>
              </a:ext>
            </a:extLst>
          </p:cNvPr>
          <p:cNvPicPr>
            <a:picLocks noChangeAspect="1"/>
          </p:cNvPicPr>
          <p:nvPr/>
        </p:nvPicPr>
        <p:blipFill>
          <a:blip r:embed="rId2"/>
          <a:stretch>
            <a:fillRect/>
          </a:stretch>
        </p:blipFill>
        <p:spPr>
          <a:xfrm>
            <a:off x="10763766" y="6310561"/>
            <a:ext cx="1167367" cy="410914"/>
          </a:xfrm>
          <a:prstGeom prst="rect">
            <a:avLst/>
          </a:prstGeom>
        </p:spPr>
      </p:pic>
    </p:spTree>
    <p:extLst>
      <p:ext uri="{BB962C8B-B14F-4D97-AF65-F5344CB8AC3E}">
        <p14:creationId xmlns:p14="http://schemas.microsoft.com/office/powerpoint/2010/main" val="4160941081"/>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p:cSld name="Linn+Nina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9B694917-6A53-491E-A970-0BC0F0C66614}"/>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LINN NILSSON</a:t>
            </a:r>
          </a:p>
        </p:txBody>
      </p:sp>
      <p:sp>
        <p:nvSpPr>
          <p:cNvPr id="25" name="textruta 24">
            <a:extLst>
              <a:ext uri="{FF2B5EF4-FFF2-40B4-BE49-F238E27FC236}">
                <a16:creationId xmlns:a16="http://schemas.microsoft.com/office/drawing/2014/main" id="{35C4718F-0825-4C31-81A1-B15F893EF15E}"/>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26" name="textruta 25">
            <a:extLst>
              <a:ext uri="{FF2B5EF4-FFF2-40B4-BE49-F238E27FC236}">
                <a16:creationId xmlns:a16="http://schemas.microsoft.com/office/drawing/2014/main" id="{45ACCD53-FC7E-45EF-94F4-9B0F269313BF}"/>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
        <p:nvSpPr>
          <p:cNvPr id="34" name="textruta 33">
            <a:extLst>
              <a:ext uri="{FF2B5EF4-FFF2-40B4-BE49-F238E27FC236}">
                <a16:creationId xmlns:a16="http://schemas.microsoft.com/office/drawing/2014/main" id="{FF57FD68-725B-484D-B5B9-DEA7A2E463C1}"/>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NINA ENGDAHL	</a:t>
            </a:r>
          </a:p>
        </p:txBody>
      </p:sp>
      <p:sp>
        <p:nvSpPr>
          <p:cNvPr id="35" name="textruta 34">
            <a:extLst>
              <a:ext uri="{FF2B5EF4-FFF2-40B4-BE49-F238E27FC236}">
                <a16:creationId xmlns:a16="http://schemas.microsoft.com/office/drawing/2014/main" id="{34BC9FF4-5CE7-44EB-9F4F-AFF480032D74}"/>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33200782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p:cSld name="Linn+Anna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C95792EF-8F92-4F8C-B6A3-E6A9BA77EF95}"/>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LINN NILSSON</a:t>
            </a:r>
          </a:p>
        </p:txBody>
      </p:sp>
      <p:sp>
        <p:nvSpPr>
          <p:cNvPr id="35" name="textruta 34">
            <a:extLst>
              <a:ext uri="{FF2B5EF4-FFF2-40B4-BE49-F238E27FC236}">
                <a16:creationId xmlns:a16="http://schemas.microsoft.com/office/drawing/2014/main" id="{80B66CC1-F737-4997-BEF4-7A48507121EE}"/>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1FAE7ADA-A8B2-46D6-AAA5-4B0D4FF87E6A}"/>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7A49D692-0FE6-40B3-B748-B369E60063D1}"/>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ANNA STAAKE</a:t>
            </a:r>
          </a:p>
        </p:txBody>
      </p:sp>
      <p:sp>
        <p:nvSpPr>
          <p:cNvPr id="38" name="textruta 37">
            <a:extLst>
              <a:ext uri="{FF2B5EF4-FFF2-40B4-BE49-F238E27FC236}">
                <a16:creationId xmlns:a16="http://schemas.microsoft.com/office/drawing/2014/main" id="{8020F414-4185-465F-A36E-1DA0FCA7C842}"/>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076005131"/>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p:cSld name="Linn+Mikaela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9" name="textruta 38">
            <a:extLst>
              <a:ext uri="{FF2B5EF4-FFF2-40B4-BE49-F238E27FC236}">
                <a16:creationId xmlns:a16="http://schemas.microsoft.com/office/drawing/2014/main" id="{0A1DF173-395E-4BCD-B891-D87342407E47}"/>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LINN NILSSON</a:t>
            </a:r>
          </a:p>
        </p:txBody>
      </p:sp>
      <p:sp>
        <p:nvSpPr>
          <p:cNvPr id="40" name="textruta 39">
            <a:extLst>
              <a:ext uri="{FF2B5EF4-FFF2-40B4-BE49-F238E27FC236}">
                <a16:creationId xmlns:a16="http://schemas.microsoft.com/office/drawing/2014/main" id="{7BB2C818-5D16-4501-94AE-E78EF854AF1F}"/>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41" name="textruta 40">
            <a:extLst>
              <a:ext uri="{FF2B5EF4-FFF2-40B4-BE49-F238E27FC236}">
                <a16:creationId xmlns:a16="http://schemas.microsoft.com/office/drawing/2014/main" id="{17EE0427-C37C-4805-A77F-BD4D97077895}"/>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
        <p:nvSpPr>
          <p:cNvPr id="42" name="textruta 41">
            <a:extLst>
              <a:ext uri="{FF2B5EF4-FFF2-40B4-BE49-F238E27FC236}">
                <a16:creationId xmlns:a16="http://schemas.microsoft.com/office/drawing/2014/main" id="{D954E5E0-3DD9-4AC3-A509-40197B495581}"/>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MIKAELA JAKOBSSON</a:t>
            </a:r>
          </a:p>
        </p:txBody>
      </p:sp>
      <p:sp>
        <p:nvSpPr>
          <p:cNvPr id="43" name="textruta 42">
            <a:extLst>
              <a:ext uri="{FF2B5EF4-FFF2-40B4-BE49-F238E27FC236}">
                <a16:creationId xmlns:a16="http://schemas.microsoft.com/office/drawing/2014/main" id="{1C4E1CF8-79B6-4B04-B70C-B5086778FDD4}"/>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868796666"/>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p:cSld name="12_Författarelinn+Pernilla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29E4B981-2C51-4601-BFE3-806DFAFF5539}"/>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LINN NILSSON</a:t>
            </a:r>
          </a:p>
        </p:txBody>
      </p:sp>
      <p:sp>
        <p:nvSpPr>
          <p:cNvPr id="35" name="textruta 34">
            <a:extLst>
              <a:ext uri="{FF2B5EF4-FFF2-40B4-BE49-F238E27FC236}">
                <a16:creationId xmlns:a16="http://schemas.microsoft.com/office/drawing/2014/main" id="{3EA859C7-08DA-471D-97F0-A1C7E3ACE62E}"/>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B42B61C0-E8DB-400B-9149-8EC3CAEC4F7D}"/>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6ECBDBA1-4207-4363-B6E0-A84AC3F298A6}"/>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PERNILLA ÅBERG</a:t>
            </a:r>
          </a:p>
        </p:txBody>
      </p:sp>
      <p:sp>
        <p:nvSpPr>
          <p:cNvPr id="38" name="textruta 37">
            <a:extLst>
              <a:ext uri="{FF2B5EF4-FFF2-40B4-BE49-F238E27FC236}">
                <a16:creationId xmlns:a16="http://schemas.microsoft.com/office/drawing/2014/main" id="{9C3BF7C5-A09A-4A5F-9486-97828982964E}"/>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841291459"/>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p:cSld name="Linn+CarinOrang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F27B1206-363C-471D-8142-8BF91D1403CC}"/>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LINN NILSSON</a:t>
            </a:r>
          </a:p>
        </p:txBody>
      </p:sp>
      <p:sp>
        <p:nvSpPr>
          <p:cNvPr id="35" name="textruta 34">
            <a:extLst>
              <a:ext uri="{FF2B5EF4-FFF2-40B4-BE49-F238E27FC236}">
                <a16:creationId xmlns:a16="http://schemas.microsoft.com/office/drawing/2014/main" id="{A94876C1-D01A-4493-AD19-A053D8E22123}"/>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724B4903-4264-4A97-9E56-415DECFA6ED2}"/>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160241F3-015C-4F46-8789-48C199D2B106}"/>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5"/>
                </a:solidFill>
                <a:latin typeface="+mj-lt"/>
              </a:rPr>
              <a:t>CARIN GRÄÄS</a:t>
            </a:r>
          </a:p>
        </p:txBody>
      </p:sp>
      <p:sp>
        <p:nvSpPr>
          <p:cNvPr id="38" name="textruta 37">
            <a:extLst>
              <a:ext uri="{FF2B5EF4-FFF2-40B4-BE49-F238E27FC236}">
                <a16:creationId xmlns:a16="http://schemas.microsoft.com/office/drawing/2014/main" id="{E0675B24-8380-4C6A-8364-892B5CDB6243}"/>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19380677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p:cSld name="Linn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4326204" y="1545082"/>
            <a:ext cx="9239023" cy="698800"/>
          </a:xfrm>
        </p:spPr>
        <p:txBody>
          <a:bodyPr anchor="b">
            <a:normAutofit/>
          </a:bodyPr>
          <a:lstStyle>
            <a:lvl1pPr algn="l">
              <a:defRPr sz="2400"/>
            </a:lvl1pPr>
          </a:lstStyle>
          <a:p>
            <a:r>
              <a:rPr lang="sv-SE"/>
              <a:t>Klicka här för att ändra mall för rubrikformat</a:t>
            </a:r>
          </a:p>
        </p:txBody>
      </p:sp>
      <p:sp>
        <p:nvSpPr>
          <p:cNvPr id="24" name="AutoShape 76">
            <a:extLst>
              <a:ext uri="{FF2B5EF4-FFF2-40B4-BE49-F238E27FC236}">
                <a16:creationId xmlns:a16="http://schemas.microsoft.com/office/drawing/2014/main" id="{0C7441DB-BF34-9540-B284-0CEFAEAEFE59}"/>
              </a:ext>
            </a:extLst>
          </p:cNvPr>
          <p:cNvSpPr>
            <a:spLocks/>
          </p:cNvSpPr>
          <p:nvPr/>
        </p:nvSpPr>
        <p:spPr bwMode="auto">
          <a:xfrm>
            <a:off x="4436459" y="3968288"/>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57E32A73-1C59-484A-A0B3-D1F9AD94A029}"/>
              </a:ext>
            </a:extLst>
          </p:cNvPr>
          <p:cNvSpPr>
            <a:spLocks/>
          </p:cNvSpPr>
          <p:nvPr/>
        </p:nvSpPr>
        <p:spPr bwMode="auto">
          <a:xfrm>
            <a:off x="4425259" y="3600705"/>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A77DE4A6-130C-0146-8E69-B4D00549343F}"/>
              </a:ext>
            </a:extLst>
          </p:cNvPr>
          <p:cNvSpPr>
            <a:spLocks/>
          </p:cNvSpPr>
          <p:nvPr/>
        </p:nvSpPr>
        <p:spPr bwMode="auto">
          <a:xfrm>
            <a:off x="4477359" y="4303031"/>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803518" y="-2440366"/>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textruta 12">
            <a:extLst>
              <a:ext uri="{FF2B5EF4-FFF2-40B4-BE49-F238E27FC236}">
                <a16:creationId xmlns:a16="http://schemas.microsoft.com/office/drawing/2014/main" id="{415786EF-A64F-4891-8F57-3A7D132AC619}"/>
              </a:ext>
            </a:extLst>
          </p:cNvPr>
          <p:cNvSpPr txBox="1"/>
          <p:nvPr/>
        </p:nvSpPr>
        <p:spPr>
          <a:xfrm>
            <a:off x="4335082" y="2715914"/>
            <a:ext cx="5829850" cy="400110"/>
          </a:xfrm>
          <a:prstGeom prst="rect">
            <a:avLst/>
          </a:prstGeom>
          <a:noFill/>
        </p:spPr>
        <p:txBody>
          <a:bodyPr wrap="square" rtlCol="0">
            <a:spAutoFit/>
          </a:bodyPr>
          <a:lstStyle/>
          <a:p>
            <a:r>
              <a:rPr lang="sv-SE" sz="2000">
                <a:solidFill>
                  <a:schemeClr val="accent2"/>
                </a:solidFill>
                <a:latin typeface="+mj-lt"/>
              </a:rPr>
              <a:t>LINN NILSSON</a:t>
            </a:r>
          </a:p>
        </p:txBody>
      </p:sp>
      <p:sp>
        <p:nvSpPr>
          <p:cNvPr id="14" name="textruta 13">
            <a:extLst>
              <a:ext uri="{FF2B5EF4-FFF2-40B4-BE49-F238E27FC236}">
                <a16:creationId xmlns:a16="http://schemas.microsoft.com/office/drawing/2014/main" id="{AD098EC3-D6B3-4B04-A0CE-E5FCCD502A93}"/>
              </a:ext>
            </a:extLst>
          </p:cNvPr>
          <p:cNvSpPr txBox="1"/>
          <p:nvPr/>
        </p:nvSpPr>
        <p:spPr>
          <a:xfrm>
            <a:off x="4326204" y="3152468"/>
            <a:ext cx="3832375" cy="338554"/>
          </a:xfrm>
          <a:prstGeom prst="rect">
            <a:avLst/>
          </a:prstGeom>
          <a:noFill/>
        </p:spPr>
        <p:txBody>
          <a:bodyPr wrap="square" rtlCol="0">
            <a:spAutoFit/>
          </a:bodyPr>
          <a:lstStyle/>
          <a:p>
            <a:r>
              <a:rPr lang="sv-SE" sz="1600" b="0" i="1"/>
              <a:t>Projektledare</a:t>
            </a:r>
          </a:p>
        </p:txBody>
      </p:sp>
      <p:sp>
        <p:nvSpPr>
          <p:cNvPr id="16" name="textruta 15">
            <a:extLst>
              <a:ext uri="{FF2B5EF4-FFF2-40B4-BE49-F238E27FC236}">
                <a16:creationId xmlns:a16="http://schemas.microsoft.com/office/drawing/2014/main" id="{8D1A1044-788D-4DE6-B0BC-BE7E9B37A3A6}"/>
              </a:ext>
            </a:extLst>
          </p:cNvPr>
          <p:cNvSpPr txBox="1"/>
          <p:nvPr/>
        </p:nvSpPr>
        <p:spPr>
          <a:xfrm>
            <a:off x="4699239" y="3567351"/>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366489328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p:cSld name="Linn+Nina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4" name="textruta 23">
            <a:extLst>
              <a:ext uri="{FF2B5EF4-FFF2-40B4-BE49-F238E27FC236}">
                <a16:creationId xmlns:a16="http://schemas.microsoft.com/office/drawing/2014/main" id="{C48F68CC-2C1F-4291-BF82-44B985B6065E}"/>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LINN NILSSON</a:t>
            </a:r>
          </a:p>
        </p:txBody>
      </p:sp>
      <p:sp>
        <p:nvSpPr>
          <p:cNvPr id="25" name="textruta 24">
            <a:extLst>
              <a:ext uri="{FF2B5EF4-FFF2-40B4-BE49-F238E27FC236}">
                <a16:creationId xmlns:a16="http://schemas.microsoft.com/office/drawing/2014/main" id="{2CFE6FCF-0CFD-4C92-BE75-C4AB32D86046}"/>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26" name="textruta 25">
            <a:extLst>
              <a:ext uri="{FF2B5EF4-FFF2-40B4-BE49-F238E27FC236}">
                <a16:creationId xmlns:a16="http://schemas.microsoft.com/office/drawing/2014/main" id="{2821B95B-38E8-4C04-9FD4-64F23919592D}"/>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
        <p:nvSpPr>
          <p:cNvPr id="34" name="textruta 33">
            <a:extLst>
              <a:ext uri="{FF2B5EF4-FFF2-40B4-BE49-F238E27FC236}">
                <a16:creationId xmlns:a16="http://schemas.microsoft.com/office/drawing/2014/main" id="{065B8620-E654-4F1C-BE26-7FCE77032CC3}"/>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NINA ENGDAHL	</a:t>
            </a:r>
          </a:p>
        </p:txBody>
      </p:sp>
      <p:sp>
        <p:nvSpPr>
          <p:cNvPr id="35" name="textruta 34">
            <a:extLst>
              <a:ext uri="{FF2B5EF4-FFF2-40B4-BE49-F238E27FC236}">
                <a16:creationId xmlns:a16="http://schemas.microsoft.com/office/drawing/2014/main" id="{09BC81AC-3AE7-4530-B261-911344185BBC}"/>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054 77 70 601</a:t>
            </a:r>
          </a:p>
          <a:p>
            <a:pPr>
              <a:lnSpc>
                <a:spcPct val="100000"/>
              </a:lnSpc>
              <a:spcBef>
                <a:spcPts val="1000"/>
              </a:spcBef>
            </a:pPr>
            <a:r>
              <a:rPr lang="sv-SE" sz="1400" i="1"/>
              <a:t>nina@attitydikarlstad.se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1265505477"/>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p:cSld name="Linn+Anna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381BA535-DE75-4814-B17D-60FB3072466F}"/>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LINN NILSSON</a:t>
            </a:r>
          </a:p>
        </p:txBody>
      </p:sp>
      <p:sp>
        <p:nvSpPr>
          <p:cNvPr id="35" name="textruta 34">
            <a:extLst>
              <a:ext uri="{FF2B5EF4-FFF2-40B4-BE49-F238E27FC236}">
                <a16:creationId xmlns:a16="http://schemas.microsoft.com/office/drawing/2014/main" id="{DAC51275-D02B-4952-BEED-AF62E658FDC2}"/>
              </a:ext>
            </a:extLst>
          </p:cNvPr>
          <p:cNvSpPr txBox="1"/>
          <p:nvPr/>
        </p:nvSpPr>
        <p:spPr>
          <a:xfrm>
            <a:off x="2836816" y="3503218"/>
            <a:ext cx="3357282"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3527DC47-925E-48F4-BE46-B82A0043511F}"/>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87647D0D-B90B-453D-92F1-84E95897CF20}"/>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ANNA STAAKE</a:t>
            </a:r>
          </a:p>
        </p:txBody>
      </p:sp>
      <p:sp>
        <p:nvSpPr>
          <p:cNvPr id="38" name="textruta 37">
            <a:extLst>
              <a:ext uri="{FF2B5EF4-FFF2-40B4-BE49-F238E27FC236}">
                <a16:creationId xmlns:a16="http://schemas.microsoft.com/office/drawing/2014/main" id="{1333798A-AAF1-4D46-8567-5E0904DEFE7C}"/>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054 77 70 605</a:t>
            </a:r>
          </a:p>
          <a:p>
            <a:pPr>
              <a:lnSpc>
                <a:spcPct val="100000"/>
              </a:lnSpc>
              <a:spcBef>
                <a:spcPts val="1000"/>
              </a:spcBef>
            </a:pPr>
            <a:r>
              <a:rPr lang="sv-SE" sz="1400" i="1"/>
              <a:t>anna@attitydikarlstad.se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562344547"/>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p:cSld name="Linn+Mikaela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4BB6D329-893F-40E1-9574-17100F46ACF8}"/>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LINN NILSSON</a:t>
            </a:r>
          </a:p>
        </p:txBody>
      </p:sp>
      <p:sp>
        <p:nvSpPr>
          <p:cNvPr id="35" name="textruta 34">
            <a:extLst>
              <a:ext uri="{FF2B5EF4-FFF2-40B4-BE49-F238E27FC236}">
                <a16:creationId xmlns:a16="http://schemas.microsoft.com/office/drawing/2014/main" id="{25B0E0BA-8F81-4033-84E3-E4A409F5DC73}"/>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96156BBD-2434-4718-963A-3228D1C6FB7C}"/>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A6D50251-4FAB-4316-98AB-E52C66D185B7}"/>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MIKAELA JAKOBSSON</a:t>
            </a:r>
          </a:p>
        </p:txBody>
      </p:sp>
      <p:sp>
        <p:nvSpPr>
          <p:cNvPr id="38" name="textruta 37">
            <a:extLst>
              <a:ext uri="{FF2B5EF4-FFF2-40B4-BE49-F238E27FC236}">
                <a16:creationId xmlns:a16="http://schemas.microsoft.com/office/drawing/2014/main" id="{A7660DAC-DE89-4490-B70C-FA32D95DAFF3}"/>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054 77 70 603</a:t>
            </a:r>
          </a:p>
          <a:p>
            <a:pPr>
              <a:lnSpc>
                <a:spcPct val="100000"/>
              </a:lnSpc>
              <a:spcBef>
                <a:spcPts val="1000"/>
              </a:spcBef>
            </a:pPr>
            <a:r>
              <a:rPr lang="sv-SE" sz="1400" i="1"/>
              <a:t>mikaela@attitydikarlstad.se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2625635585"/>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p:cSld name="Linn+Pernilla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B4B659BC-B717-4532-902B-D8ACBF87E3D6}"/>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LINN NILSSON</a:t>
            </a:r>
          </a:p>
        </p:txBody>
      </p:sp>
      <p:sp>
        <p:nvSpPr>
          <p:cNvPr id="35" name="textruta 34">
            <a:extLst>
              <a:ext uri="{FF2B5EF4-FFF2-40B4-BE49-F238E27FC236}">
                <a16:creationId xmlns:a16="http://schemas.microsoft.com/office/drawing/2014/main" id="{0B4FEB84-2E84-4453-9279-B830F08DA6A8}"/>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83421F5A-1C8C-4570-B6DC-F69E9941D30C}"/>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3E3F75D2-414D-434C-9CC8-CA891B006195}"/>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PERNILLA ÅBERG</a:t>
            </a:r>
          </a:p>
        </p:txBody>
      </p:sp>
      <p:sp>
        <p:nvSpPr>
          <p:cNvPr id="38" name="textruta 37">
            <a:extLst>
              <a:ext uri="{FF2B5EF4-FFF2-40B4-BE49-F238E27FC236}">
                <a16:creationId xmlns:a16="http://schemas.microsoft.com/office/drawing/2014/main" id="{522C0322-2669-4C6A-BE8B-3680FD2D4B9C}"/>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054 77 70 604</a:t>
            </a:r>
          </a:p>
          <a:p>
            <a:pPr>
              <a:lnSpc>
                <a:spcPct val="100000"/>
              </a:lnSpc>
              <a:spcBef>
                <a:spcPts val="1000"/>
              </a:spcBef>
            </a:pPr>
            <a:r>
              <a:rPr lang="sv-SE" sz="1400" i="1"/>
              <a:t>pernilla@attitydikarlstad.se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144863201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Utfallande bild">
    <p:spTree>
      <p:nvGrpSpPr>
        <p:cNvPr id="1" name=""/>
        <p:cNvGrpSpPr/>
        <p:nvPr/>
      </p:nvGrpSpPr>
      <p:grpSpPr>
        <a:xfrm>
          <a:off x="0" y="0"/>
          <a:ext cx="0" cy="0"/>
          <a:chOff x="0" y="0"/>
          <a:chExt cx="0" cy="0"/>
        </a:xfrm>
      </p:grpSpPr>
      <p:sp>
        <p:nvSpPr>
          <p:cNvPr id="5" name="Platshållare för datum 3">
            <a:extLst>
              <a:ext uri="{FF2B5EF4-FFF2-40B4-BE49-F238E27FC236}">
                <a16:creationId xmlns:a16="http://schemas.microsoft.com/office/drawing/2014/main" id="{2321FDD4-3A80-0244-A4AA-ABCCE0D14F31}"/>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sidfot 4">
            <a:extLst>
              <a:ext uri="{FF2B5EF4-FFF2-40B4-BE49-F238E27FC236}">
                <a16:creationId xmlns:a16="http://schemas.microsoft.com/office/drawing/2014/main" id="{14A5A015-10C2-0B42-9034-674FCD195AE7}"/>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7" name="Platshållare för bildnummer 5">
            <a:extLst>
              <a:ext uri="{FF2B5EF4-FFF2-40B4-BE49-F238E27FC236}">
                <a16:creationId xmlns:a16="http://schemas.microsoft.com/office/drawing/2014/main" id="{C16E5ED7-9428-AB4C-82A0-16E382FA14F8}"/>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8" name="Bildobjekt 7">
            <a:extLst>
              <a:ext uri="{FF2B5EF4-FFF2-40B4-BE49-F238E27FC236}">
                <a16:creationId xmlns:a16="http://schemas.microsoft.com/office/drawing/2014/main" id="{A5B75395-9CF9-0A43-9340-3B6E6A1B1246}"/>
              </a:ext>
            </a:extLst>
          </p:cNvPr>
          <p:cNvPicPr>
            <a:picLocks noChangeAspect="1"/>
          </p:cNvPicPr>
          <p:nvPr/>
        </p:nvPicPr>
        <p:blipFill>
          <a:blip r:embed="rId2"/>
          <a:stretch>
            <a:fillRect/>
          </a:stretch>
        </p:blipFill>
        <p:spPr>
          <a:xfrm>
            <a:off x="10763766" y="6310561"/>
            <a:ext cx="1167367" cy="410914"/>
          </a:xfrm>
          <a:prstGeom prst="rect">
            <a:avLst/>
          </a:prstGeom>
        </p:spPr>
      </p:pic>
      <p:sp>
        <p:nvSpPr>
          <p:cNvPr id="9" name="Platshållare för bild 2">
            <a:extLst>
              <a:ext uri="{FF2B5EF4-FFF2-40B4-BE49-F238E27FC236}">
                <a16:creationId xmlns:a16="http://schemas.microsoft.com/office/drawing/2014/main" id="{484123DF-6006-184E-804B-2058B57E3194}"/>
              </a:ext>
            </a:extLst>
          </p:cNvPr>
          <p:cNvSpPr>
            <a:spLocks noGrp="1"/>
          </p:cNvSpPr>
          <p:nvPr>
            <p:ph type="pic" idx="13"/>
          </p:nvPr>
        </p:nvSpPr>
        <p:spPr>
          <a:xfrm>
            <a:off x="0" y="0"/>
            <a:ext cx="12192000" cy="602079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sv-SE"/>
              <a:t>Klicka på ikonen för att lägga till en bild</a:t>
            </a:r>
          </a:p>
        </p:txBody>
      </p:sp>
    </p:spTree>
    <p:extLst>
      <p:ext uri="{BB962C8B-B14F-4D97-AF65-F5344CB8AC3E}">
        <p14:creationId xmlns:p14="http://schemas.microsoft.com/office/powerpoint/2010/main" val="1915358226"/>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p:cSld name="Linn+CarinGrö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4" name="textruta 33">
            <a:extLst>
              <a:ext uri="{FF2B5EF4-FFF2-40B4-BE49-F238E27FC236}">
                <a16:creationId xmlns:a16="http://schemas.microsoft.com/office/drawing/2014/main" id="{759914BB-DF92-453D-B03E-AD0BF68B3C05}"/>
              </a:ext>
            </a:extLst>
          </p:cNvPr>
          <p:cNvSpPr txBox="1"/>
          <p:nvPr/>
        </p:nvSpPr>
        <p:spPr>
          <a:xfrm>
            <a:off x="2837337" y="3179110"/>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LINN NILSSON</a:t>
            </a:r>
          </a:p>
        </p:txBody>
      </p:sp>
      <p:sp>
        <p:nvSpPr>
          <p:cNvPr id="35" name="textruta 34">
            <a:extLst>
              <a:ext uri="{FF2B5EF4-FFF2-40B4-BE49-F238E27FC236}">
                <a16:creationId xmlns:a16="http://schemas.microsoft.com/office/drawing/2014/main" id="{78383053-A516-4217-97FA-ABC9373583E1}"/>
              </a:ext>
            </a:extLst>
          </p:cNvPr>
          <p:cNvSpPr txBox="1"/>
          <p:nvPr/>
        </p:nvSpPr>
        <p:spPr>
          <a:xfrm>
            <a:off x="2836815" y="3503218"/>
            <a:ext cx="3781485" cy="338554"/>
          </a:xfrm>
          <a:prstGeom prst="rect">
            <a:avLst/>
          </a:prstGeom>
          <a:noFill/>
        </p:spPr>
        <p:txBody>
          <a:bodyPr wrap="square" rtlCol="0">
            <a:spAutoFit/>
          </a:bodyPr>
          <a:lstStyle/>
          <a:p>
            <a:r>
              <a:rPr lang="sv-SE" sz="1600" i="1"/>
              <a:t>Projektledare</a:t>
            </a:r>
          </a:p>
        </p:txBody>
      </p:sp>
      <p:sp>
        <p:nvSpPr>
          <p:cNvPr id="36" name="textruta 35">
            <a:extLst>
              <a:ext uri="{FF2B5EF4-FFF2-40B4-BE49-F238E27FC236}">
                <a16:creationId xmlns:a16="http://schemas.microsoft.com/office/drawing/2014/main" id="{CE33FC6D-7782-4CC3-9ED1-17C1B425B2BB}"/>
              </a:ext>
            </a:extLst>
          </p:cNvPr>
          <p:cNvSpPr txBox="1"/>
          <p:nvPr/>
        </p:nvSpPr>
        <p:spPr>
          <a:xfrm>
            <a:off x="3311919" y="4108945"/>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
        <p:nvSpPr>
          <p:cNvPr id="37" name="textruta 36">
            <a:extLst>
              <a:ext uri="{FF2B5EF4-FFF2-40B4-BE49-F238E27FC236}">
                <a16:creationId xmlns:a16="http://schemas.microsoft.com/office/drawing/2014/main" id="{0492C17F-6CCC-4323-B18C-678511C65C06}"/>
              </a:ext>
            </a:extLst>
          </p:cNvPr>
          <p:cNvSpPr txBox="1"/>
          <p:nvPr/>
        </p:nvSpPr>
        <p:spPr>
          <a:xfrm>
            <a:off x="7198033" y="3177837"/>
            <a:ext cx="42242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2000">
                <a:solidFill>
                  <a:schemeClr val="accent2"/>
                </a:solidFill>
                <a:latin typeface="+mj-lt"/>
              </a:rPr>
              <a:t>CARIN GRÄÄS</a:t>
            </a:r>
          </a:p>
        </p:txBody>
      </p:sp>
      <p:sp>
        <p:nvSpPr>
          <p:cNvPr id="38" name="textruta 37">
            <a:extLst>
              <a:ext uri="{FF2B5EF4-FFF2-40B4-BE49-F238E27FC236}">
                <a16:creationId xmlns:a16="http://schemas.microsoft.com/office/drawing/2014/main" id="{F6A0305C-601B-479F-B42A-33020C9BC876}"/>
              </a:ext>
            </a:extLst>
          </p:cNvPr>
          <p:cNvSpPr txBox="1"/>
          <p:nvPr/>
        </p:nvSpPr>
        <p:spPr>
          <a:xfrm>
            <a:off x="7594716" y="4108945"/>
            <a:ext cx="3357281" cy="995144"/>
          </a:xfrm>
          <a:prstGeom prst="rect">
            <a:avLst/>
          </a:prstGeom>
          <a:noFill/>
        </p:spPr>
        <p:txBody>
          <a:bodyPr wrap="square" rtlCol="0">
            <a:spAutoFit/>
          </a:bodyPr>
          <a:lstStyle/>
          <a:p>
            <a:pPr>
              <a:lnSpc>
                <a:spcPct val="100000"/>
              </a:lnSpc>
              <a:spcBef>
                <a:spcPts val="1000"/>
              </a:spcBef>
            </a:pPr>
            <a:r>
              <a:rPr lang="sv-SE" sz="1400" i="1"/>
              <a:t>054 77 70 602</a:t>
            </a:r>
          </a:p>
          <a:p>
            <a:pPr>
              <a:lnSpc>
                <a:spcPct val="100000"/>
              </a:lnSpc>
              <a:spcBef>
                <a:spcPts val="1000"/>
              </a:spcBef>
            </a:pPr>
            <a:r>
              <a:rPr lang="sv-SE" sz="1400" i="1"/>
              <a:t>carin@attitydikarlstad.se</a:t>
            </a:r>
          </a:p>
          <a:p>
            <a:pPr>
              <a:lnSpc>
                <a:spcPct val="100000"/>
              </a:lnSpc>
              <a:spcBef>
                <a:spcPts val="1000"/>
              </a:spcBef>
            </a:pPr>
            <a:r>
              <a:rPr lang="sv-SE" sz="1400" i="1"/>
              <a:t>www.attitydikarlstad.se</a:t>
            </a:r>
          </a:p>
        </p:txBody>
      </p:sp>
    </p:spTree>
    <p:extLst>
      <p:ext uri="{BB962C8B-B14F-4D97-AF65-F5344CB8AC3E}">
        <p14:creationId xmlns:p14="http://schemas.microsoft.com/office/powerpoint/2010/main" val="1885993055"/>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p:cSld name="8_Titel på presentation">
    <p:spTree>
      <p:nvGrpSpPr>
        <p:cNvPr id="1" name=""/>
        <p:cNvGrpSpPr/>
        <p:nvPr/>
      </p:nvGrpSpPr>
      <p:grpSpPr>
        <a:xfrm>
          <a:off x="0" y="0"/>
          <a:ext cx="0" cy="0"/>
          <a:chOff x="0" y="0"/>
          <a:chExt cx="0" cy="0"/>
        </a:xfrm>
      </p:grpSpPr>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838200" y="6356350"/>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sp>
        <p:nvSpPr>
          <p:cNvPr id="5" name="Platshållare för sidfot 4">
            <a:extLst>
              <a:ext uri="{FF2B5EF4-FFF2-40B4-BE49-F238E27FC236}">
                <a16:creationId xmlns:a16="http://schemas.microsoft.com/office/drawing/2014/main" id="{FE865377-88F8-0B4D-91B0-1C09A9BD402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D2F4314-8040-944E-9722-B72EF0EABD6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5338208" y="5540332"/>
            <a:ext cx="1515584" cy="533486"/>
          </a:xfrm>
          <a:prstGeom prst="rect">
            <a:avLst/>
          </a:prstGeom>
        </p:spPr>
      </p:pic>
      <p:cxnSp>
        <p:nvCxnSpPr>
          <p:cNvPr id="21" name="Rak 20">
            <a:extLst>
              <a:ext uri="{FF2B5EF4-FFF2-40B4-BE49-F238E27FC236}">
                <a16:creationId xmlns:a16="http://schemas.microsoft.com/office/drawing/2014/main" id="{4F27AB52-C0AA-6F43-8436-6B6880FF1329}"/>
              </a:ext>
            </a:extLst>
          </p:cNvPr>
          <p:cNvCxnSpPr>
            <a:cxnSpLocks/>
          </p:cNvCxnSpPr>
          <p:nvPr/>
        </p:nvCxnSpPr>
        <p:spPr>
          <a:xfrm>
            <a:off x="-292100" y="4945371"/>
            <a:ext cx="12614729" cy="339907"/>
          </a:xfrm>
          <a:prstGeom prst="line">
            <a:avLst/>
          </a:prstGeom>
          <a:ln w="152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Rak 21">
            <a:extLst>
              <a:ext uri="{FF2B5EF4-FFF2-40B4-BE49-F238E27FC236}">
                <a16:creationId xmlns:a16="http://schemas.microsoft.com/office/drawing/2014/main" id="{851FDCDC-AC60-1D43-966C-0EE5200A5997}"/>
              </a:ext>
            </a:extLst>
          </p:cNvPr>
          <p:cNvCxnSpPr>
            <a:cxnSpLocks/>
          </p:cNvCxnSpPr>
          <p:nvPr/>
        </p:nvCxnSpPr>
        <p:spPr>
          <a:xfrm>
            <a:off x="-292100" y="4632325"/>
            <a:ext cx="12674600" cy="482999"/>
          </a:xfrm>
          <a:prstGeom prst="line">
            <a:avLst/>
          </a:prstGeom>
          <a:ln w="381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ak 22">
            <a:extLst>
              <a:ext uri="{FF2B5EF4-FFF2-40B4-BE49-F238E27FC236}">
                <a16:creationId xmlns:a16="http://schemas.microsoft.com/office/drawing/2014/main" id="{9ECA0F7B-515C-6143-AAE0-9481FEB74F86}"/>
              </a:ext>
            </a:extLst>
          </p:cNvPr>
          <p:cNvCxnSpPr>
            <a:cxnSpLocks/>
          </p:cNvCxnSpPr>
          <p:nvPr/>
        </p:nvCxnSpPr>
        <p:spPr>
          <a:xfrm>
            <a:off x="-292100" y="4893747"/>
            <a:ext cx="12674600" cy="0"/>
          </a:xfrm>
          <a:prstGeom prst="line">
            <a:avLst/>
          </a:prstGeom>
          <a:ln w="28575" cap="rnd">
            <a:solidFill>
              <a:schemeClr val="accent3"/>
            </a:solidFill>
          </a:ln>
        </p:spPr>
        <p:style>
          <a:lnRef idx="1">
            <a:schemeClr val="accent5"/>
          </a:lnRef>
          <a:fillRef idx="0">
            <a:schemeClr val="accent5"/>
          </a:fillRef>
          <a:effectRef idx="0">
            <a:schemeClr val="accent5"/>
          </a:effectRef>
          <a:fontRef idx="minor">
            <a:schemeClr val="tx1"/>
          </a:fontRef>
        </p:style>
      </p:cxnSp>
      <p:cxnSp>
        <p:nvCxnSpPr>
          <p:cNvPr id="24" name="Rak 23">
            <a:extLst>
              <a:ext uri="{FF2B5EF4-FFF2-40B4-BE49-F238E27FC236}">
                <a16:creationId xmlns:a16="http://schemas.microsoft.com/office/drawing/2014/main" id="{D230F217-B646-D74F-83FC-5179860F5274}"/>
              </a:ext>
            </a:extLst>
          </p:cNvPr>
          <p:cNvCxnSpPr>
            <a:cxnSpLocks/>
          </p:cNvCxnSpPr>
          <p:nvPr/>
        </p:nvCxnSpPr>
        <p:spPr>
          <a:xfrm flipV="1">
            <a:off x="-306614" y="4756663"/>
            <a:ext cx="12629243" cy="540079"/>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5" name="Rak 24">
            <a:extLst>
              <a:ext uri="{FF2B5EF4-FFF2-40B4-BE49-F238E27FC236}">
                <a16:creationId xmlns:a16="http://schemas.microsoft.com/office/drawing/2014/main" id="{6F596CBD-A738-0F4E-B0B0-15DCAD80210F}"/>
              </a:ext>
            </a:extLst>
          </p:cNvPr>
          <p:cNvCxnSpPr>
            <a:cxnSpLocks/>
          </p:cNvCxnSpPr>
          <p:nvPr/>
        </p:nvCxnSpPr>
        <p:spPr>
          <a:xfrm flipV="1">
            <a:off x="-292100" y="5030832"/>
            <a:ext cx="12674600" cy="168986"/>
          </a:xfrm>
          <a:prstGeom prst="line">
            <a:avLst/>
          </a:prstGeom>
          <a:ln w="38100" cap="rnd">
            <a:solidFill>
              <a:schemeClr val="accent4"/>
            </a:solidFill>
          </a:ln>
        </p:spPr>
        <p:style>
          <a:lnRef idx="1">
            <a:schemeClr val="accent1"/>
          </a:lnRef>
          <a:fillRef idx="0">
            <a:schemeClr val="accent1"/>
          </a:fillRef>
          <a:effectRef idx="0">
            <a:schemeClr val="accent1"/>
          </a:effectRef>
          <a:fontRef idx="minor">
            <a:schemeClr val="tx1"/>
          </a:fontRef>
        </p:style>
      </p:cxnSp>
      <p:sp>
        <p:nvSpPr>
          <p:cNvPr id="13" name="Rubrik 1">
            <a:extLst>
              <a:ext uri="{FF2B5EF4-FFF2-40B4-BE49-F238E27FC236}">
                <a16:creationId xmlns:a16="http://schemas.microsoft.com/office/drawing/2014/main" id="{1B9175D5-5ED3-4F84-A886-96D96BE300BC}"/>
              </a:ext>
            </a:extLst>
          </p:cNvPr>
          <p:cNvSpPr>
            <a:spLocks noGrp="1"/>
          </p:cNvSpPr>
          <p:nvPr>
            <p:ph type="title"/>
          </p:nvPr>
        </p:nvSpPr>
        <p:spPr>
          <a:xfrm>
            <a:off x="2114337" y="1386547"/>
            <a:ext cx="7787339" cy="698800"/>
          </a:xfrm>
        </p:spPr>
        <p:txBody>
          <a:bodyPr anchor="b">
            <a:normAutofit/>
          </a:bodyPr>
          <a:lstStyle>
            <a:lvl1pPr algn="l">
              <a:defRPr sz="2400"/>
            </a:lvl1pPr>
          </a:lstStyle>
          <a:p>
            <a:r>
              <a:rPr lang="sv-SE"/>
              <a:t>Klicka här för att ändra mall för rubrikformat</a:t>
            </a:r>
          </a:p>
        </p:txBody>
      </p:sp>
      <p:sp>
        <p:nvSpPr>
          <p:cNvPr id="14" name="textruta 13">
            <a:extLst>
              <a:ext uri="{FF2B5EF4-FFF2-40B4-BE49-F238E27FC236}">
                <a16:creationId xmlns:a16="http://schemas.microsoft.com/office/drawing/2014/main" id="{8AAB1478-F25A-4867-BFA6-6F1CB0913EAC}"/>
              </a:ext>
            </a:extLst>
          </p:cNvPr>
          <p:cNvSpPr txBox="1"/>
          <p:nvPr/>
        </p:nvSpPr>
        <p:spPr>
          <a:xfrm>
            <a:off x="2102762" y="2548259"/>
            <a:ext cx="5829850" cy="400110"/>
          </a:xfrm>
          <a:prstGeom prst="rect">
            <a:avLst/>
          </a:prstGeom>
          <a:noFill/>
        </p:spPr>
        <p:txBody>
          <a:bodyPr wrap="square" rtlCol="0">
            <a:spAutoFit/>
          </a:bodyPr>
          <a:lstStyle/>
          <a:p>
            <a:r>
              <a:rPr lang="sv-SE" sz="2000">
                <a:solidFill>
                  <a:schemeClr val="accent2"/>
                </a:solidFill>
                <a:latin typeface="+mj-lt"/>
              </a:rPr>
              <a:t>LINN NILSSON</a:t>
            </a:r>
          </a:p>
        </p:txBody>
      </p:sp>
      <p:sp>
        <p:nvSpPr>
          <p:cNvPr id="15" name="textruta 14">
            <a:extLst>
              <a:ext uri="{FF2B5EF4-FFF2-40B4-BE49-F238E27FC236}">
                <a16:creationId xmlns:a16="http://schemas.microsoft.com/office/drawing/2014/main" id="{383FBC96-8A1B-4353-A0E2-D056F69BA1C9}"/>
              </a:ext>
            </a:extLst>
          </p:cNvPr>
          <p:cNvSpPr txBox="1"/>
          <p:nvPr/>
        </p:nvSpPr>
        <p:spPr>
          <a:xfrm>
            <a:off x="2093884" y="2984813"/>
            <a:ext cx="3832375" cy="338554"/>
          </a:xfrm>
          <a:prstGeom prst="rect">
            <a:avLst/>
          </a:prstGeom>
          <a:noFill/>
        </p:spPr>
        <p:txBody>
          <a:bodyPr wrap="square" rtlCol="0">
            <a:spAutoFit/>
          </a:bodyPr>
          <a:lstStyle/>
          <a:p>
            <a:r>
              <a:rPr lang="sv-SE" sz="1600" b="0" i="1"/>
              <a:t>Projektledare</a:t>
            </a:r>
          </a:p>
        </p:txBody>
      </p:sp>
      <p:sp>
        <p:nvSpPr>
          <p:cNvPr id="16" name="textruta 15">
            <a:extLst>
              <a:ext uri="{FF2B5EF4-FFF2-40B4-BE49-F238E27FC236}">
                <a16:creationId xmlns:a16="http://schemas.microsoft.com/office/drawing/2014/main" id="{68FFEC83-27ED-4566-BA23-5A5603A970E1}"/>
              </a:ext>
            </a:extLst>
          </p:cNvPr>
          <p:cNvSpPr txBox="1"/>
          <p:nvPr/>
        </p:nvSpPr>
        <p:spPr>
          <a:xfrm>
            <a:off x="2488763" y="3466634"/>
            <a:ext cx="3357281" cy="995144"/>
          </a:xfrm>
          <a:prstGeom prst="rect">
            <a:avLst/>
          </a:prstGeom>
          <a:noFill/>
        </p:spPr>
        <p:txBody>
          <a:bodyPr wrap="square" rtlCol="0">
            <a:spAutoFit/>
          </a:bodyPr>
          <a:lstStyle/>
          <a:p>
            <a:pPr>
              <a:lnSpc>
                <a:spcPct val="100000"/>
              </a:lnSpc>
              <a:spcBef>
                <a:spcPts val="1000"/>
              </a:spcBef>
            </a:pPr>
            <a:r>
              <a:rPr lang="sv-SE" sz="1400" i="1"/>
              <a:t>054 77 70 606</a:t>
            </a:r>
          </a:p>
          <a:p>
            <a:pPr>
              <a:lnSpc>
                <a:spcPct val="100000"/>
              </a:lnSpc>
              <a:spcBef>
                <a:spcPts val="1000"/>
              </a:spcBef>
            </a:pPr>
            <a:r>
              <a:rPr lang="sv-SE" sz="1400" i="1"/>
              <a:t>linn@attitydikarlstad.se</a:t>
            </a:r>
          </a:p>
          <a:p>
            <a:pPr>
              <a:lnSpc>
                <a:spcPct val="100000"/>
              </a:lnSpc>
              <a:spcBef>
                <a:spcPts val="1000"/>
              </a:spcBef>
            </a:pPr>
            <a:r>
              <a:rPr lang="sv-SE" sz="1400" i="1"/>
              <a:t>www.attitydikarlstad.se</a:t>
            </a:r>
          </a:p>
        </p:txBody>
      </p:sp>
      <p:sp>
        <p:nvSpPr>
          <p:cNvPr id="18" name="AutoShape 76">
            <a:extLst>
              <a:ext uri="{FF2B5EF4-FFF2-40B4-BE49-F238E27FC236}">
                <a16:creationId xmlns:a16="http://schemas.microsoft.com/office/drawing/2014/main" id="{9EACF457-ACFE-4F0B-9873-FBDEA79ECC47}"/>
              </a:ext>
            </a:extLst>
          </p:cNvPr>
          <p:cNvSpPr>
            <a:spLocks/>
          </p:cNvSpPr>
          <p:nvPr/>
        </p:nvSpPr>
        <p:spPr bwMode="auto">
          <a:xfrm>
            <a:off x="2171835" y="3876905"/>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19" name="AutoShape 68">
            <a:extLst>
              <a:ext uri="{FF2B5EF4-FFF2-40B4-BE49-F238E27FC236}">
                <a16:creationId xmlns:a16="http://schemas.microsoft.com/office/drawing/2014/main" id="{2E5F79B4-4070-4E41-A6EA-52D31E2540EE}"/>
              </a:ext>
            </a:extLst>
          </p:cNvPr>
          <p:cNvSpPr>
            <a:spLocks/>
          </p:cNvSpPr>
          <p:nvPr/>
        </p:nvSpPr>
        <p:spPr bwMode="auto">
          <a:xfrm>
            <a:off x="2160635" y="3509322"/>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0" name="AutoShape 94">
            <a:extLst>
              <a:ext uri="{FF2B5EF4-FFF2-40B4-BE49-F238E27FC236}">
                <a16:creationId xmlns:a16="http://schemas.microsoft.com/office/drawing/2014/main" id="{4ADA889F-C58B-45DB-A06F-1B98D6C1FAC8}"/>
              </a:ext>
            </a:extLst>
          </p:cNvPr>
          <p:cNvSpPr>
            <a:spLocks/>
          </p:cNvSpPr>
          <p:nvPr/>
        </p:nvSpPr>
        <p:spPr bwMode="auto">
          <a:xfrm>
            <a:off x="2212735" y="4211648"/>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3959630156"/>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 preserve="1">
  <p:cSld name="12_Titel på presentatio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6836F2F4-E67B-8A4D-A0FF-9C8AAB2E15F7}"/>
              </a:ext>
            </a:extLst>
          </p:cNvPr>
          <p:cNvSpPr>
            <a:spLocks noGrp="1"/>
          </p:cNvSpPr>
          <p:nvPr>
            <p:ph type="ctrTitle"/>
          </p:nvPr>
        </p:nvSpPr>
        <p:spPr>
          <a:xfrm>
            <a:off x="4173632" y="1739806"/>
            <a:ext cx="7180168" cy="2387600"/>
          </a:xfrm>
        </p:spPr>
        <p:txBody>
          <a:bodyPr anchor="t"/>
          <a:lstStyle>
            <a:lvl1pPr algn="l">
              <a:defRPr sz="6000"/>
            </a:lvl1pPr>
          </a:lstStyle>
          <a:p>
            <a:r>
              <a:rPr lang="sv-SE"/>
              <a:t>Klicka här för att ändra mall för rubrikformat</a:t>
            </a:r>
          </a:p>
        </p:txBody>
      </p:sp>
      <p:sp>
        <p:nvSpPr>
          <p:cNvPr id="3" name="Underrubrik 2">
            <a:extLst>
              <a:ext uri="{FF2B5EF4-FFF2-40B4-BE49-F238E27FC236}">
                <a16:creationId xmlns:a16="http://schemas.microsoft.com/office/drawing/2014/main" id="{652CE485-00DD-D64C-9FC2-5E04D7FCF7C6}"/>
              </a:ext>
            </a:extLst>
          </p:cNvPr>
          <p:cNvSpPr>
            <a:spLocks noGrp="1"/>
          </p:cNvSpPr>
          <p:nvPr>
            <p:ph type="subTitle" idx="1"/>
          </p:nvPr>
        </p:nvSpPr>
        <p:spPr>
          <a:xfrm>
            <a:off x="4173632" y="807352"/>
            <a:ext cx="7180168" cy="649922"/>
          </a:xfrm>
        </p:spPr>
        <p:txBody>
          <a:bodyPr anchor="b"/>
          <a:lstStyle>
            <a:lvl1pPr marL="0" indent="0" algn="l">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a:t>Klicka här för att ändra mall för underrubrikformat</a:t>
            </a:r>
          </a:p>
        </p:txBody>
      </p:sp>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4270136" y="6283513"/>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19" name="Grupp 18">
            <a:extLst>
              <a:ext uri="{FF2B5EF4-FFF2-40B4-BE49-F238E27FC236}">
                <a16:creationId xmlns:a16="http://schemas.microsoft.com/office/drawing/2014/main" id="{F19CD31E-1A8B-0242-A478-7CC461148FEE}"/>
              </a:ext>
            </a:extLst>
          </p:cNvPr>
          <p:cNvGrpSpPr/>
          <p:nvPr/>
        </p:nvGrpSpPr>
        <p:grpSpPr>
          <a:xfrm rot="7246387">
            <a:off x="-2497507" y="298308"/>
            <a:ext cx="4954080" cy="7494320"/>
            <a:chOff x="-2746177" y="-836831"/>
            <a:chExt cx="5914854" cy="7494320"/>
          </a:xfrm>
        </p:grpSpPr>
        <p:sp>
          <p:nvSpPr>
            <p:cNvPr id="20" name="Likbent triangel 8">
              <a:extLst>
                <a:ext uri="{FF2B5EF4-FFF2-40B4-BE49-F238E27FC236}">
                  <a16:creationId xmlns:a16="http://schemas.microsoft.com/office/drawing/2014/main" id="{D6D782A3-B594-FE48-9FC1-6C68F4AA37DD}"/>
                </a:ext>
              </a:extLst>
            </p:cNvPr>
            <p:cNvSpPr/>
            <p:nvPr/>
          </p:nvSpPr>
          <p:spPr>
            <a:xfrm rot="11474959">
              <a:off x="-2746177" y="-666982"/>
              <a:ext cx="5492355" cy="7324471"/>
            </a:xfrm>
            <a:prstGeom prst="triangle">
              <a:avLst>
                <a:gd name="adj" fmla="val 45443"/>
              </a:avLst>
            </a:prstGeom>
            <a:noFill/>
            <a:ln w="1524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Likbent triangel 9">
              <a:extLst>
                <a:ext uri="{FF2B5EF4-FFF2-40B4-BE49-F238E27FC236}">
                  <a16:creationId xmlns:a16="http://schemas.microsoft.com/office/drawing/2014/main" id="{C485D78F-B04A-4A40-BD00-98F2D3D27B89}"/>
                </a:ext>
              </a:extLst>
            </p:cNvPr>
            <p:cNvSpPr/>
            <p:nvPr/>
          </p:nvSpPr>
          <p:spPr>
            <a:xfrm rot="11000802">
              <a:off x="-2485104" y="-836831"/>
              <a:ext cx="5653781" cy="6722002"/>
            </a:xfrm>
            <a:prstGeom prst="triangle">
              <a:avLst>
                <a:gd name="adj" fmla="val 48538"/>
              </a:avLst>
            </a:prstGeom>
            <a:noFill/>
            <a:ln w="381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702359078"/>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p:cSld name="8_Rubrik och 3 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sp>
        <p:nvSpPr>
          <p:cNvPr id="12" name="Platshållare för innehåll 2">
            <a:extLst>
              <a:ext uri="{FF2B5EF4-FFF2-40B4-BE49-F238E27FC236}">
                <a16:creationId xmlns:a16="http://schemas.microsoft.com/office/drawing/2014/main" id="{5FB87AD0-D8E1-FD47-8423-BF8BDF12F0BF}"/>
              </a:ext>
            </a:extLst>
          </p:cNvPr>
          <p:cNvSpPr>
            <a:spLocks noGrp="1"/>
          </p:cNvSpPr>
          <p:nvPr>
            <p:ph idx="1" hasCustomPrompt="1"/>
          </p:nvPr>
        </p:nvSpPr>
        <p:spPr>
          <a:xfrm>
            <a:off x="462473" y="1191964"/>
            <a:ext cx="3177920" cy="4517883"/>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5" name="Platshållare för text 4">
            <a:extLst>
              <a:ext uri="{FF2B5EF4-FFF2-40B4-BE49-F238E27FC236}">
                <a16:creationId xmlns:a16="http://schemas.microsoft.com/office/drawing/2014/main" id="{82B3CF54-BE64-D044-8A9D-EEB5D7CC296D}"/>
              </a:ext>
            </a:extLst>
          </p:cNvPr>
          <p:cNvSpPr>
            <a:spLocks noGrp="1"/>
          </p:cNvSpPr>
          <p:nvPr>
            <p:ph type="body" sz="quarter" idx="18" hasCustomPrompt="1"/>
          </p:nvPr>
        </p:nvSpPr>
        <p:spPr>
          <a:xfrm>
            <a:off x="-73367" y="441576"/>
            <a:ext cx="4163798" cy="463731"/>
          </a:xfrm>
          <a:solidFill>
            <a:schemeClr val="accent5"/>
          </a:solidFill>
        </p:spPr>
        <p:txBody>
          <a:bodyPr anchor="ctr">
            <a:normAutofit/>
          </a:bodyPr>
          <a:lstStyle>
            <a:lvl1pPr marL="0" indent="0" algn="ctr">
              <a:buFontTx/>
              <a:buNone/>
              <a:defRPr sz="1400" cap="all" baseline="0">
                <a:solidFill>
                  <a:schemeClr val="bg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sp>
        <p:nvSpPr>
          <p:cNvPr id="2" name="textruta 1">
            <a:extLst>
              <a:ext uri="{FF2B5EF4-FFF2-40B4-BE49-F238E27FC236}">
                <a16:creationId xmlns:a16="http://schemas.microsoft.com/office/drawing/2014/main" id="{3E10163F-E860-954E-89E8-F2BDCF110D35}"/>
              </a:ext>
            </a:extLst>
          </p:cNvPr>
          <p:cNvSpPr txBox="1"/>
          <p:nvPr/>
        </p:nvSpPr>
        <p:spPr>
          <a:xfrm>
            <a:off x="1357949" y="-1240222"/>
            <a:ext cx="2423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cxnSp>
        <p:nvCxnSpPr>
          <p:cNvPr id="26" name="Rak 25">
            <a:extLst>
              <a:ext uri="{FF2B5EF4-FFF2-40B4-BE49-F238E27FC236}">
                <a16:creationId xmlns:a16="http://schemas.microsoft.com/office/drawing/2014/main" id="{33EC665D-8838-834C-8983-D43AB43C0AD9}"/>
              </a:ext>
            </a:extLst>
          </p:cNvPr>
          <p:cNvCxnSpPr>
            <a:cxnSpLocks/>
          </p:cNvCxnSpPr>
          <p:nvPr/>
        </p:nvCxnSpPr>
        <p:spPr>
          <a:xfrm>
            <a:off x="8134997" y="905308"/>
            <a:ext cx="37849" cy="5164386"/>
          </a:xfrm>
          <a:prstGeom prst="line">
            <a:avLst/>
          </a:prstGeom>
          <a:ln w="31750">
            <a:solidFill>
              <a:schemeClr val="accent4"/>
            </a:solidFill>
            <a:prstDash val="sysDot"/>
          </a:ln>
        </p:spPr>
        <p:style>
          <a:lnRef idx="1">
            <a:schemeClr val="accent1"/>
          </a:lnRef>
          <a:fillRef idx="0">
            <a:schemeClr val="accent1"/>
          </a:fillRef>
          <a:effectRef idx="0">
            <a:schemeClr val="accent1"/>
          </a:effectRef>
          <a:fontRef idx="minor">
            <a:schemeClr val="tx1"/>
          </a:fontRef>
        </p:style>
      </p:cxnSp>
      <p:sp>
        <p:nvSpPr>
          <p:cNvPr id="29" name="Platshållare för text 4">
            <a:extLst>
              <a:ext uri="{FF2B5EF4-FFF2-40B4-BE49-F238E27FC236}">
                <a16:creationId xmlns:a16="http://schemas.microsoft.com/office/drawing/2014/main" id="{5F136BCD-92A5-224F-B889-744F6935ECFF}"/>
              </a:ext>
            </a:extLst>
          </p:cNvPr>
          <p:cNvSpPr>
            <a:spLocks noGrp="1"/>
          </p:cNvSpPr>
          <p:nvPr>
            <p:ph type="body" sz="quarter" idx="27" hasCustomPrompt="1"/>
          </p:nvPr>
        </p:nvSpPr>
        <p:spPr>
          <a:xfrm>
            <a:off x="4057002" y="441576"/>
            <a:ext cx="4077995" cy="463731"/>
          </a:xfrm>
          <a:solidFill>
            <a:schemeClr val="accent3"/>
          </a:solidFill>
        </p:spPr>
        <p:txBody>
          <a:bodyPr anchor="ctr">
            <a:normAutofit/>
          </a:bodyPr>
          <a:lstStyle>
            <a:lvl1pPr marL="0" indent="0" algn="ctr">
              <a:buFontTx/>
              <a:buNone/>
              <a:defRPr sz="1400" cap="all" baseline="0">
                <a:solidFill>
                  <a:schemeClr val="bg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sp>
        <p:nvSpPr>
          <p:cNvPr id="30" name="Platshållare för text 4">
            <a:extLst>
              <a:ext uri="{FF2B5EF4-FFF2-40B4-BE49-F238E27FC236}">
                <a16:creationId xmlns:a16="http://schemas.microsoft.com/office/drawing/2014/main" id="{0D00DC44-8F82-3144-9E62-315E968C7FF0}"/>
              </a:ext>
            </a:extLst>
          </p:cNvPr>
          <p:cNvSpPr>
            <a:spLocks noGrp="1"/>
          </p:cNvSpPr>
          <p:nvPr>
            <p:ph type="body" sz="quarter" idx="28" hasCustomPrompt="1"/>
          </p:nvPr>
        </p:nvSpPr>
        <p:spPr>
          <a:xfrm>
            <a:off x="8134997" y="441576"/>
            <a:ext cx="4077995" cy="463731"/>
          </a:xfrm>
          <a:solidFill>
            <a:schemeClr val="accent2"/>
          </a:solidFill>
        </p:spPr>
        <p:txBody>
          <a:bodyPr anchor="ctr">
            <a:normAutofit/>
          </a:bodyPr>
          <a:lstStyle>
            <a:lvl1pPr marL="0" indent="0" algn="ctr">
              <a:buFontTx/>
              <a:buNone/>
              <a:defRPr sz="1400" cap="all" baseline="0">
                <a:solidFill>
                  <a:schemeClr val="bg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cxnSp>
        <p:nvCxnSpPr>
          <p:cNvPr id="31" name="Rak 30">
            <a:extLst>
              <a:ext uri="{FF2B5EF4-FFF2-40B4-BE49-F238E27FC236}">
                <a16:creationId xmlns:a16="http://schemas.microsoft.com/office/drawing/2014/main" id="{79E1D8EC-DA7B-5543-B771-4A65DCE9B779}"/>
              </a:ext>
            </a:extLst>
          </p:cNvPr>
          <p:cNvCxnSpPr>
            <a:cxnSpLocks/>
          </p:cNvCxnSpPr>
          <p:nvPr/>
        </p:nvCxnSpPr>
        <p:spPr>
          <a:xfrm>
            <a:off x="4057002" y="868713"/>
            <a:ext cx="18071" cy="5164386"/>
          </a:xfrm>
          <a:prstGeom prst="line">
            <a:avLst/>
          </a:prstGeom>
          <a:ln w="31750">
            <a:solidFill>
              <a:schemeClr val="accent3"/>
            </a:solidFill>
            <a:prstDash val="sysDot"/>
          </a:ln>
        </p:spPr>
        <p:style>
          <a:lnRef idx="1">
            <a:schemeClr val="accent1"/>
          </a:lnRef>
          <a:fillRef idx="0">
            <a:schemeClr val="accent1"/>
          </a:fillRef>
          <a:effectRef idx="0">
            <a:schemeClr val="accent1"/>
          </a:effectRef>
          <a:fontRef idx="minor">
            <a:schemeClr val="tx1"/>
          </a:fontRef>
        </p:style>
      </p:cxnSp>
      <p:sp>
        <p:nvSpPr>
          <p:cNvPr id="32" name="Platshållare för innehåll 2">
            <a:extLst>
              <a:ext uri="{FF2B5EF4-FFF2-40B4-BE49-F238E27FC236}">
                <a16:creationId xmlns:a16="http://schemas.microsoft.com/office/drawing/2014/main" id="{BC49D5E9-FB05-6D41-A8CF-D037ED541934}"/>
              </a:ext>
            </a:extLst>
          </p:cNvPr>
          <p:cNvSpPr>
            <a:spLocks noGrp="1"/>
          </p:cNvSpPr>
          <p:nvPr>
            <p:ph idx="29" hasCustomPrompt="1"/>
          </p:nvPr>
        </p:nvSpPr>
        <p:spPr>
          <a:xfrm>
            <a:off x="4278980" y="1155369"/>
            <a:ext cx="3177920" cy="4517883"/>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33" name="Platshållare för innehåll 2">
            <a:extLst>
              <a:ext uri="{FF2B5EF4-FFF2-40B4-BE49-F238E27FC236}">
                <a16:creationId xmlns:a16="http://schemas.microsoft.com/office/drawing/2014/main" id="{C8F07304-2ACB-4143-AE6E-548504C35D17}"/>
              </a:ext>
            </a:extLst>
          </p:cNvPr>
          <p:cNvSpPr>
            <a:spLocks noGrp="1"/>
          </p:cNvSpPr>
          <p:nvPr>
            <p:ph idx="30" hasCustomPrompt="1"/>
          </p:nvPr>
        </p:nvSpPr>
        <p:spPr>
          <a:xfrm>
            <a:off x="8523898" y="1191964"/>
            <a:ext cx="3177920" cy="4517883"/>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Tree>
    <p:extLst>
      <p:ext uri="{BB962C8B-B14F-4D97-AF65-F5344CB8AC3E}">
        <p14:creationId xmlns:p14="http://schemas.microsoft.com/office/powerpoint/2010/main" val="1241754303"/>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itle" preserve="1">
  <p:cSld name="10_Titel på presentatio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6836F2F4-E67B-8A4D-A0FF-9C8AAB2E15F7}"/>
              </a:ext>
            </a:extLst>
          </p:cNvPr>
          <p:cNvSpPr>
            <a:spLocks noGrp="1"/>
          </p:cNvSpPr>
          <p:nvPr>
            <p:ph type="ctrTitle"/>
          </p:nvPr>
        </p:nvSpPr>
        <p:spPr>
          <a:xfrm>
            <a:off x="4173632" y="1739806"/>
            <a:ext cx="7180168" cy="2387600"/>
          </a:xfrm>
        </p:spPr>
        <p:txBody>
          <a:bodyPr anchor="t"/>
          <a:lstStyle>
            <a:lvl1pPr algn="l">
              <a:defRPr sz="6000"/>
            </a:lvl1pPr>
          </a:lstStyle>
          <a:p>
            <a:r>
              <a:rPr lang="sv-SE"/>
              <a:t>Klicka här för att ändra mall för rubrikformat</a:t>
            </a:r>
          </a:p>
        </p:txBody>
      </p:sp>
      <p:sp>
        <p:nvSpPr>
          <p:cNvPr id="3" name="Underrubrik 2">
            <a:extLst>
              <a:ext uri="{FF2B5EF4-FFF2-40B4-BE49-F238E27FC236}">
                <a16:creationId xmlns:a16="http://schemas.microsoft.com/office/drawing/2014/main" id="{652CE485-00DD-D64C-9FC2-5E04D7FCF7C6}"/>
              </a:ext>
            </a:extLst>
          </p:cNvPr>
          <p:cNvSpPr>
            <a:spLocks noGrp="1"/>
          </p:cNvSpPr>
          <p:nvPr>
            <p:ph type="subTitle" idx="1"/>
          </p:nvPr>
        </p:nvSpPr>
        <p:spPr>
          <a:xfrm>
            <a:off x="4173632" y="807352"/>
            <a:ext cx="7180168" cy="649922"/>
          </a:xfrm>
        </p:spPr>
        <p:txBody>
          <a:bodyPr anchor="b"/>
          <a:lstStyle>
            <a:lvl1pPr marL="0" indent="0" algn="l">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a:t>Klicka här för att ändra mall för underrubrikformat</a:t>
            </a:r>
          </a:p>
        </p:txBody>
      </p:sp>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4270136" y="6283513"/>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1" name="Grupp 20">
            <a:extLst>
              <a:ext uri="{FF2B5EF4-FFF2-40B4-BE49-F238E27FC236}">
                <a16:creationId xmlns:a16="http://schemas.microsoft.com/office/drawing/2014/main" id="{B8152F39-429B-824E-A694-961B2690DA7E}"/>
              </a:ext>
            </a:extLst>
          </p:cNvPr>
          <p:cNvGrpSpPr/>
          <p:nvPr/>
        </p:nvGrpSpPr>
        <p:grpSpPr>
          <a:xfrm rot="18104918">
            <a:off x="-1012265" y="-485248"/>
            <a:ext cx="5492355" cy="7514864"/>
            <a:chOff x="-2746177" y="-857375"/>
            <a:chExt cx="5492355" cy="7514864"/>
          </a:xfrm>
        </p:grpSpPr>
        <p:sp>
          <p:nvSpPr>
            <p:cNvPr id="22" name="Likbent triangel 8">
              <a:extLst>
                <a:ext uri="{FF2B5EF4-FFF2-40B4-BE49-F238E27FC236}">
                  <a16:creationId xmlns:a16="http://schemas.microsoft.com/office/drawing/2014/main" id="{DE22586D-D476-FC4B-91AD-EAF07A7D448E}"/>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Likbent triangel 9">
              <a:extLst>
                <a:ext uri="{FF2B5EF4-FFF2-40B4-BE49-F238E27FC236}">
                  <a16:creationId xmlns:a16="http://schemas.microsoft.com/office/drawing/2014/main" id="{A15494EA-B757-7043-A8A9-7170CA8CB781}"/>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425619523"/>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 preserve="1">
  <p:cSld name="9_Titel på presentatio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6836F2F4-E67B-8A4D-A0FF-9C8AAB2E15F7}"/>
              </a:ext>
            </a:extLst>
          </p:cNvPr>
          <p:cNvSpPr>
            <a:spLocks noGrp="1"/>
          </p:cNvSpPr>
          <p:nvPr>
            <p:ph type="ctrTitle"/>
          </p:nvPr>
        </p:nvSpPr>
        <p:spPr>
          <a:xfrm>
            <a:off x="4173632" y="1739806"/>
            <a:ext cx="7180168" cy="2387600"/>
          </a:xfrm>
        </p:spPr>
        <p:txBody>
          <a:bodyPr anchor="t"/>
          <a:lstStyle>
            <a:lvl1pPr algn="l">
              <a:defRPr sz="6000"/>
            </a:lvl1pPr>
          </a:lstStyle>
          <a:p>
            <a:r>
              <a:rPr lang="sv-SE"/>
              <a:t>Klicka här för att ändra mall för rubrikformat</a:t>
            </a:r>
          </a:p>
        </p:txBody>
      </p:sp>
      <p:sp>
        <p:nvSpPr>
          <p:cNvPr id="3" name="Underrubrik 2">
            <a:extLst>
              <a:ext uri="{FF2B5EF4-FFF2-40B4-BE49-F238E27FC236}">
                <a16:creationId xmlns:a16="http://schemas.microsoft.com/office/drawing/2014/main" id="{652CE485-00DD-D64C-9FC2-5E04D7FCF7C6}"/>
              </a:ext>
            </a:extLst>
          </p:cNvPr>
          <p:cNvSpPr>
            <a:spLocks noGrp="1"/>
          </p:cNvSpPr>
          <p:nvPr>
            <p:ph type="subTitle" idx="1"/>
          </p:nvPr>
        </p:nvSpPr>
        <p:spPr>
          <a:xfrm>
            <a:off x="4173632" y="807352"/>
            <a:ext cx="7180168" cy="649922"/>
          </a:xfrm>
        </p:spPr>
        <p:txBody>
          <a:bodyPr anchor="b"/>
          <a:lstStyle>
            <a:lvl1pPr marL="0" indent="0" algn="l">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a:t>Klicka här för att ändra mall för underrubrikformat</a:t>
            </a:r>
          </a:p>
        </p:txBody>
      </p:sp>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4270136" y="6283513"/>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13" name="Grupp 12">
            <a:extLst>
              <a:ext uri="{FF2B5EF4-FFF2-40B4-BE49-F238E27FC236}">
                <a16:creationId xmlns:a16="http://schemas.microsoft.com/office/drawing/2014/main" id="{DE079A21-6C78-754C-BF79-2B5E0FA9BDBA}"/>
              </a:ext>
            </a:extLst>
          </p:cNvPr>
          <p:cNvGrpSpPr/>
          <p:nvPr/>
        </p:nvGrpSpPr>
        <p:grpSpPr>
          <a:xfrm rot="21406503">
            <a:off x="-2132370" y="955891"/>
            <a:ext cx="5492355" cy="7514864"/>
            <a:chOff x="-2746177" y="-857375"/>
            <a:chExt cx="5492355" cy="7514864"/>
          </a:xfrm>
        </p:grpSpPr>
        <p:sp>
          <p:nvSpPr>
            <p:cNvPr id="14" name="Likbent triangel 8">
              <a:extLst>
                <a:ext uri="{FF2B5EF4-FFF2-40B4-BE49-F238E27FC236}">
                  <a16:creationId xmlns:a16="http://schemas.microsoft.com/office/drawing/2014/main" id="{D709B23B-C058-694F-9F50-FB6C6F254434}"/>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Likbent triangel 9">
              <a:extLst>
                <a:ext uri="{FF2B5EF4-FFF2-40B4-BE49-F238E27FC236}">
                  <a16:creationId xmlns:a16="http://schemas.microsoft.com/office/drawing/2014/main" id="{C1466667-06E0-184E-864A-9AFE4AB6366E}"/>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64168467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 preserve="1">
  <p:cSld name="12_Titel på presentatio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6836F2F4-E67B-8A4D-A0FF-9C8AAB2E15F7}"/>
              </a:ext>
            </a:extLst>
          </p:cNvPr>
          <p:cNvSpPr>
            <a:spLocks noGrp="1"/>
          </p:cNvSpPr>
          <p:nvPr>
            <p:ph type="ctrTitle"/>
          </p:nvPr>
        </p:nvSpPr>
        <p:spPr>
          <a:xfrm>
            <a:off x="4173632" y="1739806"/>
            <a:ext cx="7180168" cy="2387600"/>
          </a:xfrm>
        </p:spPr>
        <p:txBody>
          <a:bodyPr anchor="t"/>
          <a:lstStyle>
            <a:lvl1pPr algn="l">
              <a:defRPr sz="6000"/>
            </a:lvl1pPr>
          </a:lstStyle>
          <a:p>
            <a:r>
              <a:rPr lang="sv-SE"/>
              <a:t>Klicka här för att ändra mall för rubrikformat</a:t>
            </a:r>
          </a:p>
        </p:txBody>
      </p:sp>
      <p:sp>
        <p:nvSpPr>
          <p:cNvPr id="3" name="Underrubrik 2">
            <a:extLst>
              <a:ext uri="{FF2B5EF4-FFF2-40B4-BE49-F238E27FC236}">
                <a16:creationId xmlns:a16="http://schemas.microsoft.com/office/drawing/2014/main" id="{652CE485-00DD-D64C-9FC2-5E04D7FCF7C6}"/>
              </a:ext>
            </a:extLst>
          </p:cNvPr>
          <p:cNvSpPr>
            <a:spLocks noGrp="1"/>
          </p:cNvSpPr>
          <p:nvPr>
            <p:ph type="subTitle" idx="1"/>
          </p:nvPr>
        </p:nvSpPr>
        <p:spPr>
          <a:xfrm>
            <a:off x="4173632" y="807352"/>
            <a:ext cx="7180168" cy="649922"/>
          </a:xfrm>
        </p:spPr>
        <p:txBody>
          <a:bodyPr anchor="b"/>
          <a:lstStyle>
            <a:lvl1pPr marL="0" indent="0" algn="l">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a:t>Klicka här för att ändra mall för underrubrikformat</a:t>
            </a:r>
          </a:p>
        </p:txBody>
      </p:sp>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4270136" y="6283513"/>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19" name="Grupp 18">
            <a:extLst>
              <a:ext uri="{FF2B5EF4-FFF2-40B4-BE49-F238E27FC236}">
                <a16:creationId xmlns:a16="http://schemas.microsoft.com/office/drawing/2014/main" id="{F19CD31E-1A8B-0242-A478-7CC461148FEE}"/>
              </a:ext>
            </a:extLst>
          </p:cNvPr>
          <p:cNvGrpSpPr/>
          <p:nvPr/>
        </p:nvGrpSpPr>
        <p:grpSpPr>
          <a:xfrm rot="7246387">
            <a:off x="-2895519" y="524535"/>
            <a:ext cx="5492355" cy="7514864"/>
            <a:chOff x="-2746177" y="-857375"/>
            <a:chExt cx="5492355" cy="7514864"/>
          </a:xfrm>
        </p:grpSpPr>
        <p:sp>
          <p:nvSpPr>
            <p:cNvPr id="20" name="Likbent triangel 8">
              <a:extLst>
                <a:ext uri="{FF2B5EF4-FFF2-40B4-BE49-F238E27FC236}">
                  <a16:creationId xmlns:a16="http://schemas.microsoft.com/office/drawing/2014/main" id="{D6D782A3-B594-FE48-9FC1-6C68F4AA37DD}"/>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Likbent triangel 9">
              <a:extLst>
                <a:ext uri="{FF2B5EF4-FFF2-40B4-BE49-F238E27FC236}">
                  <a16:creationId xmlns:a16="http://schemas.microsoft.com/office/drawing/2014/main" id="{C485D78F-B04A-4A40-BD00-98F2D3D27B89}"/>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772136980"/>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 preserve="1">
  <p:cSld name="1_Titel på presentatio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6836F2F4-E67B-8A4D-A0FF-9C8AAB2E15F7}"/>
              </a:ext>
            </a:extLst>
          </p:cNvPr>
          <p:cNvSpPr>
            <a:spLocks noGrp="1"/>
          </p:cNvSpPr>
          <p:nvPr>
            <p:ph type="ctrTitle"/>
          </p:nvPr>
        </p:nvSpPr>
        <p:spPr>
          <a:xfrm>
            <a:off x="1524000" y="1739806"/>
            <a:ext cx="9144000" cy="2387600"/>
          </a:xfrm>
        </p:spPr>
        <p:txBody>
          <a:bodyPr anchor="t"/>
          <a:lstStyle>
            <a:lvl1pPr algn="ctr">
              <a:defRPr sz="6000"/>
            </a:lvl1pPr>
          </a:lstStyle>
          <a:p>
            <a:r>
              <a:rPr lang="sv-SE"/>
              <a:t>Klicka här för att ändra mall för rubrikformat</a:t>
            </a:r>
          </a:p>
        </p:txBody>
      </p:sp>
      <p:sp>
        <p:nvSpPr>
          <p:cNvPr id="3" name="Underrubrik 2">
            <a:extLst>
              <a:ext uri="{FF2B5EF4-FFF2-40B4-BE49-F238E27FC236}">
                <a16:creationId xmlns:a16="http://schemas.microsoft.com/office/drawing/2014/main" id="{652CE485-00DD-D64C-9FC2-5E04D7FCF7C6}"/>
              </a:ext>
            </a:extLst>
          </p:cNvPr>
          <p:cNvSpPr>
            <a:spLocks noGrp="1"/>
          </p:cNvSpPr>
          <p:nvPr>
            <p:ph type="subTitle" idx="1"/>
          </p:nvPr>
        </p:nvSpPr>
        <p:spPr>
          <a:xfrm>
            <a:off x="1473200" y="807352"/>
            <a:ext cx="9144000" cy="649922"/>
          </a:xfrm>
        </p:spPr>
        <p:txBody>
          <a:bodyPr anchor="b"/>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a:t>Klicka här för att ändra mall för underrubrikformat</a:t>
            </a:r>
          </a:p>
        </p:txBody>
      </p:sp>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838200" y="6356350"/>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sp>
        <p:nvSpPr>
          <p:cNvPr id="5" name="Platshållare för sidfot 4">
            <a:extLst>
              <a:ext uri="{FF2B5EF4-FFF2-40B4-BE49-F238E27FC236}">
                <a16:creationId xmlns:a16="http://schemas.microsoft.com/office/drawing/2014/main" id="{FE865377-88F8-0B4D-91B0-1C09A9BD402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D2F4314-8040-944E-9722-B72EF0EABD6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5338208" y="5540332"/>
            <a:ext cx="1515584" cy="533486"/>
          </a:xfrm>
          <a:prstGeom prst="rect">
            <a:avLst/>
          </a:prstGeom>
        </p:spPr>
      </p:pic>
      <p:cxnSp>
        <p:nvCxnSpPr>
          <p:cNvPr id="21" name="Rak 20">
            <a:extLst>
              <a:ext uri="{FF2B5EF4-FFF2-40B4-BE49-F238E27FC236}">
                <a16:creationId xmlns:a16="http://schemas.microsoft.com/office/drawing/2014/main" id="{4F27AB52-C0AA-6F43-8436-6B6880FF1329}"/>
              </a:ext>
            </a:extLst>
          </p:cNvPr>
          <p:cNvCxnSpPr>
            <a:cxnSpLocks/>
          </p:cNvCxnSpPr>
          <p:nvPr/>
        </p:nvCxnSpPr>
        <p:spPr>
          <a:xfrm>
            <a:off x="-292100" y="4945371"/>
            <a:ext cx="12614729" cy="339907"/>
          </a:xfrm>
          <a:prstGeom prst="line">
            <a:avLst/>
          </a:prstGeom>
          <a:ln w="152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Rak 21">
            <a:extLst>
              <a:ext uri="{FF2B5EF4-FFF2-40B4-BE49-F238E27FC236}">
                <a16:creationId xmlns:a16="http://schemas.microsoft.com/office/drawing/2014/main" id="{851FDCDC-AC60-1D43-966C-0EE5200A5997}"/>
              </a:ext>
            </a:extLst>
          </p:cNvPr>
          <p:cNvCxnSpPr>
            <a:cxnSpLocks/>
          </p:cNvCxnSpPr>
          <p:nvPr/>
        </p:nvCxnSpPr>
        <p:spPr>
          <a:xfrm>
            <a:off x="-292100" y="4632325"/>
            <a:ext cx="12674600" cy="482999"/>
          </a:xfrm>
          <a:prstGeom prst="line">
            <a:avLst/>
          </a:prstGeom>
          <a:ln w="381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ak 22">
            <a:extLst>
              <a:ext uri="{FF2B5EF4-FFF2-40B4-BE49-F238E27FC236}">
                <a16:creationId xmlns:a16="http://schemas.microsoft.com/office/drawing/2014/main" id="{9ECA0F7B-515C-6143-AAE0-9481FEB74F86}"/>
              </a:ext>
            </a:extLst>
          </p:cNvPr>
          <p:cNvCxnSpPr>
            <a:cxnSpLocks/>
          </p:cNvCxnSpPr>
          <p:nvPr/>
        </p:nvCxnSpPr>
        <p:spPr>
          <a:xfrm>
            <a:off x="-292100" y="4893747"/>
            <a:ext cx="12674600" cy="0"/>
          </a:xfrm>
          <a:prstGeom prst="line">
            <a:avLst/>
          </a:prstGeom>
          <a:ln w="28575" cap="rnd">
            <a:solidFill>
              <a:schemeClr val="accent3"/>
            </a:solidFill>
          </a:ln>
        </p:spPr>
        <p:style>
          <a:lnRef idx="1">
            <a:schemeClr val="accent5"/>
          </a:lnRef>
          <a:fillRef idx="0">
            <a:schemeClr val="accent5"/>
          </a:fillRef>
          <a:effectRef idx="0">
            <a:schemeClr val="accent5"/>
          </a:effectRef>
          <a:fontRef idx="minor">
            <a:schemeClr val="tx1"/>
          </a:fontRef>
        </p:style>
      </p:cxnSp>
      <p:cxnSp>
        <p:nvCxnSpPr>
          <p:cNvPr id="24" name="Rak 23">
            <a:extLst>
              <a:ext uri="{FF2B5EF4-FFF2-40B4-BE49-F238E27FC236}">
                <a16:creationId xmlns:a16="http://schemas.microsoft.com/office/drawing/2014/main" id="{D230F217-B646-D74F-83FC-5179860F5274}"/>
              </a:ext>
            </a:extLst>
          </p:cNvPr>
          <p:cNvCxnSpPr>
            <a:cxnSpLocks/>
          </p:cNvCxnSpPr>
          <p:nvPr/>
        </p:nvCxnSpPr>
        <p:spPr>
          <a:xfrm flipV="1">
            <a:off x="-306614" y="4756663"/>
            <a:ext cx="12629243" cy="540079"/>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5" name="Rak 24">
            <a:extLst>
              <a:ext uri="{FF2B5EF4-FFF2-40B4-BE49-F238E27FC236}">
                <a16:creationId xmlns:a16="http://schemas.microsoft.com/office/drawing/2014/main" id="{6F596CBD-A738-0F4E-B0B0-15DCAD80210F}"/>
              </a:ext>
            </a:extLst>
          </p:cNvPr>
          <p:cNvCxnSpPr>
            <a:cxnSpLocks/>
          </p:cNvCxnSpPr>
          <p:nvPr/>
        </p:nvCxnSpPr>
        <p:spPr>
          <a:xfrm flipV="1">
            <a:off x="-292100" y="5030832"/>
            <a:ext cx="12674600" cy="168986"/>
          </a:xfrm>
          <a:prstGeom prst="line">
            <a:avLst/>
          </a:prstGeom>
          <a:ln w="38100" cap="rnd">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3152611"/>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obj" preserve="1">
  <p:cSld name="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hasCustomPrompt="1"/>
          </p:nvPr>
        </p:nvSpPr>
        <p:spPr>
          <a:xfrm>
            <a:off x="838200" y="365125"/>
            <a:ext cx="10515600" cy="1325563"/>
          </a:xfrm>
        </p:spPr>
        <p:txBody>
          <a:bodyPr/>
          <a:lstStyle/>
          <a:p>
            <a:r>
              <a:rPr lang="sv-SE"/>
              <a:t>Innehållsförteckning</a:t>
            </a:r>
          </a:p>
        </p:txBody>
      </p:sp>
      <p:sp>
        <p:nvSpPr>
          <p:cNvPr id="3" name="Platshållare för innehåll 2">
            <a:extLst>
              <a:ext uri="{FF2B5EF4-FFF2-40B4-BE49-F238E27FC236}">
                <a16:creationId xmlns:a16="http://schemas.microsoft.com/office/drawing/2014/main" id="{1A14836F-C94C-E34D-8DD8-1CF5A50CFBE0}"/>
              </a:ext>
            </a:extLst>
          </p:cNvPr>
          <p:cNvSpPr>
            <a:spLocks noGrp="1"/>
          </p:cNvSpPr>
          <p:nvPr>
            <p:ph idx="1" hasCustomPrompt="1"/>
          </p:nvPr>
        </p:nvSpPr>
        <p:spPr>
          <a:xfrm>
            <a:off x="838200" y="1825625"/>
            <a:ext cx="10515600" cy="4351338"/>
          </a:xfrm>
        </p:spPr>
        <p:txBody>
          <a:bodyPr/>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lvl1pPr>
          </a:lstStyle>
          <a:p>
            <a:pPr lvl="0"/>
            <a:r>
              <a:rPr lang="sv-SE"/>
              <a:t>Ändra text på sidrubrik</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Ändra text på sidrubrik</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Ändra text på sidrubrik</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Ändra text på sidrubrik</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Ändra text på sidrubrik</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Ändra text på sidrubrik</a:t>
            </a:r>
          </a:p>
          <a:p>
            <a:pPr lvl="0"/>
            <a:endParaRPr lang="sv-SE"/>
          </a:p>
          <a:p>
            <a:pPr lvl="0"/>
            <a:endParaRPr lang="sv-SE"/>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310561"/>
            <a:ext cx="1167367" cy="410914"/>
          </a:xfrm>
          <a:prstGeom prst="rect">
            <a:avLst/>
          </a:prstGeom>
        </p:spPr>
      </p:pic>
      <p:grpSp>
        <p:nvGrpSpPr>
          <p:cNvPr id="12" name="Grupp 11">
            <a:extLst>
              <a:ext uri="{FF2B5EF4-FFF2-40B4-BE49-F238E27FC236}">
                <a16:creationId xmlns:a16="http://schemas.microsoft.com/office/drawing/2014/main" id="{E272FDAA-DF20-8449-B388-D3307198D6C0}"/>
              </a:ext>
            </a:extLst>
          </p:cNvPr>
          <p:cNvGrpSpPr/>
          <p:nvPr/>
        </p:nvGrpSpPr>
        <p:grpSpPr>
          <a:xfrm rot="15611120">
            <a:off x="10986362" y="-3525589"/>
            <a:ext cx="5492355" cy="7514864"/>
            <a:chOff x="-2746177" y="-857375"/>
            <a:chExt cx="5492355" cy="7514864"/>
          </a:xfrm>
        </p:grpSpPr>
        <p:sp>
          <p:nvSpPr>
            <p:cNvPr id="13" name="Likbent triangel 8">
              <a:extLst>
                <a:ext uri="{FF2B5EF4-FFF2-40B4-BE49-F238E27FC236}">
                  <a16:creationId xmlns:a16="http://schemas.microsoft.com/office/drawing/2014/main" id="{120385ED-4FC4-FF4D-B03E-E819FB6928C7}"/>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Likbent triangel 9">
              <a:extLst>
                <a:ext uri="{FF2B5EF4-FFF2-40B4-BE49-F238E27FC236}">
                  <a16:creationId xmlns:a16="http://schemas.microsoft.com/office/drawing/2014/main" id="{9BC22FDE-2864-6E44-B86C-5A34334302AE}"/>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538676310"/>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p:cSld name="3_Rubrik och innehåll">
    <p:spTree>
      <p:nvGrpSpPr>
        <p:cNvPr id="1" name=""/>
        <p:cNvGrpSpPr/>
        <p:nvPr/>
      </p:nvGrpSpPr>
      <p:grpSpPr>
        <a:xfrm>
          <a:off x="0" y="0"/>
          <a:ext cx="0" cy="0"/>
          <a:chOff x="0" y="0"/>
          <a:chExt cx="0" cy="0"/>
        </a:xfrm>
      </p:grpSpPr>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310561"/>
            <a:ext cx="1167367" cy="410914"/>
          </a:xfrm>
          <a:prstGeom prst="rect">
            <a:avLst/>
          </a:prstGeom>
        </p:spPr>
      </p:pic>
      <p:cxnSp>
        <p:nvCxnSpPr>
          <p:cNvPr id="14" name="Rak 13">
            <a:extLst>
              <a:ext uri="{FF2B5EF4-FFF2-40B4-BE49-F238E27FC236}">
                <a16:creationId xmlns:a16="http://schemas.microsoft.com/office/drawing/2014/main" id="{7C02B763-3ACC-F946-8E0B-C6C62AF668C9}"/>
              </a:ext>
            </a:extLst>
          </p:cNvPr>
          <p:cNvCxnSpPr>
            <a:cxnSpLocks/>
          </p:cNvCxnSpPr>
          <p:nvPr/>
        </p:nvCxnSpPr>
        <p:spPr>
          <a:xfrm>
            <a:off x="-57665" y="4341466"/>
            <a:ext cx="12332043" cy="441510"/>
          </a:xfrm>
          <a:prstGeom prst="line">
            <a:avLst/>
          </a:prstGeom>
          <a:ln w="381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 name="Rak 14">
            <a:extLst>
              <a:ext uri="{FF2B5EF4-FFF2-40B4-BE49-F238E27FC236}">
                <a16:creationId xmlns:a16="http://schemas.microsoft.com/office/drawing/2014/main" id="{71F512CC-2753-5140-B78E-26A8E67B37CA}"/>
              </a:ext>
            </a:extLst>
          </p:cNvPr>
          <p:cNvCxnSpPr>
            <a:cxnSpLocks/>
          </p:cNvCxnSpPr>
          <p:nvPr/>
        </p:nvCxnSpPr>
        <p:spPr>
          <a:xfrm>
            <a:off x="-57665" y="4491959"/>
            <a:ext cx="12249665" cy="93309"/>
          </a:xfrm>
          <a:prstGeom prst="line">
            <a:avLst/>
          </a:prstGeom>
          <a:ln w="28575" cap="rnd">
            <a:solidFill>
              <a:schemeClr val="accent2"/>
            </a:solidFill>
          </a:ln>
        </p:spPr>
        <p:style>
          <a:lnRef idx="1">
            <a:schemeClr val="accent5"/>
          </a:lnRef>
          <a:fillRef idx="0">
            <a:schemeClr val="accent5"/>
          </a:fillRef>
          <a:effectRef idx="0">
            <a:schemeClr val="accent5"/>
          </a:effectRef>
          <a:fontRef idx="minor">
            <a:schemeClr val="tx1"/>
          </a:fontRef>
        </p:style>
      </p:cxnSp>
      <p:sp>
        <p:nvSpPr>
          <p:cNvPr id="9" name="Rubrik 1">
            <a:extLst>
              <a:ext uri="{FF2B5EF4-FFF2-40B4-BE49-F238E27FC236}">
                <a16:creationId xmlns:a16="http://schemas.microsoft.com/office/drawing/2014/main" id="{F7D082B0-BC25-4214-B893-D44E93B27792}"/>
              </a:ext>
            </a:extLst>
          </p:cNvPr>
          <p:cNvSpPr>
            <a:spLocks noGrp="1"/>
          </p:cNvSpPr>
          <p:nvPr>
            <p:ph type="title"/>
          </p:nvPr>
        </p:nvSpPr>
        <p:spPr>
          <a:xfrm>
            <a:off x="850556" y="2879661"/>
            <a:ext cx="10515600" cy="1325563"/>
          </a:xfrm>
        </p:spPr>
        <p:txBody>
          <a:bodyPr/>
          <a:lstStyle>
            <a:lvl1pPr algn="ctr">
              <a:defRPr/>
            </a:lvl1pPr>
          </a:lstStyle>
          <a:p>
            <a:r>
              <a:rPr lang="sv-SE"/>
              <a:t>Klicka här för att ändra mall för rubrikformat</a:t>
            </a:r>
          </a:p>
        </p:txBody>
      </p:sp>
    </p:spTree>
    <p:extLst>
      <p:ext uri="{BB962C8B-B14F-4D97-AF65-F5344CB8AC3E}">
        <p14:creationId xmlns:p14="http://schemas.microsoft.com/office/powerpoint/2010/main" val="50776268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Ikoner">
    <p:spTree>
      <p:nvGrpSpPr>
        <p:cNvPr id="1" name=""/>
        <p:cNvGrpSpPr/>
        <p:nvPr/>
      </p:nvGrpSpPr>
      <p:grpSpPr>
        <a:xfrm>
          <a:off x="0" y="0"/>
          <a:ext cx="0" cy="0"/>
          <a:chOff x="0" y="0"/>
          <a:chExt cx="0" cy="0"/>
        </a:xfrm>
      </p:grpSpPr>
      <p:sp>
        <p:nvSpPr>
          <p:cNvPr id="132" name="AutoShape 3">
            <a:extLst>
              <a:ext uri="{FF2B5EF4-FFF2-40B4-BE49-F238E27FC236}">
                <a16:creationId xmlns:a16="http://schemas.microsoft.com/office/drawing/2014/main" id="{CE0CCA0D-D805-B44F-BEB7-A4C2C3140672}"/>
              </a:ext>
            </a:extLst>
          </p:cNvPr>
          <p:cNvSpPr>
            <a:spLocks/>
          </p:cNvSpPr>
          <p:nvPr/>
        </p:nvSpPr>
        <p:spPr bwMode="auto">
          <a:xfrm>
            <a:off x="2060400" y="919213"/>
            <a:ext cx="224606" cy="224606"/>
          </a:xfrm>
          <a:custGeom>
            <a:avLst/>
            <a:gdLst>
              <a:gd name="T0" fmla="*/ 59308612 w 21600"/>
              <a:gd name="T1" fmla="*/ 0 h 21600"/>
              <a:gd name="T2" fmla="*/ 82396665 w 21600"/>
              <a:gd name="T3" fmla="*/ 4631796 h 21600"/>
              <a:gd name="T4" fmla="*/ 101253660 w 21600"/>
              <a:gd name="T5" fmla="*/ 17325605 h 21600"/>
              <a:gd name="T6" fmla="*/ 113936268 w 21600"/>
              <a:gd name="T7" fmla="*/ 36165790 h 21600"/>
              <a:gd name="T8" fmla="*/ 118540689 w 21600"/>
              <a:gd name="T9" fmla="*/ 59270336 h 21600"/>
              <a:gd name="T10" fmla="*/ 113936268 w 21600"/>
              <a:gd name="T11" fmla="*/ 82374881 h 21600"/>
              <a:gd name="T12" fmla="*/ 101253660 w 21600"/>
              <a:gd name="T13" fmla="*/ 101215084 h 21600"/>
              <a:gd name="T14" fmla="*/ 82396665 w 21600"/>
              <a:gd name="T15" fmla="*/ 113892401 h 21600"/>
              <a:gd name="T16" fmla="*/ 59308612 w 21600"/>
              <a:gd name="T17" fmla="*/ 118540689 h 21600"/>
              <a:gd name="T18" fmla="*/ 36187892 w 21600"/>
              <a:gd name="T19" fmla="*/ 113892401 h 21600"/>
              <a:gd name="T20" fmla="*/ 17336505 w 21600"/>
              <a:gd name="T21" fmla="*/ 101215084 h 21600"/>
              <a:gd name="T22" fmla="*/ 4637405 w 21600"/>
              <a:gd name="T23" fmla="*/ 82374881 h 21600"/>
              <a:gd name="T24" fmla="*/ 0 w 21600"/>
              <a:gd name="T25" fmla="*/ 59270336 h 21600"/>
              <a:gd name="T26" fmla="*/ 4637405 w 21600"/>
              <a:gd name="T27" fmla="*/ 36165790 h 21600"/>
              <a:gd name="T28" fmla="*/ 17336505 w 21600"/>
              <a:gd name="T29" fmla="*/ 17325605 h 21600"/>
              <a:gd name="T30" fmla="*/ 36187892 w 21600"/>
              <a:gd name="T31" fmla="*/ 4631796 h 21600"/>
              <a:gd name="T32" fmla="*/ 59308612 w 21600"/>
              <a:gd name="T33" fmla="*/ 0 h 21600"/>
              <a:gd name="T34" fmla="*/ 17814078 w 21600"/>
              <a:gd name="T35" fmla="*/ 59270336 h 21600"/>
              <a:gd name="T36" fmla="*/ 21073798 w 21600"/>
              <a:gd name="T37" fmla="*/ 75448813 h 21600"/>
              <a:gd name="T38" fmla="*/ 29959053 w 21600"/>
              <a:gd name="T39" fmla="*/ 88570735 h 21600"/>
              <a:gd name="T40" fmla="*/ 43091876 w 21600"/>
              <a:gd name="T41" fmla="*/ 97483383 h 21600"/>
              <a:gd name="T42" fmla="*/ 59308612 w 21600"/>
              <a:gd name="T43" fmla="*/ 100737494 h 21600"/>
              <a:gd name="T44" fmla="*/ 59308612 w 21600"/>
              <a:gd name="T45" fmla="*/ 17786703 h 21600"/>
              <a:gd name="T46" fmla="*/ 43091876 w 21600"/>
              <a:gd name="T47" fmla="*/ 21041131 h 21600"/>
              <a:gd name="T48" fmla="*/ 29959053 w 21600"/>
              <a:gd name="T49" fmla="*/ 29953462 h 21600"/>
              <a:gd name="T50" fmla="*/ 21073798 w 21600"/>
              <a:gd name="T51" fmla="*/ 43075384 h 21600"/>
              <a:gd name="T52" fmla="*/ 17814078 w 21600"/>
              <a:gd name="T53" fmla="*/ 59270336 h 216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600">
                <a:moveTo>
                  <a:pt x="10807" y="0"/>
                </a:moveTo>
                <a:cubicBezTo>
                  <a:pt x="12305" y="0"/>
                  <a:pt x="13706" y="280"/>
                  <a:pt x="15014" y="844"/>
                </a:cubicBezTo>
                <a:cubicBezTo>
                  <a:pt x="16319" y="1409"/>
                  <a:pt x="17466" y="2177"/>
                  <a:pt x="18450" y="3157"/>
                </a:cubicBezTo>
                <a:cubicBezTo>
                  <a:pt x="19433" y="4134"/>
                  <a:pt x="20201" y="5277"/>
                  <a:pt x="20761" y="6590"/>
                </a:cubicBezTo>
                <a:cubicBezTo>
                  <a:pt x="21320" y="7900"/>
                  <a:pt x="21600" y="9304"/>
                  <a:pt x="21600" y="10800"/>
                </a:cubicBezTo>
                <a:cubicBezTo>
                  <a:pt x="21600" y="12296"/>
                  <a:pt x="21320" y="13697"/>
                  <a:pt x="20761" y="15010"/>
                </a:cubicBezTo>
                <a:cubicBezTo>
                  <a:pt x="20201" y="16320"/>
                  <a:pt x="19433" y="17464"/>
                  <a:pt x="18450" y="18443"/>
                </a:cubicBezTo>
                <a:cubicBezTo>
                  <a:pt x="17466" y="19423"/>
                  <a:pt x="16319" y="20191"/>
                  <a:pt x="15014" y="20753"/>
                </a:cubicBezTo>
                <a:cubicBezTo>
                  <a:pt x="13706" y="21320"/>
                  <a:pt x="12305" y="21600"/>
                  <a:pt x="10807" y="21600"/>
                </a:cubicBezTo>
                <a:cubicBezTo>
                  <a:pt x="9310" y="21600"/>
                  <a:pt x="7905" y="21320"/>
                  <a:pt x="6594" y="20753"/>
                </a:cubicBezTo>
                <a:cubicBezTo>
                  <a:pt x="5281" y="20191"/>
                  <a:pt x="4136" y="19423"/>
                  <a:pt x="3159" y="18443"/>
                </a:cubicBezTo>
                <a:cubicBezTo>
                  <a:pt x="2181" y="17464"/>
                  <a:pt x="1410" y="16320"/>
                  <a:pt x="845" y="15010"/>
                </a:cubicBezTo>
                <a:cubicBezTo>
                  <a:pt x="283" y="13697"/>
                  <a:pt x="0" y="12296"/>
                  <a:pt x="0" y="10800"/>
                </a:cubicBezTo>
                <a:cubicBezTo>
                  <a:pt x="0" y="9304"/>
                  <a:pt x="283" y="7900"/>
                  <a:pt x="845" y="6590"/>
                </a:cubicBezTo>
                <a:cubicBezTo>
                  <a:pt x="1410" y="5277"/>
                  <a:pt x="2181" y="4134"/>
                  <a:pt x="3159" y="3157"/>
                </a:cubicBezTo>
                <a:cubicBezTo>
                  <a:pt x="4136" y="2177"/>
                  <a:pt x="5281" y="1409"/>
                  <a:pt x="6594" y="844"/>
                </a:cubicBezTo>
                <a:cubicBezTo>
                  <a:pt x="7905" y="280"/>
                  <a:pt x="9310" y="0"/>
                  <a:pt x="10807" y="0"/>
                </a:cubicBezTo>
                <a:moveTo>
                  <a:pt x="3246" y="10800"/>
                </a:moveTo>
                <a:cubicBezTo>
                  <a:pt x="3246" y="11853"/>
                  <a:pt x="3444" y="12839"/>
                  <a:pt x="3840" y="13748"/>
                </a:cubicBezTo>
                <a:cubicBezTo>
                  <a:pt x="4238" y="14657"/>
                  <a:pt x="4778" y="15453"/>
                  <a:pt x="5459" y="16139"/>
                </a:cubicBezTo>
                <a:cubicBezTo>
                  <a:pt x="6137" y="16825"/>
                  <a:pt x="6936" y="17365"/>
                  <a:pt x="7852" y="17763"/>
                </a:cubicBezTo>
                <a:cubicBezTo>
                  <a:pt x="8767" y="18155"/>
                  <a:pt x="9753" y="18356"/>
                  <a:pt x="10807" y="18356"/>
                </a:cubicBezTo>
                <a:lnTo>
                  <a:pt x="10807" y="3241"/>
                </a:lnTo>
                <a:cubicBezTo>
                  <a:pt x="9753" y="3241"/>
                  <a:pt x="8767" y="3439"/>
                  <a:pt x="7852" y="3834"/>
                </a:cubicBezTo>
                <a:cubicBezTo>
                  <a:pt x="6936" y="4232"/>
                  <a:pt x="6137" y="4772"/>
                  <a:pt x="5459" y="5458"/>
                </a:cubicBezTo>
                <a:cubicBezTo>
                  <a:pt x="4778" y="6144"/>
                  <a:pt x="4238" y="6940"/>
                  <a:pt x="3840" y="7849"/>
                </a:cubicBezTo>
                <a:cubicBezTo>
                  <a:pt x="3444" y="8764"/>
                  <a:pt x="3246" y="9744"/>
                  <a:pt x="3246" y="10800"/>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33" name="AutoShape 4">
            <a:extLst>
              <a:ext uri="{FF2B5EF4-FFF2-40B4-BE49-F238E27FC236}">
                <a16:creationId xmlns:a16="http://schemas.microsoft.com/office/drawing/2014/main" id="{C4176CCD-9664-2F4C-B798-566534005BFC}"/>
              </a:ext>
            </a:extLst>
          </p:cNvPr>
          <p:cNvSpPr>
            <a:spLocks/>
          </p:cNvSpPr>
          <p:nvPr/>
        </p:nvSpPr>
        <p:spPr bwMode="auto">
          <a:xfrm>
            <a:off x="2451945" y="919213"/>
            <a:ext cx="224606" cy="224606"/>
          </a:xfrm>
          <a:custGeom>
            <a:avLst/>
            <a:gdLst>
              <a:gd name="T0" fmla="*/ 115640322 w 21502"/>
              <a:gd name="T1" fmla="*/ 74164772 h 21600"/>
              <a:gd name="T2" fmla="*/ 119367803 w 21502"/>
              <a:gd name="T3" fmla="*/ 78549535 h 21600"/>
              <a:gd name="T4" fmla="*/ 118561204 w 21502"/>
              <a:gd name="T5" fmla="*/ 84109119 h 21600"/>
              <a:gd name="T6" fmla="*/ 112547067 w 21502"/>
              <a:gd name="T7" fmla="*/ 93685413 h 21600"/>
              <a:gd name="T8" fmla="*/ 107684559 w 21502"/>
              <a:gd name="T9" fmla="*/ 97115630 h 21600"/>
              <a:gd name="T10" fmla="*/ 101564904 w 21502"/>
              <a:gd name="T11" fmla="*/ 96391007 h 21600"/>
              <a:gd name="T12" fmla="*/ 73864971 w 21502"/>
              <a:gd name="T13" fmla="*/ 81579014 h 21600"/>
              <a:gd name="T14" fmla="*/ 73864971 w 21502"/>
              <a:gd name="T15" fmla="*/ 111126446 h 21600"/>
              <a:gd name="T16" fmla="*/ 71522730 w 21502"/>
              <a:gd name="T17" fmla="*/ 116411304 h 21600"/>
              <a:gd name="T18" fmla="*/ 65736835 w 21502"/>
              <a:gd name="T19" fmla="*/ 118540689 h 21600"/>
              <a:gd name="T20" fmla="*/ 53948090 w 21502"/>
              <a:gd name="T21" fmla="*/ 118540689 h 21600"/>
              <a:gd name="T22" fmla="*/ 48212111 w 21502"/>
              <a:gd name="T23" fmla="*/ 116411304 h 21600"/>
              <a:gd name="T24" fmla="*/ 45903465 w 21502"/>
              <a:gd name="T25" fmla="*/ 111285426 h 21600"/>
              <a:gd name="T26" fmla="*/ 45903465 w 21502"/>
              <a:gd name="T27" fmla="*/ 81579014 h 21600"/>
              <a:gd name="T28" fmla="*/ 18120003 w 21502"/>
              <a:gd name="T29" fmla="*/ 96391007 h 21600"/>
              <a:gd name="T30" fmla="*/ 12000047 w 21502"/>
              <a:gd name="T31" fmla="*/ 97165089 h 21600"/>
              <a:gd name="T32" fmla="*/ 7137858 w 21502"/>
              <a:gd name="T33" fmla="*/ 93685413 h 21600"/>
              <a:gd name="T34" fmla="*/ 1118370 w 21502"/>
              <a:gd name="T35" fmla="*/ 84109119 h 21600"/>
              <a:gd name="T36" fmla="*/ 367037 w 21502"/>
              <a:gd name="T37" fmla="*/ 78549535 h 21600"/>
              <a:gd name="T38" fmla="*/ 4061242 w 21502"/>
              <a:gd name="T39" fmla="*/ 74164772 h 21600"/>
              <a:gd name="T40" fmla="*/ 32000438 w 21502"/>
              <a:gd name="T41" fmla="*/ 59270336 h 21600"/>
              <a:gd name="T42" fmla="*/ 4061242 w 21502"/>
              <a:gd name="T43" fmla="*/ 44375899 h 21600"/>
              <a:gd name="T44" fmla="*/ 283827 w 21502"/>
              <a:gd name="T45" fmla="*/ 39974661 h 21600"/>
              <a:gd name="T46" fmla="*/ 1118370 w 21502"/>
              <a:gd name="T47" fmla="*/ 34415060 h 21600"/>
              <a:gd name="T48" fmla="*/ 7137858 w 21502"/>
              <a:gd name="T49" fmla="*/ 24838783 h 21600"/>
              <a:gd name="T50" fmla="*/ 12000047 w 21502"/>
              <a:gd name="T51" fmla="*/ 21425059 h 21600"/>
              <a:gd name="T52" fmla="*/ 18120003 w 21502"/>
              <a:gd name="T53" fmla="*/ 22149682 h 21600"/>
              <a:gd name="T54" fmla="*/ 45903465 w 21502"/>
              <a:gd name="T55" fmla="*/ 36961674 h 21600"/>
              <a:gd name="T56" fmla="*/ 45903465 w 21502"/>
              <a:gd name="T57" fmla="*/ 7397750 h 21600"/>
              <a:gd name="T58" fmla="*/ 48212111 w 21502"/>
              <a:gd name="T59" fmla="*/ 2129384 h 21600"/>
              <a:gd name="T60" fmla="*/ 53948090 w 21502"/>
              <a:gd name="T61" fmla="*/ 0 h 21600"/>
              <a:gd name="T62" fmla="*/ 65736835 w 21502"/>
              <a:gd name="T63" fmla="*/ 0 h 21600"/>
              <a:gd name="T64" fmla="*/ 71522730 w 21502"/>
              <a:gd name="T65" fmla="*/ 2129384 h 21600"/>
              <a:gd name="T66" fmla="*/ 73864971 w 21502"/>
              <a:gd name="T67" fmla="*/ 7271738 h 21600"/>
              <a:gd name="T68" fmla="*/ 73864971 w 21502"/>
              <a:gd name="T69" fmla="*/ 36961674 h 21600"/>
              <a:gd name="T70" fmla="*/ 101564904 w 21502"/>
              <a:gd name="T71" fmla="*/ 22149682 h 21600"/>
              <a:gd name="T72" fmla="*/ 107684559 w 21502"/>
              <a:gd name="T73" fmla="*/ 21452434 h 21600"/>
              <a:gd name="T74" fmla="*/ 112547067 w 21502"/>
              <a:gd name="T75" fmla="*/ 24838783 h 21600"/>
              <a:gd name="T76" fmla="*/ 118405168 w 21502"/>
              <a:gd name="T77" fmla="*/ 34415060 h 21600"/>
              <a:gd name="T78" fmla="*/ 119312236 w 21502"/>
              <a:gd name="T79" fmla="*/ 39974661 h 21600"/>
              <a:gd name="T80" fmla="*/ 115640322 w 21502"/>
              <a:gd name="T81" fmla="*/ 44375899 h 21600"/>
              <a:gd name="T82" fmla="*/ 87767679 w 21502"/>
              <a:gd name="T83" fmla="*/ 59270336 h 21600"/>
              <a:gd name="T84" fmla="*/ 115640322 w 21502"/>
              <a:gd name="T85" fmla="*/ 74164772 h 21600"/>
              <a:gd name="T86" fmla="*/ 115640322 w 21502"/>
              <a:gd name="T87" fmla="*/ 74164772 h 216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502" h="21600">
                <a:moveTo>
                  <a:pt x="20786" y="13514"/>
                </a:moveTo>
                <a:cubicBezTo>
                  <a:pt x="21135" y="13699"/>
                  <a:pt x="21361" y="13966"/>
                  <a:pt x="21456" y="14313"/>
                </a:cubicBezTo>
                <a:cubicBezTo>
                  <a:pt x="21550" y="14662"/>
                  <a:pt x="21503" y="15000"/>
                  <a:pt x="21311" y="15326"/>
                </a:cubicBezTo>
                <a:lnTo>
                  <a:pt x="20230" y="17071"/>
                </a:lnTo>
                <a:cubicBezTo>
                  <a:pt x="20029" y="17400"/>
                  <a:pt x="19740" y="17608"/>
                  <a:pt x="19356" y="17696"/>
                </a:cubicBezTo>
                <a:cubicBezTo>
                  <a:pt x="18976" y="17785"/>
                  <a:pt x="18608" y="17741"/>
                  <a:pt x="18256" y="17564"/>
                </a:cubicBezTo>
                <a:lnTo>
                  <a:pt x="13277" y="14865"/>
                </a:lnTo>
                <a:lnTo>
                  <a:pt x="13277" y="20249"/>
                </a:lnTo>
                <a:cubicBezTo>
                  <a:pt x="13277" y="20634"/>
                  <a:pt x="13136" y="20954"/>
                  <a:pt x="12856" y="21212"/>
                </a:cubicBezTo>
                <a:cubicBezTo>
                  <a:pt x="12576" y="21471"/>
                  <a:pt x="12227" y="21600"/>
                  <a:pt x="11816" y="21600"/>
                </a:cubicBezTo>
                <a:lnTo>
                  <a:pt x="9697" y="21600"/>
                </a:lnTo>
                <a:cubicBezTo>
                  <a:pt x="9285" y="21600"/>
                  <a:pt x="8940" y="21471"/>
                  <a:pt x="8666" y="21212"/>
                </a:cubicBezTo>
                <a:cubicBezTo>
                  <a:pt x="8389" y="20954"/>
                  <a:pt x="8251" y="20642"/>
                  <a:pt x="8251" y="20278"/>
                </a:cubicBezTo>
                <a:lnTo>
                  <a:pt x="8251" y="14865"/>
                </a:lnTo>
                <a:lnTo>
                  <a:pt x="3257" y="17564"/>
                </a:lnTo>
                <a:cubicBezTo>
                  <a:pt x="2905" y="17749"/>
                  <a:pt x="2537" y="17796"/>
                  <a:pt x="2157" y="17705"/>
                </a:cubicBezTo>
                <a:cubicBezTo>
                  <a:pt x="1776" y="17611"/>
                  <a:pt x="1484" y="17400"/>
                  <a:pt x="1283" y="17071"/>
                </a:cubicBezTo>
                <a:lnTo>
                  <a:pt x="201" y="15326"/>
                </a:lnTo>
                <a:cubicBezTo>
                  <a:pt x="22" y="15000"/>
                  <a:pt x="-25" y="14662"/>
                  <a:pt x="66" y="14313"/>
                </a:cubicBezTo>
                <a:cubicBezTo>
                  <a:pt x="157" y="13966"/>
                  <a:pt x="377" y="13699"/>
                  <a:pt x="730" y="13514"/>
                </a:cubicBezTo>
                <a:lnTo>
                  <a:pt x="5752" y="10800"/>
                </a:lnTo>
                <a:lnTo>
                  <a:pt x="730" y="8086"/>
                </a:lnTo>
                <a:cubicBezTo>
                  <a:pt x="377" y="7898"/>
                  <a:pt x="151" y="7631"/>
                  <a:pt x="51" y="7284"/>
                </a:cubicBezTo>
                <a:cubicBezTo>
                  <a:pt x="-50" y="6938"/>
                  <a:pt x="0" y="6600"/>
                  <a:pt x="201" y="6271"/>
                </a:cubicBezTo>
                <a:lnTo>
                  <a:pt x="1283" y="4526"/>
                </a:lnTo>
                <a:cubicBezTo>
                  <a:pt x="1484" y="4200"/>
                  <a:pt x="1776" y="3992"/>
                  <a:pt x="2157" y="3904"/>
                </a:cubicBezTo>
                <a:cubicBezTo>
                  <a:pt x="2537" y="3812"/>
                  <a:pt x="2905" y="3859"/>
                  <a:pt x="3257" y="4036"/>
                </a:cubicBezTo>
                <a:lnTo>
                  <a:pt x="8251" y="6735"/>
                </a:lnTo>
                <a:lnTo>
                  <a:pt x="8251" y="1348"/>
                </a:lnTo>
                <a:cubicBezTo>
                  <a:pt x="8251" y="966"/>
                  <a:pt x="8389" y="646"/>
                  <a:pt x="8666" y="388"/>
                </a:cubicBezTo>
                <a:cubicBezTo>
                  <a:pt x="8940" y="129"/>
                  <a:pt x="9285" y="0"/>
                  <a:pt x="9697" y="0"/>
                </a:cubicBezTo>
                <a:lnTo>
                  <a:pt x="11816" y="0"/>
                </a:lnTo>
                <a:cubicBezTo>
                  <a:pt x="12227" y="0"/>
                  <a:pt x="12576" y="129"/>
                  <a:pt x="12856" y="388"/>
                </a:cubicBezTo>
                <a:cubicBezTo>
                  <a:pt x="13136" y="646"/>
                  <a:pt x="13277" y="958"/>
                  <a:pt x="13277" y="1325"/>
                </a:cubicBezTo>
                <a:lnTo>
                  <a:pt x="13277" y="6735"/>
                </a:lnTo>
                <a:lnTo>
                  <a:pt x="18256" y="4036"/>
                </a:lnTo>
                <a:cubicBezTo>
                  <a:pt x="18608" y="3868"/>
                  <a:pt x="18976" y="3824"/>
                  <a:pt x="19356" y="3909"/>
                </a:cubicBezTo>
                <a:cubicBezTo>
                  <a:pt x="19740" y="3995"/>
                  <a:pt x="20029" y="4200"/>
                  <a:pt x="20230" y="4526"/>
                </a:cubicBezTo>
                <a:lnTo>
                  <a:pt x="21283" y="6271"/>
                </a:lnTo>
                <a:cubicBezTo>
                  <a:pt x="21484" y="6600"/>
                  <a:pt x="21537" y="6938"/>
                  <a:pt x="21446" y="7284"/>
                </a:cubicBezTo>
                <a:cubicBezTo>
                  <a:pt x="21358" y="7631"/>
                  <a:pt x="21135" y="7898"/>
                  <a:pt x="20786" y="8086"/>
                </a:cubicBezTo>
                <a:lnTo>
                  <a:pt x="15776" y="10800"/>
                </a:lnTo>
                <a:lnTo>
                  <a:pt x="20786" y="13514"/>
                </a:lnTo>
                <a:close/>
                <a:moveTo>
                  <a:pt x="20786" y="13514"/>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34" name="AutoShape 5">
            <a:extLst>
              <a:ext uri="{FF2B5EF4-FFF2-40B4-BE49-F238E27FC236}">
                <a16:creationId xmlns:a16="http://schemas.microsoft.com/office/drawing/2014/main" id="{0B003B01-9011-9246-B6C9-D246342EF3A2}"/>
              </a:ext>
            </a:extLst>
          </p:cNvPr>
          <p:cNvSpPr>
            <a:spLocks/>
          </p:cNvSpPr>
          <p:nvPr/>
        </p:nvSpPr>
        <p:spPr bwMode="auto">
          <a:xfrm>
            <a:off x="2834462" y="919213"/>
            <a:ext cx="224606" cy="224606"/>
          </a:xfrm>
          <a:custGeom>
            <a:avLst/>
            <a:gdLst>
              <a:gd name="T0" fmla="*/ 59308612 w 21600"/>
              <a:gd name="T1" fmla="*/ 0 h 21600"/>
              <a:gd name="T2" fmla="*/ 82396665 w 21600"/>
              <a:gd name="T3" fmla="*/ 4631796 h 21600"/>
              <a:gd name="T4" fmla="*/ 101253660 w 21600"/>
              <a:gd name="T5" fmla="*/ 17309112 h 21600"/>
              <a:gd name="T6" fmla="*/ 113936268 w 21600"/>
              <a:gd name="T7" fmla="*/ 36171399 h 21600"/>
              <a:gd name="T8" fmla="*/ 118540689 w 21600"/>
              <a:gd name="T9" fmla="*/ 59275945 h 21600"/>
              <a:gd name="T10" fmla="*/ 113936268 w 21600"/>
              <a:gd name="T11" fmla="*/ 82385782 h 21600"/>
              <a:gd name="T12" fmla="*/ 101253660 w 21600"/>
              <a:gd name="T13" fmla="*/ 101231559 h 21600"/>
              <a:gd name="T14" fmla="*/ 82396665 w 21600"/>
              <a:gd name="T15" fmla="*/ 113919776 h 21600"/>
              <a:gd name="T16" fmla="*/ 59308612 w 21600"/>
              <a:gd name="T17" fmla="*/ 118540689 h 21600"/>
              <a:gd name="T18" fmla="*/ 36187892 w 21600"/>
              <a:gd name="T19" fmla="*/ 113919776 h 21600"/>
              <a:gd name="T20" fmla="*/ 17336505 w 21600"/>
              <a:gd name="T21" fmla="*/ 101231559 h 21600"/>
              <a:gd name="T22" fmla="*/ 4653897 w 21600"/>
              <a:gd name="T23" fmla="*/ 82385782 h 21600"/>
              <a:gd name="T24" fmla="*/ 0 w 21600"/>
              <a:gd name="T25" fmla="*/ 59275945 h 21600"/>
              <a:gd name="T26" fmla="*/ 4653897 w 21600"/>
              <a:gd name="T27" fmla="*/ 36171399 h 21600"/>
              <a:gd name="T28" fmla="*/ 17336505 w 21600"/>
              <a:gd name="T29" fmla="*/ 17309112 h 21600"/>
              <a:gd name="T30" fmla="*/ 36187892 w 21600"/>
              <a:gd name="T31" fmla="*/ 4631796 h 21600"/>
              <a:gd name="T32" fmla="*/ 59308612 w 21600"/>
              <a:gd name="T33" fmla="*/ 0 h 21600"/>
              <a:gd name="T34" fmla="*/ 59308612 w 21600"/>
              <a:gd name="T35" fmla="*/ 17791994 h 21600"/>
              <a:gd name="T36" fmla="*/ 43091876 w 21600"/>
              <a:gd name="T37" fmla="*/ 21062915 h 21600"/>
              <a:gd name="T38" fmla="*/ 29959053 w 21600"/>
              <a:gd name="T39" fmla="*/ 29969954 h 21600"/>
              <a:gd name="T40" fmla="*/ 21090290 w 21600"/>
              <a:gd name="T41" fmla="*/ 43097168 h 21600"/>
              <a:gd name="T42" fmla="*/ 17814078 w 21600"/>
              <a:gd name="T43" fmla="*/ 59275945 h 21600"/>
              <a:gd name="T44" fmla="*/ 19570100 w 21600"/>
              <a:gd name="T45" fmla="*/ 71146494 h 21600"/>
              <a:gd name="T46" fmla="*/ 24498406 w 21600"/>
              <a:gd name="T47" fmla="*/ 81611999 h 21600"/>
              <a:gd name="T48" fmla="*/ 81650258 w 21600"/>
              <a:gd name="T49" fmla="*/ 24487523 h 21600"/>
              <a:gd name="T50" fmla="*/ 71157394 w 21600"/>
              <a:gd name="T51" fmla="*/ 19559217 h 21600"/>
              <a:gd name="T52" fmla="*/ 59308612 w 21600"/>
              <a:gd name="T53" fmla="*/ 17791994 h 21600"/>
              <a:gd name="T54" fmla="*/ 59308612 w 21600"/>
              <a:gd name="T55" fmla="*/ 100748694 h 21600"/>
              <a:gd name="T56" fmla="*/ 75498290 w 21600"/>
              <a:gd name="T57" fmla="*/ 97477774 h 21600"/>
              <a:gd name="T58" fmla="*/ 88631095 w 21600"/>
              <a:gd name="T59" fmla="*/ 88581618 h 21600"/>
              <a:gd name="T60" fmla="*/ 97543743 w 21600"/>
              <a:gd name="T61" fmla="*/ 75443521 h 21600"/>
              <a:gd name="T62" fmla="*/ 100803445 w 21600"/>
              <a:gd name="T63" fmla="*/ 59275945 h 21600"/>
              <a:gd name="T64" fmla="*/ 99063916 w 21600"/>
              <a:gd name="T65" fmla="*/ 47405378 h 21600"/>
              <a:gd name="T66" fmla="*/ 94272823 w 21600"/>
              <a:gd name="T67" fmla="*/ 36945182 h 21600"/>
              <a:gd name="T68" fmla="*/ 36967266 w 21600"/>
              <a:gd name="T69" fmla="*/ 94223346 h 21600"/>
              <a:gd name="T70" fmla="*/ 47476639 w 21600"/>
              <a:gd name="T71" fmla="*/ 99014456 h 21600"/>
              <a:gd name="T72" fmla="*/ 59308612 w 21600"/>
              <a:gd name="T73" fmla="*/ 100748694 h 216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1600" h="21600">
                <a:moveTo>
                  <a:pt x="10807" y="0"/>
                </a:moveTo>
                <a:cubicBezTo>
                  <a:pt x="12305" y="0"/>
                  <a:pt x="13706" y="282"/>
                  <a:pt x="15014" y="844"/>
                </a:cubicBezTo>
                <a:cubicBezTo>
                  <a:pt x="16322" y="1406"/>
                  <a:pt x="17466" y="2180"/>
                  <a:pt x="18450" y="3154"/>
                </a:cubicBezTo>
                <a:cubicBezTo>
                  <a:pt x="19433" y="4134"/>
                  <a:pt x="20204" y="5278"/>
                  <a:pt x="20761" y="6591"/>
                </a:cubicBezTo>
                <a:cubicBezTo>
                  <a:pt x="21323" y="7901"/>
                  <a:pt x="21600" y="9305"/>
                  <a:pt x="21600" y="10801"/>
                </a:cubicBezTo>
                <a:cubicBezTo>
                  <a:pt x="21600" y="12298"/>
                  <a:pt x="21323" y="13702"/>
                  <a:pt x="20761" y="15012"/>
                </a:cubicBezTo>
                <a:cubicBezTo>
                  <a:pt x="20204" y="16322"/>
                  <a:pt x="19433" y="17469"/>
                  <a:pt x="18450" y="18446"/>
                </a:cubicBezTo>
                <a:cubicBezTo>
                  <a:pt x="17466" y="19423"/>
                  <a:pt x="16322" y="20194"/>
                  <a:pt x="15014" y="20758"/>
                </a:cubicBezTo>
                <a:cubicBezTo>
                  <a:pt x="13706" y="21320"/>
                  <a:pt x="12305" y="21600"/>
                  <a:pt x="10807" y="21600"/>
                </a:cubicBezTo>
                <a:cubicBezTo>
                  <a:pt x="9310" y="21600"/>
                  <a:pt x="7905" y="21320"/>
                  <a:pt x="6594" y="20758"/>
                </a:cubicBezTo>
                <a:cubicBezTo>
                  <a:pt x="5281" y="20194"/>
                  <a:pt x="4136" y="19423"/>
                  <a:pt x="3159" y="18446"/>
                </a:cubicBezTo>
                <a:cubicBezTo>
                  <a:pt x="2181" y="17469"/>
                  <a:pt x="1410" y="16322"/>
                  <a:pt x="848" y="15012"/>
                </a:cubicBezTo>
                <a:cubicBezTo>
                  <a:pt x="283" y="13702"/>
                  <a:pt x="0" y="12298"/>
                  <a:pt x="0" y="10801"/>
                </a:cubicBezTo>
                <a:cubicBezTo>
                  <a:pt x="0" y="9305"/>
                  <a:pt x="283" y="7901"/>
                  <a:pt x="848" y="6591"/>
                </a:cubicBezTo>
                <a:cubicBezTo>
                  <a:pt x="1410" y="5278"/>
                  <a:pt x="2181" y="4134"/>
                  <a:pt x="3159" y="3154"/>
                </a:cubicBezTo>
                <a:cubicBezTo>
                  <a:pt x="4136" y="2180"/>
                  <a:pt x="5281" y="1406"/>
                  <a:pt x="6594" y="844"/>
                </a:cubicBezTo>
                <a:cubicBezTo>
                  <a:pt x="7905" y="282"/>
                  <a:pt x="9310" y="0"/>
                  <a:pt x="10807" y="0"/>
                </a:cubicBezTo>
                <a:moveTo>
                  <a:pt x="10807" y="3242"/>
                </a:moveTo>
                <a:cubicBezTo>
                  <a:pt x="9753" y="3242"/>
                  <a:pt x="8767" y="3442"/>
                  <a:pt x="7852" y="3838"/>
                </a:cubicBezTo>
                <a:cubicBezTo>
                  <a:pt x="6936" y="4236"/>
                  <a:pt x="6140" y="4775"/>
                  <a:pt x="5459" y="5461"/>
                </a:cubicBezTo>
                <a:cubicBezTo>
                  <a:pt x="4778" y="6148"/>
                  <a:pt x="4238" y="6944"/>
                  <a:pt x="3843" y="7853"/>
                </a:cubicBezTo>
                <a:cubicBezTo>
                  <a:pt x="3447" y="8765"/>
                  <a:pt x="3246" y="9745"/>
                  <a:pt x="3246" y="10801"/>
                </a:cubicBezTo>
                <a:cubicBezTo>
                  <a:pt x="3246" y="11561"/>
                  <a:pt x="3354" y="12281"/>
                  <a:pt x="3566" y="12964"/>
                </a:cubicBezTo>
                <a:cubicBezTo>
                  <a:pt x="3778" y="13648"/>
                  <a:pt x="4077" y="14286"/>
                  <a:pt x="4464" y="14871"/>
                </a:cubicBezTo>
                <a:lnTo>
                  <a:pt x="14878" y="4462"/>
                </a:lnTo>
                <a:cubicBezTo>
                  <a:pt x="14282" y="4072"/>
                  <a:pt x="13647" y="3773"/>
                  <a:pt x="12966" y="3564"/>
                </a:cubicBezTo>
                <a:cubicBezTo>
                  <a:pt x="12285" y="3352"/>
                  <a:pt x="11564" y="3242"/>
                  <a:pt x="10807" y="3242"/>
                </a:cubicBezTo>
                <a:moveTo>
                  <a:pt x="10807" y="18358"/>
                </a:moveTo>
                <a:cubicBezTo>
                  <a:pt x="11864" y="18358"/>
                  <a:pt x="12844" y="18160"/>
                  <a:pt x="13757" y="17762"/>
                </a:cubicBezTo>
                <a:cubicBezTo>
                  <a:pt x="14667" y="17364"/>
                  <a:pt x="15463" y="16825"/>
                  <a:pt x="16150" y="16141"/>
                </a:cubicBezTo>
                <a:cubicBezTo>
                  <a:pt x="16836" y="15458"/>
                  <a:pt x="17376" y="14656"/>
                  <a:pt x="17774" y="13747"/>
                </a:cubicBezTo>
                <a:cubicBezTo>
                  <a:pt x="18170" y="12837"/>
                  <a:pt x="18368" y="11855"/>
                  <a:pt x="18368" y="10801"/>
                </a:cubicBezTo>
                <a:cubicBezTo>
                  <a:pt x="18368" y="10045"/>
                  <a:pt x="18263" y="9327"/>
                  <a:pt x="18051" y="8638"/>
                </a:cubicBezTo>
                <a:cubicBezTo>
                  <a:pt x="17839" y="7952"/>
                  <a:pt x="17548" y="7320"/>
                  <a:pt x="17178" y="6732"/>
                </a:cubicBezTo>
                <a:lnTo>
                  <a:pt x="6736" y="17169"/>
                </a:lnTo>
                <a:cubicBezTo>
                  <a:pt x="7332" y="17539"/>
                  <a:pt x="7970" y="17827"/>
                  <a:pt x="8651" y="18042"/>
                </a:cubicBezTo>
                <a:cubicBezTo>
                  <a:pt x="9332" y="18251"/>
                  <a:pt x="10050" y="18358"/>
                  <a:pt x="10807" y="1835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35" name="AutoShape 6">
            <a:extLst>
              <a:ext uri="{FF2B5EF4-FFF2-40B4-BE49-F238E27FC236}">
                <a16:creationId xmlns:a16="http://schemas.microsoft.com/office/drawing/2014/main" id="{FFC0B523-E381-D446-B3E3-29F11DA759B0}"/>
              </a:ext>
            </a:extLst>
          </p:cNvPr>
          <p:cNvSpPr>
            <a:spLocks/>
          </p:cNvSpPr>
          <p:nvPr/>
        </p:nvSpPr>
        <p:spPr bwMode="auto">
          <a:xfrm>
            <a:off x="3189955" y="919213"/>
            <a:ext cx="224606" cy="224606"/>
          </a:xfrm>
          <a:custGeom>
            <a:avLst/>
            <a:gdLst>
              <a:gd name="T0" fmla="*/ 111203299 w 21600"/>
              <a:gd name="T1" fmla="*/ 0 h 21600"/>
              <a:gd name="T2" fmla="*/ 116389520 w 21600"/>
              <a:gd name="T3" fmla="*/ 2612249 h 21600"/>
              <a:gd name="T4" fmla="*/ 118540689 w 21600"/>
              <a:gd name="T5" fmla="*/ 8868463 h 21600"/>
              <a:gd name="T6" fmla="*/ 118540689 w 21600"/>
              <a:gd name="T7" fmla="*/ 109672226 h 21600"/>
              <a:gd name="T8" fmla="*/ 116389520 w 21600"/>
              <a:gd name="T9" fmla="*/ 115911948 h 21600"/>
              <a:gd name="T10" fmla="*/ 111203299 w 21600"/>
              <a:gd name="T11" fmla="*/ 118540689 h 21600"/>
              <a:gd name="T12" fmla="*/ 7524062 w 21600"/>
              <a:gd name="T13" fmla="*/ 118540689 h 21600"/>
              <a:gd name="T14" fmla="*/ 2255696 w 21600"/>
              <a:gd name="T15" fmla="*/ 115911948 h 21600"/>
              <a:gd name="T16" fmla="*/ 0 w 21600"/>
              <a:gd name="T17" fmla="*/ 109672226 h 21600"/>
              <a:gd name="T18" fmla="*/ 0 w 21600"/>
              <a:gd name="T19" fmla="*/ 8868463 h 21600"/>
              <a:gd name="T20" fmla="*/ 2255696 w 21600"/>
              <a:gd name="T21" fmla="*/ 2612249 h 21600"/>
              <a:gd name="T22" fmla="*/ 7524062 w 21600"/>
              <a:gd name="T23" fmla="*/ 0 h 21600"/>
              <a:gd name="T24" fmla="*/ 111203299 w 21600"/>
              <a:gd name="T25" fmla="*/ 0 h 21600"/>
              <a:gd name="T26" fmla="*/ 108695278 w 21600"/>
              <a:gd name="T27" fmla="*/ 11864957 h 21600"/>
              <a:gd name="T28" fmla="*/ 9900479 w 21600"/>
              <a:gd name="T29" fmla="*/ 11864957 h 21600"/>
              <a:gd name="T30" fmla="*/ 9900479 w 21600"/>
              <a:gd name="T31" fmla="*/ 106642747 h 21600"/>
              <a:gd name="T32" fmla="*/ 108695278 w 21600"/>
              <a:gd name="T33" fmla="*/ 106642747 h 21600"/>
              <a:gd name="T34" fmla="*/ 108695278 w 21600"/>
              <a:gd name="T35" fmla="*/ 11864957 h 21600"/>
              <a:gd name="T36" fmla="*/ 32807152 w 21600"/>
              <a:gd name="T37" fmla="*/ 98163821 h 21600"/>
              <a:gd name="T38" fmla="*/ 19751181 w 21600"/>
              <a:gd name="T39" fmla="*/ 98163821 h 21600"/>
              <a:gd name="T40" fmla="*/ 19751181 w 21600"/>
              <a:gd name="T41" fmla="*/ 70158663 h 21600"/>
              <a:gd name="T42" fmla="*/ 32807152 w 21600"/>
              <a:gd name="T43" fmla="*/ 70158663 h 21600"/>
              <a:gd name="T44" fmla="*/ 32807152 w 21600"/>
              <a:gd name="T45" fmla="*/ 98163821 h 21600"/>
              <a:gd name="T46" fmla="*/ 54671524 w 21600"/>
              <a:gd name="T47" fmla="*/ 98163821 h 21600"/>
              <a:gd name="T48" fmla="*/ 41741566 w 21600"/>
              <a:gd name="T49" fmla="*/ 98163821 h 21600"/>
              <a:gd name="T50" fmla="*/ 41741566 w 21600"/>
              <a:gd name="T51" fmla="*/ 38273390 h 21600"/>
              <a:gd name="T52" fmla="*/ 54671524 w 21600"/>
              <a:gd name="T53" fmla="*/ 38273390 h 21600"/>
              <a:gd name="T54" fmla="*/ 54671524 w 21600"/>
              <a:gd name="T55" fmla="*/ 98163821 h 21600"/>
              <a:gd name="T56" fmla="*/ 76930726 w 21600"/>
              <a:gd name="T57" fmla="*/ 98163821 h 21600"/>
              <a:gd name="T58" fmla="*/ 63869164 w 21600"/>
              <a:gd name="T59" fmla="*/ 98163821 h 21600"/>
              <a:gd name="T60" fmla="*/ 63869164 w 21600"/>
              <a:gd name="T61" fmla="*/ 52476188 h 21600"/>
              <a:gd name="T62" fmla="*/ 76930726 w 21600"/>
              <a:gd name="T63" fmla="*/ 52476188 h 21600"/>
              <a:gd name="T64" fmla="*/ 76930726 w 21600"/>
              <a:gd name="T65" fmla="*/ 98163821 h 21600"/>
              <a:gd name="T66" fmla="*/ 98789508 w 21600"/>
              <a:gd name="T67" fmla="*/ 98163821 h 21600"/>
              <a:gd name="T68" fmla="*/ 85733537 w 21600"/>
              <a:gd name="T69" fmla="*/ 98163821 h 21600"/>
              <a:gd name="T70" fmla="*/ 85733537 w 21600"/>
              <a:gd name="T71" fmla="*/ 27000835 h 21600"/>
              <a:gd name="T72" fmla="*/ 98789508 w 21600"/>
              <a:gd name="T73" fmla="*/ 27000835 h 21600"/>
              <a:gd name="T74" fmla="*/ 98789508 w 21600"/>
              <a:gd name="T75" fmla="*/ 98163821 h 21600"/>
              <a:gd name="T76" fmla="*/ 98789508 w 21600"/>
              <a:gd name="T77" fmla="*/ 98163821 h 2160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00" h="21600">
                <a:moveTo>
                  <a:pt x="20263" y="0"/>
                </a:moveTo>
                <a:cubicBezTo>
                  <a:pt x="20631" y="0"/>
                  <a:pt x="20946" y="159"/>
                  <a:pt x="21208" y="476"/>
                </a:cubicBezTo>
                <a:cubicBezTo>
                  <a:pt x="21470" y="796"/>
                  <a:pt x="21600" y="1175"/>
                  <a:pt x="21600" y="1616"/>
                </a:cubicBezTo>
                <a:lnTo>
                  <a:pt x="21600" y="19984"/>
                </a:lnTo>
                <a:cubicBezTo>
                  <a:pt x="21600" y="20419"/>
                  <a:pt x="21470" y="20804"/>
                  <a:pt x="21208" y="21121"/>
                </a:cubicBezTo>
                <a:cubicBezTo>
                  <a:pt x="20946" y="21441"/>
                  <a:pt x="20631" y="21600"/>
                  <a:pt x="20263" y="21600"/>
                </a:cubicBezTo>
                <a:lnTo>
                  <a:pt x="1371" y="21600"/>
                </a:lnTo>
                <a:cubicBezTo>
                  <a:pt x="1004" y="21600"/>
                  <a:pt x="683" y="21441"/>
                  <a:pt x="411" y="21121"/>
                </a:cubicBezTo>
                <a:cubicBezTo>
                  <a:pt x="137" y="20804"/>
                  <a:pt x="0" y="20422"/>
                  <a:pt x="0" y="19984"/>
                </a:cubicBezTo>
                <a:lnTo>
                  <a:pt x="0" y="1616"/>
                </a:lnTo>
                <a:cubicBezTo>
                  <a:pt x="0" y="1175"/>
                  <a:pt x="137" y="796"/>
                  <a:pt x="411" y="476"/>
                </a:cubicBezTo>
                <a:cubicBezTo>
                  <a:pt x="683" y="159"/>
                  <a:pt x="1004" y="0"/>
                  <a:pt x="1371" y="0"/>
                </a:cubicBezTo>
                <a:lnTo>
                  <a:pt x="20263" y="0"/>
                </a:lnTo>
                <a:close/>
                <a:moveTo>
                  <a:pt x="19806" y="2162"/>
                </a:moveTo>
                <a:lnTo>
                  <a:pt x="1804" y="2162"/>
                </a:lnTo>
                <a:lnTo>
                  <a:pt x="1804" y="19432"/>
                </a:lnTo>
                <a:lnTo>
                  <a:pt x="19806" y="19432"/>
                </a:lnTo>
                <a:lnTo>
                  <a:pt x="19806" y="2162"/>
                </a:lnTo>
                <a:close/>
                <a:moveTo>
                  <a:pt x="5978" y="17887"/>
                </a:moveTo>
                <a:lnTo>
                  <a:pt x="3599" y="17887"/>
                </a:lnTo>
                <a:lnTo>
                  <a:pt x="3599" y="12784"/>
                </a:lnTo>
                <a:lnTo>
                  <a:pt x="5978" y="12784"/>
                </a:lnTo>
                <a:lnTo>
                  <a:pt x="5978" y="17887"/>
                </a:lnTo>
                <a:close/>
                <a:moveTo>
                  <a:pt x="9962" y="17887"/>
                </a:moveTo>
                <a:lnTo>
                  <a:pt x="7606" y="17887"/>
                </a:lnTo>
                <a:lnTo>
                  <a:pt x="7606" y="6974"/>
                </a:lnTo>
                <a:lnTo>
                  <a:pt x="9962" y="6974"/>
                </a:lnTo>
                <a:lnTo>
                  <a:pt x="9962" y="17887"/>
                </a:lnTo>
                <a:close/>
                <a:moveTo>
                  <a:pt x="14018" y="17887"/>
                </a:moveTo>
                <a:lnTo>
                  <a:pt x="11638" y="17887"/>
                </a:lnTo>
                <a:lnTo>
                  <a:pt x="11638" y="9562"/>
                </a:lnTo>
                <a:lnTo>
                  <a:pt x="14018" y="9562"/>
                </a:lnTo>
                <a:lnTo>
                  <a:pt x="14018" y="17887"/>
                </a:lnTo>
                <a:close/>
                <a:moveTo>
                  <a:pt x="18001" y="17887"/>
                </a:moveTo>
                <a:lnTo>
                  <a:pt x="15622" y="17887"/>
                </a:lnTo>
                <a:lnTo>
                  <a:pt x="15622" y="4920"/>
                </a:lnTo>
                <a:lnTo>
                  <a:pt x="18001" y="4920"/>
                </a:lnTo>
                <a:lnTo>
                  <a:pt x="18001" y="17887"/>
                </a:lnTo>
                <a:close/>
                <a:moveTo>
                  <a:pt x="18001" y="17887"/>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36" name="AutoShape 7">
            <a:extLst>
              <a:ext uri="{FF2B5EF4-FFF2-40B4-BE49-F238E27FC236}">
                <a16:creationId xmlns:a16="http://schemas.microsoft.com/office/drawing/2014/main" id="{7067F7D6-7040-DF4D-B68E-A5F88EF43E44}"/>
              </a:ext>
            </a:extLst>
          </p:cNvPr>
          <p:cNvSpPr>
            <a:spLocks/>
          </p:cNvSpPr>
          <p:nvPr/>
        </p:nvSpPr>
        <p:spPr bwMode="auto">
          <a:xfrm>
            <a:off x="3569982" y="919213"/>
            <a:ext cx="224606" cy="224606"/>
          </a:xfrm>
          <a:custGeom>
            <a:avLst/>
            <a:gdLst>
              <a:gd name="T0" fmla="*/ 9900479 w 21600"/>
              <a:gd name="T1" fmla="*/ 118540689 h 21600"/>
              <a:gd name="T2" fmla="*/ 0 w 21600"/>
              <a:gd name="T3" fmla="*/ 118540689 h 21600"/>
              <a:gd name="T4" fmla="*/ 0 w 21600"/>
              <a:gd name="T5" fmla="*/ 0 h 21600"/>
              <a:gd name="T6" fmla="*/ 9900479 w 21600"/>
              <a:gd name="T7" fmla="*/ 0 h 21600"/>
              <a:gd name="T8" fmla="*/ 9900479 w 21600"/>
              <a:gd name="T9" fmla="*/ 118540689 h 21600"/>
              <a:gd name="T10" fmla="*/ 16979935 w 21600"/>
              <a:gd name="T11" fmla="*/ 118540689 h 21600"/>
              <a:gd name="T12" fmla="*/ 14603536 w 21600"/>
              <a:gd name="T13" fmla="*/ 118540689 h 21600"/>
              <a:gd name="T14" fmla="*/ 14603536 w 21600"/>
              <a:gd name="T15" fmla="*/ 0 h 21600"/>
              <a:gd name="T16" fmla="*/ 16979935 w 21600"/>
              <a:gd name="T17" fmla="*/ 0 h 21600"/>
              <a:gd name="T18" fmla="*/ 16979935 w 21600"/>
              <a:gd name="T19" fmla="*/ 118540689 h 21600"/>
              <a:gd name="T20" fmla="*/ 30419834 w 21600"/>
              <a:gd name="T21" fmla="*/ 118540689 h 21600"/>
              <a:gd name="T22" fmla="*/ 22895772 w 21600"/>
              <a:gd name="T23" fmla="*/ 118540689 h 21600"/>
              <a:gd name="T24" fmla="*/ 22895772 w 21600"/>
              <a:gd name="T25" fmla="*/ 0 h 21600"/>
              <a:gd name="T26" fmla="*/ 30419834 w 21600"/>
              <a:gd name="T27" fmla="*/ 0 h 21600"/>
              <a:gd name="T28" fmla="*/ 30419834 w 21600"/>
              <a:gd name="T29" fmla="*/ 118540689 h 21600"/>
              <a:gd name="T30" fmla="*/ 40078889 w 21600"/>
              <a:gd name="T31" fmla="*/ 118540689 h 21600"/>
              <a:gd name="T32" fmla="*/ 35051947 w 21600"/>
              <a:gd name="T33" fmla="*/ 118540689 h 21600"/>
              <a:gd name="T34" fmla="*/ 35051947 w 21600"/>
              <a:gd name="T35" fmla="*/ 0 h 21600"/>
              <a:gd name="T36" fmla="*/ 40078889 w 21600"/>
              <a:gd name="T37" fmla="*/ 0 h 21600"/>
              <a:gd name="T38" fmla="*/ 40078889 w 21600"/>
              <a:gd name="T39" fmla="*/ 118540689 h 21600"/>
              <a:gd name="T40" fmla="*/ 50879163 w 21600"/>
              <a:gd name="T41" fmla="*/ 118540689 h 21600"/>
              <a:gd name="T42" fmla="*/ 45989434 w 21600"/>
              <a:gd name="T43" fmla="*/ 118540689 h 21600"/>
              <a:gd name="T44" fmla="*/ 45989434 w 21600"/>
              <a:gd name="T45" fmla="*/ 0 h 21600"/>
              <a:gd name="T46" fmla="*/ 50879163 w 21600"/>
              <a:gd name="T47" fmla="*/ 0 h 21600"/>
              <a:gd name="T48" fmla="*/ 50879163 w 21600"/>
              <a:gd name="T49" fmla="*/ 118540689 h 21600"/>
              <a:gd name="T50" fmla="*/ 60461349 w 21600"/>
              <a:gd name="T51" fmla="*/ 118540689 h 21600"/>
              <a:gd name="T52" fmla="*/ 58079340 w 21600"/>
              <a:gd name="T53" fmla="*/ 118540689 h 21600"/>
              <a:gd name="T54" fmla="*/ 58079340 w 21600"/>
              <a:gd name="T55" fmla="*/ 0 h 21600"/>
              <a:gd name="T56" fmla="*/ 60461349 w 21600"/>
              <a:gd name="T57" fmla="*/ 0 h 21600"/>
              <a:gd name="T58" fmla="*/ 60461349 w 21600"/>
              <a:gd name="T59" fmla="*/ 118540689 h 21600"/>
              <a:gd name="T60" fmla="*/ 75064885 w 21600"/>
              <a:gd name="T61" fmla="*/ 118540689 h 21600"/>
              <a:gd name="T62" fmla="*/ 65230357 w 21600"/>
              <a:gd name="T63" fmla="*/ 118540689 h 21600"/>
              <a:gd name="T64" fmla="*/ 65230357 w 21600"/>
              <a:gd name="T65" fmla="*/ 0 h 21600"/>
              <a:gd name="T66" fmla="*/ 75064885 w 21600"/>
              <a:gd name="T67" fmla="*/ 0 h 21600"/>
              <a:gd name="T68" fmla="*/ 75064885 w 21600"/>
              <a:gd name="T69" fmla="*/ 118540689 h 21600"/>
              <a:gd name="T70" fmla="*/ 83488724 w 21600"/>
              <a:gd name="T71" fmla="*/ 118540689 h 21600"/>
              <a:gd name="T72" fmla="*/ 78527751 w 21600"/>
              <a:gd name="T73" fmla="*/ 118540689 h 21600"/>
              <a:gd name="T74" fmla="*/ 78527751 w 21600"/>
              <a:gd name="T75" fmla="*/ 0 h 21600"/>
              <a:gd name="T76" fmla="*/ 83488724 w 21600"/>
              <a:gd name="T77" fmla="*/ 0 h 21600"/>
              <a:gd name="T78" fmla="*/ 83488724 w 21600"/>
              <a:gd name="T79" fmla="*/ 118540689 h 21600"/>
              <a:gd name="T80" fmla="*/ 93136879 w 21600"/>
              <a:gd name="T81" fmla="*/ 118540689 h 21600"/>
              <a:gd name="T82" fmla="*/ 90623267 w 21600"/>
              <a:gd name="T83" fmla="*/ 118540689 h 21600"/>
              <a:gd name="T84" fmla="*/ 90623267 w 21600"/>
              <a:gd name="T85" fmla="*/ 0 h 21600"/>
              <a:gd name="T86" fmla="*/ 93136879 w 21600"/>
              <a:gd name="T87" fmla="*/ 0 h 21600"/>
              <a:gd name="T88" fmla="*/ 93136879 w 21600"/>
              <a:gd name="T89" fmla="*/ 118540689 h 21600"/>
              <a:gd name="T90" fmla="*/ 103937153 w 21600"/>
              <a:gd name="T91" fmla="*/ 118540689 h 21600"/>
              <a:gd name="T92" fmla="*/ 101560736 w 21600"/>
              <a:gd name="T93" fmla="*/ 118540689 h 21600"/>
              <a:gd name="T94" fmla="*/ 101560736 w 21600"/>
              <a:gd name="T95" fmla="*/ 0 h 21600"/>
              <a:gd name="T96" fmla="*/ 103937153 w 21600"/>
              <a:gd name="T97" fmla="*/ 0 h 21600"/>
              <a:gd name="T98" fmla="*/ 103937153 w 21600"/>
              <a:gd name="T99" fmla="*/ 118540689 h 21600"/>
              <a:gd name="T100" fmla="*/ 118540689 w 21600"/>
              <a:gd name="T101" fmla="*/ 118540689 h 21600"/>
              <a:gd name="T102" fmla="*/ 108706162 w 21600"/>
              <a:gd name="T103" fmla="*/ 118540689 h 21600"/>
              <a:gd name="T104" fmla="*/ 108706162 w 21600"/>
              <a:gd name="T105" fmla="*/ 0 h 21600"/>
              <a:gd name="T106" fmla="*/ 118540689 w 21600"/>
              <a:gd name="T107" fmla="*/ 0 h 21600"/>
              <a:gd name="T108" fmla="*/ 118540689 w 21600"/>
              <a:gd name="T109" fmla="*/ 118540689 h 21600"/>
              <a:gd name="T110" fmla="*/ 118540689 w 21600"/>
              <a:gd name="T111" fmla="*/ 118540689 h 216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600" h="21600">
                <a:moveTo>
                  <a:pt x="1804" y="21600"/>
                </a:moveTo>
                <a:lnTo>
                  <a:pt x="0" y="21600"/>
                </a:lnTo>
                <a:lnTo>
                  <a:pt x="0" y="0"/>
                </a:lnTo>
                <a:lnTo>
                  <a:pt x="1804" y="0"/>
                </a:lnTo>
                <a:lnTo>
                  <a:pt x="1804" y="21600"/>
                </a:lnTo>
                <a:close/>
                <a:moveTo>
                  <a:pt x="3094" y="21600"/>
                </a:moveTo>
                <a:lnTo>
                  <a:pt x="2661" y="21600"/>
                </a:lnTo>
                <a:lnTo>
                  <a:pt x="2661" y="0"/>
                </a:lnTo>
                <a:lnTo>
                  <a:pt x="3094" y="0"/>
                </a:lnTo>
                <a:lnTo>
                  <a:pt x="3094" y="21600"/>
                </a:lnTo>
                <a:close/>
                <a:moveTo>
                  <a:pt x="5543" y="21600"/>
                </a:moveTo>
                <a:lnTo>
                  <a:pt x="4172" y="21600"/>
                </a:lnTo>
                <a:lnTo>
                  <a:pt x="4172" y="0"/>
                </a:lnTo>
                <a:lnTo>
                  <a:pt x="5543" y="0"/>
                </a:lnTo>
                <a:lnTo>
                  <a:pt x="5543" y="21600"/>
                </a:lnTo>
                <a:close/>
                <a:moveTo>
                  <a:pt x="7303" y="21600"/>
                </a:moveTo>
                <a:lnTo>
                  <a:pt x="6387" y="21600"/>
                </a:lnTo>
                <a:lnTo>
                  <a:pt x="6387" y="0"/>
                </a:lnTo>
                <a:lnTo>
                  <a:pt x="7303" y="0"/>
                </a:lnTo>
                <a:lnTo>
                  <a:pt x="7303" y="21600"/>
                </a:lnTo>
                <a:close/>
                <a:moveTo>
                  <a:pt x="9271" y="21600"/>
                </a:moveTo>
                <a:lnTo>
                  <a:pt x="8380" y="21600"/>
                </a:lnTo>
                <a:lnTo>
                  <a:pt x="8380" y="0"/>
                </a:lnTo>
                <a:lnTo>
                  <a:pt x="9271" y="0"/>
                </a:lnTo>
                <a:lnTo>
                  <a:pt x="9271" y="21600"/>
                </a:lnTo>
                <a:close/>
                <a:moveTo>
                  <a:pt x="11017" y="21600"/>
                </a:moveTo>
                <a:lnTo>
                  <a:pt x="10583" y="21600"/>
                </a:lnTo>
                <a:lnTo>
                  <a:pt x="10583" y="0"/>
                </a:lnTo>
                <a:lnTo>
                  <a:pt x="11017" y="0"/>
                </a:lnTo>
                <a:lnTo>
                  <a:pt x="11017" y="21600"/>
                </a:lnTo>
                <a:close/>
                <a:moveTo>
                  <a:pt x="13678" y="21600"/>
                </a:moveTo>
                <a:lnTo>
                  <a:pt x="11886" y="21600"/>
                </a:lnTo>
                <a:lnTo>
                  <a:pt x="11886" y="0"/>
                </a:lnTo>
                <a:lnTo>
                  <a:pt x="13678" y="0"/>
                </a:lnTo>
                <a:lnTo>
                  <a:pt x="13678" y="21600"/>
                </a:lnTo>
                <a:close/>
                <a:moveTo>
                  <a:pt x="15213" y="21600"/>
                </a:moveTo>
                <a:lnTo>
                  <a:pt x="14309" y="21600"/>
                </a:lnTo>
                <a:lnTo>
                  <a:pt x="14309" y="0"/>
                </a:lnTo>
                <a:lnTo>
                  <a:pt x="15213" y="0"/>
                </a:lnTo>
                <a:lnTo>
                  <a:pt x="15213" y="21600"/>
                </a:lnTo>
                <a:close/>
                <a:moveTo>
                  <a:pt x="16971" y="21600"/>
                </a:moveTo>
                <a:lnTo>
                  <a:pt x="16513" y="21600"/>
                </a:lnTo>
                <a:lnTo>
                  <a:pt x="16513" y="0"/>
                </a:lnTo>
                <a:lnTo>
                  <a:pt x="16971" y="0"/>
                </a:lnTo>
                <a:lnTo>
                  <a:pt x="16971" y="21600"/>
                </a:lnTo>
                <a:close/>
                <a:moveTo>
                  <a:pt x="18939" y="21600"/>
                </a:moveTo>
                <a:lnTo>
                  <a:pt x="18506" y="21600"/>
                </a:lnTo>
                <a:lnTo>
                  <a:pt x="18506" y="0"/>
                </a:lnTo>
                <a:lnTo>
                  <a:pt x="18939" y="0"/>
                </a:lnTo>
                <a:lnTo>
                  <a:pt x="18939" y="21600"/>
                </a:lnTo>
                <a:close/>
                <a:moveTo>
                  <a:pt x="21600" y="21600"/>
                </a:moveTo>
                <a:lnTo>
                  <a:pt x="19808" y="21600"/>
                </a:lnTo>
                <a:lnTo>
                  <a:pt x="19808" y="0"/>
                </a:lnTo>
                <a:lnTo>
                  <a:pt x="21600" y="0"/>
                </a:lnTo>
                <a:lnTo>
                  <a:pt x="21600" y="21600"/>
                </a:lnTo>
                <a:close/>
                <a:moveTo>
                  <a:pt x="21600" y="21600"/>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37" name="AutoShape 8">
            <a:extLst>
              <a:ext uri="{FF2B5EF4-FFF2-40B4-BE49-F238E27FC236}">
                <a16:creationId xmlns:a16="http://schemas.microsoft.com/office/drawing/2014/main" id="{E019DD78-7321-2948-BB9B-3954549740C1}"/>
              </a:ext>
            </a:extLst>
          </p:cNvPr>
          <p:cNvSpPr>
            <a:spLocks/>
          </p:cNvSpPr>
          <p:nvPr/>
        </p:nvSpPr>
        <p:spPr bwMode="auto">
          <a:xfrm>
            <a:off x="3947021" y="919213"/>
            <a:ext cx="224606" cy="224606"/>
          </a:xfrm>
          <a:custGeom>
            <a:avLst/>
            <a:gdLst>
              <a:gd name="T0" fmla="*/ 119112906 w 21376"/>
              <a:gd name="T1" fmla="*/ 102098687 h 21600"/>
              <a:gd name="T2" fmla="*/ 119673301 w 21376"/>
              <a:gd name="T3" fmla="*/ 112981405 h 21600"/>
              <a:gd name="T4" fmla="*/ 115664442 w 21376"/>
              <a:gd name="T5" fmla="*/ 117108235 h 21600"/>
              <a:gd name="T6" fmla="*/ 110160867 w 21376"/>
              <a:gd name="T7" fmla="*/ 118540689 h 21600"/>
              <a:gd name="T8" fmla="*/ 10916944 w 21376"/>
              <a:gd name="T9" fmla="*/ 118540689 h 21600"/>
              <a:gd name="T10" fmla="*/ 5464185 w 21376"/>
              <a:gd name="T11" fmla="*/ 117108235 h 21600"/>
              <a:gd name="T12" fmla="*/ 1409892 w 21376"/>
              <a:gd name="T13" fmla="*/ 112981405 h 21600"/>
              <a:gd name="T14" fmla="*/ 1947723 w 21376"/>
              <a:gd name="T15" fmla="*/ 102098687 h 21600"/>
              <a:gd name="T16" fmla="*/ 42524081 w 21376"/>
              <a:gd name="T17" fmla="*/ 40139250 h 21600"/>
              <a:gd name="T18" fmla="*/ 42524081 w 21376"/>
              <a:gd name="T19" fmla="*/ 11897942 h 21600"/>
              <a:gd name="T20" fmla="*/ 36391792 w 21376"/>
              <a:gd name="T21" fmla="*/ 11897942 h 21600"/>
              <a:gd name="T22" fmla="*/ 32105595 w 21376"/>
              <a:gd name="T23" fmla="*/ 10152803 h 21600"/>
              <a:gd name="T24" fmla="*/ 30418045 w 21376"/>
              <a:gd name="T25" fmla="*/ 5883169 h 21600"/>
              <a:gd name="T26" fmla="*/ 32105595 w 21376"/>
              <a:gd name="T27" fmla="*/ 1756022 h 21600"/>
              <a:gd name="T28" fmla="*/ 36391792 w 21376"/>
              <a:gd name="T29" fmla="*/ 0 h 21600"/>
              <a:gd name="T30" fmla="*/ 84668837 w 21376"/>
              <a:gd name="T31" fmla="*/ 0 h 21600"/>
              <a:gd name="T32" fmla="*/ 89040195 w 21376"/>
              <a:gd name="T33" fmla="*/ 1756022 h 21600"/>
              <a:gd name="T34" fmla="*/ 90812551 w 21376"/>
              <a:gd name="T35" fmla="*/ 5883169 h 21600"/>
              <a:gd name="T36" fmla="*/ 89040195 w 21376"/>
              <a:gd name="T37" fmla="*/ 10152803 h 21600"/>
              <a:gd name="T38" fmla="*/ 84668837 w 21376"/>
              <a:gd name="T39" fmla="*/ 11897942 h 21600"/>
              <a:gd name="T40" fmla="*/ 78706515 w 21376"/>
              <a:gd name="T41" fmla="*/ 11897942 h 21600"/>
              <a:gd name="T42" fmla="*/ 78706515 w 21376"/>
              <a:gd name="T43" fmla="*/ 40281737 h 21600"/>
              <a:gd name="T44" fmla="*/ 119112906 w 21376"/>
              <a:gd name="T45" fmla="*/ 102098687 h 21600"/>
              <a:gd name="T46" fmla="*/ 29789669 w 21376"/>
              <a:gd name="T47" fmla="*/ 81579014 h 21600"/>
              <a:gd name="T48" fmla="*/ 91288124 w 21376"/>
              <a:gd name="T49" fmla="*/ 81579014 h 21600"/>
              <a:gd name="T50" fmla="*/ 66668477 w 21376"/>
              <a:gd name="T51" fmla="*/ 43761431 h 21600"/>
              <a:gd name="T52" fmla="*/ 66668477 w 21376"/>
              <a:gd name="T53" fmla="*/ 11897942 h 21600"/>
              <a:gd name="T54" fmla="*/ 54562120 w 21376"/>
              <a:gd name="T55" fmla="*/ 11897942 h 21600"/>
              <a:gd name="T56" fmla="*/ 54562120 w 21376"/>
              <a:gd name="T57" fmla="*/ 43618609 h 21600"/>
              <a:gd name="T58" fmla="*/ 29789669 w 21376"/>
              <a:gd name="T59" fmla="*/ 81579014 h 21600"/>
              <a:gd name="T60" fmla="*/ 29789669 w 21376"/>
              <a:gd name="T61" fmla="*/ 81579014 h 216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1376" h="21600">
                <a:moveTo>
                  <a:pt x="21036" y="18604"/>
                </a:moveTo>
                <a:cubicBezTo>
                  <a:pt x="21454" y="19262"/>
                  <a:pt x="21486" y="19923"/>
                  <a:pt x="21135" y="20587"/>
                </a:cubicBezTo>
                <a:cubicBezTo>
                  <a:pt x="20970" y="20916"/>
                  <a:pt x="20732" y="21168"/>
                  <a:pt x="20427" y="21339"/>
                </a:cubicBezTo>
                <a:cubicBezTo>
                  <a:pt x="20123" y="21515"/>
                  <a:pt x="19798" y="21600"/>
                  <a:pt x="19455" y="21600"/>
                </a:cubicBezTo>
                <a:lnTo>
                  <a:pt x="1928" y="21600"/>
                </a:lnTo>
                <a:cubicBezTo>
                  <a:pt x="1586" y="21600"/>
                  <a:pt x="1264" y="21515"/>
                  <a:pt x="965" y="21339"/>
                </a:cubicBezTo>
                <a:cubicBezTo>
                  <a:pt x="663" y="21168"/>
                  <a:pt x="426" y="20916"/>
                  <a:pt x="249" y="20587"/>
                </a:cubicBezTo>
                <a:cubicBezTo>
                  <a:pt x="-114" y="19914"/>
                  <a:pt x="-79" y="19250"/>
                  <a:pt x="344" y="18604"/>
                </a:cubicBezTo>
                <a:lnTo>
                  <a:pt x="7510" y="7314"/>
                </a:lnTo>
                <a:lnTo>
                  <a:pt x="7510" y="2168"/>
                </a:lnTo>
                <a:lnTo>
                  <a:pt x="6427" y="2168"/>
                </a:lnTo>
                <a:cubicBezTo>
                  <a:pt x="6123" y="2168"/>
                  <a:pt x="5871" y="2062"/>
                  <a:pt x="5670" y="1850"/>
                </a:cubicBezTo>
                <a:cubicBezTo>
                  <a:pt x="5473" y="1639"/>
                  <a:pt x="5372" y="1380"/>
                  <a:pt x="5372" y="1072"/>
                </a:cubicBezTo>
                <a:cubicBezTo>
                  <a:pt x="5372" y="778"/>
                  <a:pt x="5473" y="529"/>
                  <a:pt x="5670" y="320"/>
                </a:cubicBezTo>
                <a:cubicBezTo>
                  <a:pt x="5871" y="109"/>
                  <a:pt x="6123" y="0"/>
                  <a:pt x="6427" y="0"/>
                </a:cubicBezTo>
                <a:lnTo>
                  <a:pt x="14953" y="0"/>
                </a:lnTo>
                <a:cubicBezTo>
                  <a:pt x="15261" y="0"/>
                  <a:pt x="15516" y="109"/>
                  <a:pt x="15725" y="320"/>
                </a:cubicBezTo>
                <a:cubicBezTo>
                  <a:pt x="15934" y="529"/>
                  <a:pt x="16038" y="778"/>
                  <a:pt x="16038" y="1072"/>
                </a:cubicBezTo>
                <a:cubicBezTo>
                  <a:pt x="16038" y="1380"/>
                  <a:pt x="15934" y="1639"/>
                  <a:pt x="15725" y="1850"/>
                </a:cubicBezTo>
                <a:cubicBezTo>
                  <a:pt x="15516" y="2062"/>
                  <a:pt x="15261" y="2168"/>
                  <a:pt x="14953" y="2168"/>
                </a:cubicBezTo>
                <a:lnTo>
                  <a:pt x="13900" y="2168"/>
                </a:lnTo>
                <a:lnTo>
                  <a:pt x="13900" y="7340"/>
                </a:lnTo>
                <a:lnTo>
                  <a:pt x="21036" y="18604"/>
                </a:lnTo>
                <a:close/>
                <a:moveTo>
                  <a:pt x="5261" y="14865"/>
                </a:moveTo>
                <a:lnTo>
                  <a:pt x="16122" y="14865"/>
                </a:lnTo>
                <a:lnTo>
                  <a:pt x="11774" y="7974"/>
                </a:lnTo>
                <a:lnTo>
                  <a:pt x="11774" y="2168"/>
                </a:lnTo>
                <a:lnTo>
                  <a:pt x="9636" y="2168"/>
                </a:lnTo>
                <a:lnTo>
                  <a:pt x="9636" y="7948"/>
                </a:lnTo>
                <a:lnTo>
                  <a:pt x="5261" y="14865"/>
                </a:lnTo>
                <a:close/>
                <a:moveTo>
                  <a:pt x="5261" y="14865"/>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38" name="AutoShape 9">
            <a:extLst>
              <a:ext uri="{FF2B5EF4-FFF2-40B4-BE49-F238E27FC236}">
                <a16:creationId xmlns:a16="http://schemas.microsoft.com/office/drawing/2014/main" id="{A27249B7-F149-1C46-BF1B-DF2BD1343917}"/>
              </a:ext>
            </a:extLst>
          </p:cNvPr>
          <p:cNvSpPr>
            <a:spLocks/>
          </p:cNvSpPr>
          <p:nvPr/>
        </p:nvSpPr>
        <p:spPr bwMode="auto">
          <a:xfrm>
            <a:off x="4340328" y="916038"/>
            <a:ext cx="224606" cy="224606"/>
          </a:xfrm>
          <a:custGeom>
            <a:avLst/>
            <a:gdLst>
              <a:gd name="T0" fmla="*/ 93734872 w 21600"/>
              <a:gd name="T1" fmla="*/ 30260854 h 21600"/>
              <a:gd name="T2" fmla="*/ 95578948 w 21600"/>
              <a:gd name="T3" fmla="*/ 48031065 h 21600"/>
              <a:gd name="T4" fmla="*/ 99859483 w 21600"/>
              <a:gd name="T5" fmla="*/ 64873487 h 21600"/>
              <a:gd name="T6" fmla="*/ 107235449 w 21600"/>
              <a:gd name="T7" fmla="*/ 79992873 h 21600"/>
              <a:gd name="T8" fmla="*/ 118540689 w 21600"/>
              <a:gd name="T9" fmla="*/ 92730549 h 21600"/>
              <a:gd name="T10" fmla="*/ 114753919 w 21600"/>
              <a:gd name="T11" fmla="*/ 101220676 h 21600"/>
              <a:gd name="T12" fmla="*/ 106675731 w 21600"/>
              <a:gd name="T13" fmla="*/ 104502479 h 21600"/>
              <a:gd name="T14" fmla="*/ 75070159 w 21600"/>
              <a:gd name="T15" fmla="*/ 104502479 h 21600"/>
              <a:gd name="T16" fmla="*/ 69510892 w 21600"/>
              <a:gd name="T17" fmla="*/ 114556346 h 21600"/>
              <a:gd name="T18" fmla="*/ 59363681 w 21600"/>
              <a:gd name="T19" fmla="*/ 118540689 h 21600"/>
              <a:gd name="T20" fmla="*/ 49156108 w 21600"/>
              <a:gd name="T21" fmla="*/ 114556346 h 21600"/>
              <a:gd name="T22" fmla="*/ 43470513 w 21600"/>
              <a:gd name="T23" fmla="*/ 104502479 h 21600"/>
              <a:gd name="T24" fmla="*/ 11854074 w 21600"/>
              <a:gd name="T25" fmla="*/ 104502479 h 21600"/>
              <a:gd name="T26" fmla="*/ 3770277 w 21600"/>
              <a:gd name="T27" fmla="*/ 101187691 h 21600"/>
              <a:gd name="T28" fmla="*/ 0 w 21600"/>
              <a:gd name="T29" fmla="*/ 92730549 h 21600"/>
              <a:gd name="T30" fmla="*/ 11585258 w 21600"/>
              <a:gd name="T31" fmla="*/ 79932512 h 21600"/>
              <a:gd name="T32" fmla="*/ 18933530 w 21600"/>
              <a:gd name="T33" fmla="*/ 65027193 h 21600"/>
              <a:gd name="T34" fmla="*/ 22972624 w 21600"/>
              <a:gd name="T35" fmla="*/ 48404110 h 21600"/>
              <a:gd name="T36" fmla="*/ 24860568 w 21600"/>
              <a:gd name="T37" fmla="*/ 30568247 h 21600"/>
              <a:gd name="T38" fmla="*/ 28630845 w 21600"/>
              <a:gd name="T39" fmla="*/ 18763333 h 21600"/>
              <a:gd name="T40" fmla="*/ 37120654 w 21600"/>
              <a:gd name="T41" fmla="*/ 9049844 h 21600"/>
              <a:gd name="T42" fmla="*/ 48113209 w 21600"/>
              <a:gd name="T43" fmla="*/ 2464153 h 21600"/>
              <a:gd name="T44" fmla="*/ 59363681 w 21600"/>
              <a:gd name="T45" fmla="*/ 0 h 21600"/>
              <a:gd name="T46" fmla="*/ 70339744 w 21600"/>
              <a:gd name="T47" fmla="*/ 2464153 h 21600"/>
              <a:gd name="T48" fmla="*/ 81502162 w 21600"/>
              <a:gd name="T49" fmla="*/ 8973009 h 21600"/>
              <a:gd name="T50" fmla="*/ 90189861 w 21600"/>
              <a:gd name="T51" fmla="*/ 18560486 h 21600"/>
              <a:gd name="T52" fmla="*/ 93734872 w 21600"/>
              <a:gd name="T53" fmla="*/ 30260854 h 21600"/>
              <a:gd name="T54" fmla="*/ 102565077 w 21600"/>
              <a:gd name="T55" fmla="*/ 92741750 h 21600"/>
              <a:gd name="T56" fmla="*/ 93833827 w 21600"/>
              <a:gd name="T57" fmla="*/ 79126062 h 21600"/>
              <a:gd name="T58" fmla="*/ 88175606 w 21600"/>
              <a:gd name="T59" fmla="*/ 64143573 h 21600"/>
              <a:gd name="T60" fmla="*/ 84800458 w 21600"/>
              <a:gd name="T61" fmla="*/ 48277798 h 21600"/>
              <a:gd name="T62" fmla="*/ 83082712 w 21600"/>
              <a:gd name="T63" fmla="*/ 31758943 h 21600"/>
              <a:gd name="T64" fmla="*/ 80322349 w 21600"/>
              <a:gd name="T65" fmla="*/ 24048508 h 21600"/>
              <a:gd name="T66" fmla="*/ 74323769 w 21600"/>
              <a:gd name="T67" fmla="*/ 17676865 h 21600"/>
              <a:gd name="T68" fmla="*/ 66810890 w 21600"/>
              <a:gd name="T69" fmla="*/ 13418114 h 21600"/>
              <a:gd name="T70" fmla="*/ 59363681 w 21600"/>
              <a:gd name="T71" fmla="*/ 11897942 h 21600"/>
              <a:gd name="T72" fmla="*/ 52114027 w 21600"/>
              <a:gd name="T73" fmla="*/ 13478475 h 21600"/>
              <a:gd name="T74" fmla="*/ 44441868 w 21600"/>
              <a:gd name="T75" fmla="*/ 17676865 h 21600"/>
              <a:gd name="T76" fmla="*/ 38273390 w 21600"/>
              <a:gd name="T77" fmla="*/ 23828851 h 21600"/>
              <a:gd name="T78" fmla="*/ 35573088 w 21600"/>
              <a:gd name="T79" fmla="*/ 31171850 h 21600"/>
              <a:gd name="T80" fmla="*/ 33998147 w 21600"/>
              <a:gd name="T81" fmla="*/ 47690687 h 21600"/>
              <a:gd name="T82" fmla="*/ 30562656 w 21600"/>
              <a:gd name="T83" fmla="*/ 63830888 h 21600"/>
              <a:gd name="T84" fmla="*/ 24690370 w 21600"/>
              <a:gd name="T85" fmla="*/ 79049210 h 21600"/>
              <a:gd name="T86" fmla="*/ 16035973 w 21600"/>
              <a:gd name="T87" fmla="*/ 92741750 h 21600"/>
              <a:gd name="T88" fmla="*/ 102565077 w 21600"/>
              <a:gd name="T89" fmla="*/ 92741750 h 21600"/>
              <a:gd name="T90" fmla="*/ 59363681 w 21600"/>
              <a:gd name="T91" fmla="*/ 113195470 h 21600"/>
              <a:gd name="T92" fmla="*/ 60570868 w 21600"/>
              <a:gd name="T93" fmla="*/ 111708265 h 21600"/>
              <a:gd name="T94" fmla="*/ 59363681 w 21600"/>
              <a:gd name="T95" fmla="*/ 110160382 h 21600"/>
              <a:gd name="T96" fmla="*/ 53222596 w 21600"/>
              <a:gd name="T97" fmla="*/ 107400037 h 21600"/>
              <a:gd name="T98" fmla="*/ 50676298 w 21600"/>
              <a:gd name="T99" fmla="*/ 100721319 h 21600"/>
              <a:gd name="T100" fmla="*/ 49397550 w 21600"/>
              <a:gd name="T101" fmla="*/ 99250288 h 21600"/>
              <a:gd name="T102" fmla="*/ 48041948 w 21600"/>
              <a:gd name="T103" fmla="*/ 100721319 h 21600"/>
              <a:gd name="T104" fmla="*/ 51351145 w 21600"/>
              <a:gd name="T105" fmla="*/ 109567680 h 21600"/>
              <a:gd name="T106" fmla="*/ 59363681 w 21600"/>
              <a:gd name="T107" fmla="*/ 113195470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17080" y="5514"/>
                </a:moveTo>
                <a:cubicBezTo>
                  <a:pt x="17129" y="6606"/>
                  <a:pt x="17242" y="7685"/>
                  <a:pt x="17416" y="8752"/>
                </a:cubicBezTo>
                <a:cubicBezTo>
                  <a:pt x="17593" y="9819"/>
                  <a:pt x="17853" y="10844"/>
                  <a:pt x="18196" y="11821"/>
                </a:cubicBezTo>
                <a:cubicBezTo>
                  <a:pt x="18540" y="12800"/>
                  <a:pt x="18989" y="13718"/>
                  <a:pt x="19540" y="14576"/>
                </a:cubicBezTo>
                <a:cubicBezTo>
                  <a:pt x="20094" y="15437"/>
                  <a:pt x="20779" y="16211"/>
                  <a:pt x="21600" y="16897"/>
                </a:cubicBezTo>
                <a:cubicBezTo>
                  <a:pt x="21564" y="17526"/>
                  <a:pt x="21336" y="18043"/>
                  <a:pt x="20910" y="18444"/>
                </a:cubicBezTo>
                <a:cubicBezTo>
                  <a:pt x="20487" y="18845"/>
                  <a:pt x="19994" y="19042"/>
                  <a:pt x="19438" y="19042"/>
                </a:cubicBezTo>
                <a:lnTo>
                  <a:pt x="13679" y="19042"/>
                </a:lnTo>
                <a:cubicBezTo>
                  <a:pt x="13530" y="19782"/>
                  <a:pt x="13194" y="20395"/>
                  <a:pt x="12666" y="20874"/>
                </a:cubicBezTo>
                <a:cubicBezTo>
                  <a:pt x="12138" y="21357"/>
                  <a:pt x="11519" y="21600"/>
                  <a:pt x="10817" y="21600"/>
                </a:cubicBezTo>
                <a:cubicBezTo>
                  <a:pt x="10114" y="21600"/>
                  <a:pt x="9493" y="21357"/>
                  <a:pt x="8957" y="20874"/>
                </a:cubicBezTo>
                <a:cubicBezTo>
                  <a:pt x="8421" y="20395"/>
                  <a:pt x="8075" y="19782"/>
                  <a:pt x="7921" y="19042"/>
                </a:cubicBezTo>
                <a:lnTo>
                  <a:pt x="2160" y="19042"/>
                </a:lnTo>
                <a:cubicBezTo>
                  <a:pt x="1603" y="19042"/>
                  <a:pt x="1113" y="18842"/>
                  <a:pt x="687" y="18438"/>
                </a:cubicBezTo>
                <a:cubicBezTo>
                  <a:pt x="262" y="18032"/>
                  <a:pt x="31" y="17515"/>
                  <a:pt x="0" y="16897"/>
                </a:cubicBezTo>
                <a:cubicBezTo>
                  <a:pt x="852" y="16194"/>
                  <a:pt x="1554" y="15414"/>
                  <a:pt x="2111" y="14565"/>
                </a:cubicBezTo>
                <a:cubicBezTo>
                  <a:pt x="2668" y="13712"/>
                  <a:pt x="3114" y="12806"/>
                  <a:pt x="3450" y="11849"/>
                </a:cubicBezTo>
                <a:cubicBezTo>
                  <a:pt x="3786" y="10889"/>
                  <a:pt x="4030" y="9878"/>
                  <a:pt x="4186" y="8820"/>
                </a:cubicBezTo>
                <a:cubicBezTo>
                  <a:pt x="4343" y="7761"/>
                  <a:pt x="4458" y="6680"/>
                  <a:pt x="4530" y="5570"/>
                </a:cubicBezTo>
                <a:cubicBezTo>
                  <a:pt x="4579" y="4811"/>
                  <a:pt x="4809" y="4096"/>
                  <a:pt x="5217" y="3419"/>
                </a:cubicBezTo>
                <a:cubicBezTo>
                  <a:pt x="5628" y="2744"/>
                  <a:pt x="6143" y="2154"/>
                  <a:pt x="6764" y="1649"/>
                </a:cubicBezTo>
                <a:cubicBezTo>
                  <a:pt x="7387" y="1146"/>
                  <a:pt x="8054" y="745"/>
                  <a:pt x="8767" y="449"/>
                </a:cubicBezTo>
                <a:cubicBezTo>
                  <a:pt x="9480" y="150"/>
                  <a:pt x="10163" y="0"/>
                  <a:pt x="10817" y="0"/>
                </a:cubicBezTo>
                <a:cubicBezTo>
                  <a:pt x="11422" y="0"/>
                  <a:pt x="12091" y="150"/>
                  <a:pt x="12817" y="449"/>
                </a:cubicBezTo>
                <a:cubicBezTo>
                  <a:pt x="13546" y="745"/>
                  <a:pt x="14226" y="1143"/>
                  <a:pt x="14851" y="1635"/>
                </a:cubicBezTo>
                <a:cubicBezTo>
                  <a:pt x="15477" y="2131"/>
                  <a:pt x="16006" y="2713"/>
                  <a:pt x="16434" y="3382"/>
                </a:cubicBezTo>
                <a:cubicBezTo>
                  <a:pt x="16865" y="4046"/>
                  <a:pt x="17080" y="4760"/>
                  <a:pt x="17080" y="5514"/>
                </a:cubicBezTo>
                <a:moveTo>
                  <a:pt x="18689" y="16899"/>
                </a:moveTo>
                <a:cubicBezTo>
                  <a:pt x="18050" y="16123"/>
                  <a:pt x="17519" y="15296"/>
                  <a:pt x="17098" y="14418"/>
                </a:cubicBezTo>
                <a:cubicBezTo>
                  <a:pt x="16678" y="13537"/>
                  <a:pt x="16331" y="12631"/>
                  <a:pt x="16067" y="11688"/>
                </a:cubicBezTo>
                <a:cubicBezTo>
                  <a:pt x="15800" y="10748"/>
                  <a:pt x="15595" y="9782"/>
                  <a:pt x="15452" y="8797"/>
                </a:cubicBezTo>
                <a:cubicBezTo>
                  <a:pt x="15308" y="7809"/>
                  <a:pt x="15205" y="6807"/>
                  <a:pt x="15139" y="5787"/>
                </a:cubicBezTo>
                <a:cubicBezTo>
                  <a:pt x="15105" y="5293"/>
                  <a:pt x="14939" y="4825"/>
                  <a:pt x="14636" y="4382"/>
                </a:cubicBezTo>
                <a:cubicBezTo>
                  <a:pt x="14333" y="3941"/>
                  <a:pt x="13969" y="3554"/>
                  <a:pt x="13543" y="3221"/>
                </a:cubicBezTo>
                <a:cubicBezTo>
                  <a:pt x="13117" y="2888"/>
                  <a:pt x="12661" y="2628"/>
                  <a:pt x="12174" y="2445"/>
                </a:cubicBezTo>
                <a:cubicBezTo>
                  <a:pt x="11686" y="2259"/>
                  <a:pt x="11235" y="2168"/>
                  <a:pt x="10817" y="2168"/>
                </a:cubicBezTo>
                <a:cubicBezTo>
                  <a:pt x="10432" y="2168"/>
                  <a:pt x="9993" y="2264"/>
                  <a:pt x="9496" y="2456"/>
                </a:cubicBezTo>
                <a:cubicBezTo>
                  <a:pt x="9001" y="2651"/>
                  <a:pt x="8534" y="2908"/>
                  <a:pt x="8098" y="3221"/>
                </a:cubicBezTo>
                <a:cubicBezTo>
                  <a:pt x="7659" y="3535"/>
                  <a:pt x="7285" y="3910"/>
                  <a:pt x="6974" y="4342"/>
                </a:cubicBezTo>
                <a:cubicBezTo>
                  <a:pt x="6661" y="4777"/>
                  <a:pt x="6500" y="5220"/>
                  <a:pt x="6482" y="5680"/>
                </a:cubicBezTo>
                <a:cubicBezTo>
                  <a:pt x="6433" y="6682"/>
                  <a:pt x="6336" y="7682"/>
                  <a:pt x="6195" y="8690"/>
                </a:cubicBezTo>
                <a:cubicBezTo>
                  <a:pt x="6051" y="9692"/>
                  <a:pt x="5843" y="10674"/>
                  <a:pt x="5569" y="11631"/>
                </a:cubicBezTo>
                <a:cubicBezTo>
                  <a:pt x="5294" y="12594"/>
                  <a:pt x="4938" y="13514"/>
                  <a:pt x="4499" y="14404"/>
                </a:cubicBezTo>
                <a:cubicBezTo>
                  <a:pt x="4060" y="15290"/>
                  <a:pt x="3535" y="16123"/>
                  <a:pt x="2922" y="16899"/>
                </a:cubicBezTo>
                <a:lnTo>
                  <a:pt x="18689" y="16899"/>
                </a:lnTo>
                <a:close/>
                <a:moveTo>
                  <a:pt x="10817" y="20626"/>
                </a:moveTo>
                <a:cubicBezTo>
                  <a:pt x="10965" y="20626"/>
                  <a:pt x="11037" y="20536"/>
                  <a:pt x="11037" y="20355"/>
                </a:cubicBezTo>
                <a:cubicBezTo>
                  <a:pt x="11037" y="20174"/>
                  <a:pt x="10965" y="20081"/>
                  <a:pt x="10817" y="20073"/>
                </a:cubicBezTo>
                <a:cubicBezTo>
                  <a:pt x="10383" y="20073"/>
                  <a:pt x="10011" y="19903"/>
                  <a:pt x="9698" y="19570"/>
                </a:cubicBezTo>
                <a:cubicBezTo>
                  <a:pt x="9388" y="19237"/>
                  <a:pt x="9234" y="18833"/>
                  <a:pt x="9234" y="18353"/>
                </a:cubicBezTo>
                <a:cubicBezTo>
                  <a:pt x="9234" y="18175"/>
                  <a:pt x="9155" y="18085"/>
                  <a:pt x="9001" y="18085"/>
                </a:cubicBezTo>
                <a:cubicBezTo>
                  <a:pt x="8836" y="18085"/>
                  <a:pt x="8754" y="18175"/>
                  <a:pt x="8754" y="18353"/>
                </a:cubicBezTo>
                <a:cubicBezTo>
                  <a:pt x="8754" y="18986"/>
                  <a:pt x="8954" y="19522"/>
                  <a:pt x="9357" y="19965"/>
                </a:cubicBezTo>
                <a:cubicBezTo>
                  <a:pt x="9757" y="20406"/>
                  <a:pt x="10245" y="20626"/>
                  <a:pt x="10817" y="20626"/>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39" name="AutoShape 10">
            <a:extLst>
              <a:ext uri="{FF2B5EF4-FFF2-40B4-BE49-F238E27FC236}">
                <a16:creationId xmlns:a16="http://schemas.microsoft.com/office/drawing/2014/main" id="{8CC5AF97-19E5-5947-8DD8-F3CAB6949652}"/>
              </a:ext>
            </a:extLst>
          </p:cNvPr>
          <p:cNvSpPr>
            <a:spLocks/>
          </p:cNvSpPr>
          <p:nvPr/>
        </p:nvSpPr>
        <p:spPr bwMode="auto">
          <a:xfrm>
            <a:off x="4704276" y="908101"/>
            <a:ext cx="224606" cy="224606"/>
          </a:xfrm>
          <a:custGeom>
            <a:avLst/>
            <a:gdLst>
              <a:gd name="T0" fmla="*/ 112838600 w 21600"/>
              <a:gd name="T1" fmla="*/ 30200494 h 21600"/>
              <a:gd name="T2" fmla="*/ 116817334 w 21600"/>
              <a:gd name="T3" fmla="*/ 31045520 h 21600"/>
              <a:gd name="T4" fmla="*/ 118540689 w 21600"/>
              <a:gd name="T5" fmla="*/ 33180496 h 21600"/>
              <a:gd name="T6" fmla="*/ 118304839 w 21600"/>
              <a:gd name="T7" fmla="*/ 34365900 h 21600"/>
              <a:gd name="T8" fmla="*/ 46582136 w 21600"/>
              <a:gd name="T9" fmla="*/ 116707814 h 21600"/>
              <a:gd name="T10" fmla="*/ 41121489 w 21600"/>
              <a:gd name="T11" fmla="*/ 118540689 h 21600"/>
              <a:gd name="T12" fmla="*/ 36934299 w 21600"/>
              <a:gd name="T13" fmla="*/ 117695645 h 21600"/>
              <a:gd name="T14" fmla="*/ 35024254 w 21600"/>
              <a:gd name="T15" fmla="*/ 115566278 h 21600"/>
              <a:gd name="T16" fmla="*/ 35419400 w 21600"/>
              <a:gd name="T17" fmla="*/ 114957084 h 21600"/>
              <a:gd name="T18" fmla="*/ 61300783 w 21600"/>
              <a:gd name="T19" fmla="*/ 57322050 h 21600"/>
              <a:gd name="T20" fmla="*/ 55198275 w 21600"/>
              <a:gd name="T21" fmla="*/ 58227736 h 21600"/>
              <a:gd name="T22" fmla="*/ 44809622 w 21600"/>
              <a:gd name="T23" fmla="*/ 59638106 h 21600"/>
              <a:gd name="T24" fmla="*/ 32505350 w 21600"/>
              <a:gd name="T25" fmla="*/ 61311984 h 21600"/>
              <a:gd name="T26" fmla="*/ 20442820 w 21600"/>
              <a:gd name="T27" fmla="*/ 63024138 h 21600"/>
              <a:gd name="T28" fmla="*/ 10789373 w 21600"/>
              <a:gd name="T29" fmla="*/ 64247801 h 21600"/>
              <a:gd name="T30" fmla="*/ 5965296 w 21600"/>
              <a:gd name="T31" fmla="*/ 64681523 h 21600"/>
              <a:gd name="T32" fmla="*/ 1723355 w 21600"/>
              <a:gd name="T33" fmla="*/ 63787020 h 21600"/>
              <a:gd name="T34" fmla="*/ 0 w 21600"/>
              <a:gd name="T35" fmla="*/ 61734488 h 21600"/>
              <a:gd name="T36" fmla="*/ 235832 w 21600"/>
              <a:gd name="T37" fmla="*/ 61103210 h 21600"/>
              <a:gd name="T38" fmla="*/ 26775886 w 21600"/>
              <a:gd name="T39" fmla="*/ 2332549 h 21600"/>
              <a:gd name="T40" fmla="*/ 28872286 w 21600"/>
              <a:gd name="T41" fmla="*/ 658671 h 21600"/>
              <a:gd name="T42" fmla="*/ 32505350 w 21600"/>
              <a:gd name="T43" fmla="*/ 0 h 21600"/>
              <a:gd name="T44" fmla="*/ 76146060 w 21600"/>
              <a:gd name="T45" fmla="*/ 0 h 21600"/>
              <a:gd name="T46" fmla="*/ 80146578 w 21600"/>
              <a:gd name="T47" fmla="*/ 845026 h 21600"/>
              <a:gd name="T48" fmla="*/ 81875524 w 21600"/>
              <a:gd name="T49" fmla="*/ 2963510 h 21600"/>
              <a:gd name="T50" fmla="*/ 81738311 w 21600"/>
              <a:gd name="T51" fmla="*/ 3583605 h 21600"/>
              <a:gd name="T52" fmla="*/ 81343183 w 21600"/>
              <a:gd name="T53" fmla="*/ 4280535 h 21600"/>
              <a:gd name="T54" fmla="*/ 58513045 w 21600"/>
              <a:gd name="T55" fmla="*/ 37329428 h 21600"/>
              <a:gd name="T56" fmla="*/ 64478359 w 21600"/>
              <a:gd name="T57" fmla="*/ 36484084 h 21600"/>
              <a:gd name="T58" fmla="*/ 74740982 w 21600"/>
              <a:gd name="T59" fmla="*/ 35112307 h 21600"/>
              <a:gd name="T60" fmla="*/ 86831205 w 21600"/>
              <a:gd name="T61" fmla="*/ 33454922 h 21600"/>
              <a:gd name="T62" fmla="*/ 98630211 w 21600"/>
              <a:gd name="T63" fmla="*/ 31835796 h 21600"/>
              <a:gd name="T64" fmla="*/ 108146444 w 21600"/>
              <a:gd name="T65" fmla="*/ 30677767 h 21600"/>
              <a:gd name="T66" fmla="*/ 112838600 w 21600"/>
              <a:gd name="T67" fmla="*/ 30200494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0561" y="5503"/>
                </a:moveTo>
                <a:cubicBezTo>
                  <a:pt x="20837" y="5503"/>
                  <a:pt x="21078" y="5554"/>
                  <a:pt x="21286" y="5657"/>
                </a:cubicBezTo>
                <a:cubicBezTo>
                  <a:pt x="21499" y="5760"/>
                  <a:pt x="21600" y="5890"/>
                  <a:pt x="21600" y="6046"/>
                </a:cubicBezTo>
                <a:cubicBezTo>
                  <a:pt x="21600" y="6137"/>
                  <a:pt x="21585" y="6209"/>
                  <a:pt x="21557" y="6262"/>
                </a:cubicBezTo>
                <a:lnTo>
                  <a:pt x="8488" y="21266"/>
                </a:lnTo>
                <a:cubicBezTo>
                  <a:pt x="8334" y="21490"/>
                  <a:pt x="8000" y="21600"/>
                  <a:pt x="7493" y="21600"/>
                </a:cubicBezTo>
                <a:cubicBezTo>
                  <a:pt x="7218" y="21600"/>
                  <a:pt x="6962" y="21550"/>
                  <a:pt x="6730" y="21446"/>
                </a:cubicBezTo>
                <a:cubicBezTo>
                  <a:pt x="6498" y="21343"/>
                  <a:pt x="6382" y="21214"/>
                  <a:pt x="6382" y="21058"/>
                </a:cubicBezTo>
                <a:cubicBezTo>
                  <a:pt x="6382" y="21014"/>
                  <a:pt x="6406" y="20974"/>
                  <a:pt x="6454" y="20947"/>
                </a:cubicBezTo>
                <a:lnTo>
                  <a:pt x="11170" y="10445"/>
                </a:lnTo>
                <a:cubicBezTo>
                  <a:pt x="10986" y="10474"/>
                  <a:pt x="10614" y="10531"/>
                  <a:pt x="10058" y="10610"/>
                </a:cubicBezTo>
                <a:cubicBezTo>
                  <a:pt x="9503" y="10690"/>
                  <a:pt x="8875" y="10776"/>
                  <a:pt x="8165" y="10867"/>
                </a:cubicBezTo>
                <a:cubicBezTo>
                  <a:pt x="7454" y="10961"/>
                  <a:pt x="6706" y="11062"/>
                  <a:pt x="5923" y="11172"/>
                </a:cubicBezTo>
                <a:cubicBezTo>
                  <a:pt x="5135" y="11285"/>
                  <a:pt x="4401" y="11388"/>
                  <a:pt x="3725" y="11484"/>
                </a:cubicBezTo>
                <a:cubicBezTo>
                  <a:pt x="3044" y="11580"/>
                  <a:pt x="2459" y="11654"/>
                  <a:pt x="1966" y="11707"/>
                </a:cubicBezTo>
                <a:cubicBezTo>
                  <a:pt x="1473" y="11760"/>
                  <a:pt x="1179" y="11786"/>
                  <a:pt x="1087" y="11786"/>
                </a:cubicBezTo>
                <a:cubicBezTo>
                  <a:pt x="778" y="11786"/>
                  <a:pt x="522" y="11734"/>
                  <a:pt x="314" y="11623"/>
                </a:cubicBezTo>
                <a:cubicBezTo>
                  <a:pt x="106" y="11510"/>
                  <a:pt x="0" y="11386"/>
                  <a:pt x="0" y="11249"/>
                </a:cubicBezTo>
                <a:cubicBezTo>
                  <a:pt x="0" y="11186"/>
                  <a:pt x="14" y="11150"/>
                  <a:pt x="43" y="11134"/>
                </a:cubicBezTo>
                <a:lnTo>
                  <a:pt x="4879" y="425"/>
                </a:lnTo>
                <a:cubicBezTo>
                  <a:pt x="4942" y="302"/>
                  <a:pt x="5068" y="202"/>
                  <a:pt x="5261" y="120"/>
                </a:cubicBezTo>
                <a:cubicBezTo>
                  <a:pt x="5454" y="41"/>
                  <a:pt x="5672" y="0"/>
                  <a:pt x="5923" y="0"/>
                </a:cubicBezTo>
                <a:lnTo>
                  <a:pt x="13875" y="0"/>
                </a:lnTo>
                <a:cubicBezTo>
                  <a:pt x="14155" y="0"/>
                  <a:pt x="14397" y="53"/>
                  <a:pt x="14604" y="154"/>
                </a:cubicBezTo>
                <a:cubicBezTo>
                  <a:pt x="14812" y="257"/>
                  <a:pt x="14919" y="386"/>
                  <a:pt x="14919" y="540"/>
                </a:cubicBezTo>
                <a:cubicBezTo>
                  <a:pt x="14919" y="586"/>
                  <a:pt x="14909" y="624"/>
                  <a:pt x="14894" y="653"/>
                </a:cubicBezTo>
                <a:cubicBezTo>
                  <a:pt x="14880" y="686"/>
                  <a:pt x="14856" y="730"/>
                  <a:pt x="14822" y="780"/>
                </a:cubicBezTo>
                <a:lnTo>
                  <a:pt x="10662" y="6802"/>
                </a:lnTo>
                <a:cubicBezTo>
                  <a:pt x="10846" y="6770"/>
                  <a:pt x="11208" y="6720"/>
                  <a:pt x="11749" y="6648"/>
                </a:cubicBezTo>
                <a:cubicBezTo>
                  <a:pt x="12290" y="6574"/>
                  <a:pt x="12914" y="6492"/>
                  <a:pt x="13619" y="6398"/>
                </a:cubicBezTo>
                <a:cubicBezTo>
                  <a:pt x="14329" y="6307"/>
                  <a:pt x="15063" y="6206"/>
                  <a:pt x="15822" y="6096"/>
                </a:cubicBezTo>
                <a:cubicBezTo>
                  <a:pt x="16576" y="5983"/>
                  <a:pt x="17291" y="5885"/>
                  <a:pt x="17972" y="5801"/>
                </a:cubicBezTo>
                <a:cubicBezTo>
                  <a:pt x="18648" y="5719"/>
                  <a:pt x="19228" y="5647"/>
                  <a:pt x="19706" y="5590"/>
                </a:cubicBezTo>
                <a:cubicBezTo>
                  <a:pt x="20180" y="5534"/>
                  <a:pt x="20465" y="5503"/>
                  <a:pt x="20561" y="5503"/>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40" name="AutoShape 11">
            <a:extLst>
              <a:ext uri="{FF2B5EF4-FFF2-40B4-BE49-F238E27FC236}">
                <a16:creationId xmlns:a16="http://schemas.microsoft.com/office/drawing/2014/main" id="{020FBF0F-3BBD-DB48-9B1E-A9C4D676BEDA}"/>
              </a:ext>
            </a:extLst>
          </p:cNvPr>
          <p:cNvSpPr>
            <a:spLocks/>
          </p:cNvSpPr>
          <p:nvPr/>
        </p:nvSpPr>
        <p:spPr bwMode="auto">
          <a:xfrm>
            <a:off x="5076159" y="919213"/>
            <a:ext cx="224606" cy="224606"/>
          </a:xfrm>
          <a:custGeom>
            <a:avLst/>
            <a:gdLst>
              <a:gd name="T0" fmla="*/ 118234248 w 21459"/>
              <a:gd name="T1" fmla="*/ 27169783 h 21561"/>
              <a:gd name="T2" fmla="*/ 99697326 w 21459"/>
              <a:gd name="T3" fmla="*/ 107228113 h 21561"/>
              <a:gd name="T4" fmla="*/ 85307585 w 21459"/>
              <a:gd name="T5" fmla="*/ 118969914 h 21561"/>
              <a:gd name="T6" fmla="*/ 13315097 w 21459"/>
              <a:gd name="T7" fmla="*/ 117855152 h 21561"/>
              <a:gd name="T8" fmla="*/ 3822819 w 21459"/>
              <a:gd name="T9" fmla="*/ 110350984 h 21561"/>
              <a:gd name="T10" fmla="*/ 772316 w 21459"/>
              <a:gd name="T11" fmla="*/ 94901143 h 21561"/>
              <a:gd name="T12" fmla="*/ 1332177 w 21459"/>
              <a:gd name="T13" fmla="*/ 89791686 h 21561"/>
              <a:gd name="T14" fmla="*/ 906613 w 21459"/>
              <a:gd name="T15" fmla="*/ 86607904 h 21561"/>
              <a:gd name="T16" fmla="*/ 3794766 w 21459"/>
              <a:gd name="T17" fmla="*/ 81432252 h 21561"/>
              <a:gd name="T18" fmla="*/ 9268461 w 21459"/>
              <a:gd name="T19" fmla="*/ 67262342 h 21561"/>
              <a:gd name="T20" fmla="*/ 9134182 w 21459"/>
              <a:gd name="T21" fmla="*/ 62847965 h 21561"/>
              <a:gd name="T22" fmla="*/ 11731068 w 21459"/>
              <a:gd name="T23" fmla="*/ 58886350 h 21561"/>
              <a:gd name="T24" fmla="*/ 14753519 w 21459"/>
              <a:gd name="T25" fmla="*/ 51817802 h 21561"/>
              <a:gd name="T26" fmla="*/ 16438111 w 21459"/>
              <a:gd name="T27" fmla="*/ 44799193 h 21561"/>
              <a:gd name="T28" fmla="*/ 16292468 w 21459"/>
              <a:gd name="T29" fmla="*/ 39993249 h 21561"/>
              <a:gd name="T30" fmla="*/ 19460242 w 21459"/>
              <a:gd name="T31" fmla="*/ 36047891 h 21561"/>
              <a:gd name="T32" fmla="*/ 22583576 w 21459"/>
              <a:gd name="T33" fmla="*/ 29542317 h 21561"/>
              <a:gd name="T34" fmla="*/ 24648653 w 21459"/>
              <a:gd name="T35" fmla="*/ 21961034 h 21561"/>
              <a:gd name="T36" fmla="*/ 24223408 w 21459"/>
              <a:gd name="T37" fmla="*/ 17932923 h 21561"/>
              <a:gd name="T38" fmla="*/ 27391182 w 21459"/>
              <a:gd name="T39" fmla="*/ 13209714 h 21561"/>
              <a:gd name="T40" fmla="*/ 31482577 w 21459"/>
              <a:gd name="T41" fmla="*/ 3956297 h 21561"/>
              <a:gd name="T42" fmla="*/ 40168823 w 21459"/>
              <a:gd name="T43" fmla="*/ 513036 h 21561"/>
              <a:gd name="T44" fmla="*/ 43817947 w 21459"/>
              <a:gd name="T45" fmla="*/ 60575 h 21561"/>
              <a:gd name="T46" fmla="*/ 106939788 w 21459"/>
              <a:gd name="T47" fmla="*/ 4441855 h 21561"/>
              <a:gd name="T48" fmla="*/ 88330036 w 21459"/>
              <a:gd name="T49" fmla="*/ 84582919 h 21561"/>
              <a:gd name="T50" fmla="*/ 74002099 w 21459"/>
              <a:gd name="T51" fmla="*/ 96275065 h 21561"/>
              <a:gd name="T52" fmla="*/ 9867401 w 21459"/>
              <a:gd name="T53" fmla="*/ 96440570 h 21561"/>
              <a:gd name="T54" fmla="*/ 8563294 w 21459"/>
              <a:gd name="T55" fmla="*/ 101693673 h 21561"/>
              <a:gd name="T56" fmla="*/ 18884010 w 21459"/>
              <a:gd name="T57" fmla="*/ 110058727 h 21561"/>
              <a:gd name="T58" fmla="*/ 89343195 w 21459"/>
              <a:gd name="T59" fmla="*/ 108392212 h 21561"/>
              <a:gd name="T60" fmla="*/ 113672848 w 21459"/>
              <a:gd name="T61" fmla="*/ 28301103 h 21561"/>
              <a:gd name="T62" fmla="*/ 113952450 w 21459"/>
              <a:gd name="T63" fmla="*/ 23837071 h 21561"/>
              <a:gd name="T64" fmla="*/ 37001050 w 21459"/>
              <a:gd name="T65" fmla="*/ 47613249 h 21561"/>
              <a:gd name="T66" fmla="*/ 82318868 w 21459"/>
              <a:gd name="T67" fmla="*/ 46752681 h 21561"/>
              <a:gd name="T68" fmla="*/ 85307585 w 21459"/>
              <a:gd name="T69" fmla="*/ 38779195 h 21561"/>
              <a:gd name="T70" fmla="*/ 83477670 w 21459"/>
              <a:gd name="T71" fmla="*/ 35772156 h 21561"/>
              <a:gd name="T72" fmla="*/ 38098047 w 21459"/>
              <a:gd name="T73" fmla="*/ 36627440 h 21561"/>
              <a:gd name="T74" fmla="*/ 35182160 w 21459"/>
              <a:gd name="T75" fmla="*/ 44600608 h 21561"/>
              <a:gd name="T76" fmla="*/ 40269688 w 21459"/>
              <a:gd name="T77" fmla="*/ 28913431 h 21561"/>
              <a:gd name="T78" fmla="*/ 85033344 w 21459"/>
              <a:gd name="T79" fmla="*/ 29724680 h 21561"/>
              <a:gd name="T80" fmla="*/ 88682788 w 21459"/>
              <a:gd name="T81" fmla="*/ 26860650 h 21561"/>
              <a:gd name="T82" fmla="*/ 90014646 w 21459"/>
              <a:gd name="T83" fmla="*/ 18694517 h 21561"/>
              <a:gd name="T84" fmla="*/ 45211592 w 21459"/>
              <a:gd name="T85" fmla="*/ 17789595 h 21561"/>
              <a:gd name="T86" fmla="*/ 41635280 w 21459"/>
              <a:gd name="T87" fmla="*/ 20813174 h 21561"/>
              <a:gd name="T88" fmla="*/ 40017819 w 21459"/>
              <a:gd name="T89" fmla="*/ 26860650 h 2156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459" h="21561">
                <a:moveTo>
                  <a:pt x="20360" y="4320"/>
                </a:moveTo>
                <a:cubicBezTo>
                  <a:pt x="20703" y="4452"/>
                  <a:pt x="20960" y="4654"/>
                  <a:pt x="21125" y="4924"/>
                </a:cubicBezTo>
                <a:cubicBezTo>
                  <a:pt x="21468" y="5419"/>
                  <a:pt x="21547" y="6026"/>
                  <a:pt x="21364" y="6735"/>
                </a:cubicBezTo>
                <a:lnTo>
                  <a:pt x="17813" y="19433"/>
                </a:lnTo>
                <a:cubicBezTo>
                  <a:pt x="17664" y="20051"/>
                  <a:pt x="17339" y="20561"/>
                  <a:pt x="16841" y="20960"/>
                </a:cubicBezTo>
                <a:cubicBezTo>
                  <a:pt x="16343" y="21362"/>
                  <a:pt x="15811" y="21561"/>
                  <a:pt x="15242" y="21561"/>
                </a:cubicBezTo>
                <a:lnTo>
                  <a:pt x="3374" y="21561"/>
                </a:lnTo>
                <a:cubicBezTo>
                  <a:pt x="3031" y="21561"/>
                  <a:pt x="2698" y="21497"/>
                  <a:pt x="2379" y="21359"/>
                </a:cubicBezTo>
                <a:cubicBezTo>
                  <a:pt x="2056" y="21224"/>
                  <a:pt x="1747" y="21042"/>
                  <a:pt x="1456" y="20811"/>
                </a:cubicBezTo>
                <a:cubicBezTo>
                  <a:pt x="1163" y="20582"/>
                  <a:pt x="906" y="20312"/>
                  <a:pt x="683" y="19999"/>
                </a:cubicBezTo>
                <a:cubicBezTo>
                  <a:pt x="463" y="19685"/>
                  <a:pt x="288" y="19345"/>
                  <a:pt x="162" y="18979"/>
                </a:cubicBezTo>
                <a:cubicBezTo>
                  <a:pt x="-45" y="18345"/>
                  <a:pt x="-53" y="17750"/>
                  <a:pt x="138" y="17199"/>
                </a:cubicBezTo>
                <a:cubicBezTo>
                  <a:pt x="157" y="17050"/>
                  <a:pt x="172" y="16900"/>
                  <a:pt x="188" y="16760"/>
                </a:cubicBezTo>
                <a:cubicBezTo>
                  <a:pt x="206" y="16613"/>
                  <a:pt x="222" y="16449"/>
                  <a:pt x="238" y="16273"/>
                </a:cubicBezTo>
                <a:cubicBezTo>
                  <a:pt x="238" y="16179"/>
                  <a:pt x="222" y="16083"/>
                  <a:pt x="188" y="15986"/>
                </a:cubicBezTo>
                <a:cubicBezTo>
                  <a:pt x="157" y="15889"/>
                  <a:pt x="146" y="15792"/>
                  <a:pt x="162" y="15696"/>
                </a:cubicBezTo>
                <a:cubicBezTo>
                  <a:pt x="180" y="15549"/>
                  <a:pt x="246" y="15403"/>
                  <a:pt x="358" y="15256"/>
                </a:cubicBezTo>
                <a:cubicBezTo>
                  <a:pt x="471" y="15109"/>
                  <a:pt x="579" y="14942"/>
                  <a:pt x="678" y="14758"/>
                </a:cubicBezTo>
                <a:cubicBezTo>
                  <a:pt x="872" y="14412"/>
                  <a:pt x="1061" y="13987"/>
                  <a:pt x="1249" y="13486"/>
                </a:cubicBezTo>
                <a:cubicBezTo>
                  <a:pt x="1438" y="12987"/>
                  <a:pt x="1574" y="12554"/>
                  <a:pt x="1656" y="12190"/>
                </a:cubicBezTo>
                <a:cubicBezTo>
                  <a:pt x="1690" y="12041"/>
                  <a:pt x="1687" y="11897"/>
                  <a:pt x="1642" y="11762"/>
                </a:cubicBezTo>
                <a:cubicBezTo>
                  <a:pt x="1603" y="11627"/>
                  <a:pt x="1598" y="11504"/>
                  <a:pt x="1632" y="11390"/>
                </a:cubicBezTo>
                <a:cubicBezTo>
                  <a:pt x="1666" y="11240"/>
                  <a:pt x="1734" y="11111"/>
                  <a:pt x="1839" y="11006"/>
                </a:cubicBezTo>
                <a:cubicBezTo>
                  <a:pt x="1944" y="10897"/>
                  <a:pt x="2028" y="10789"/>
                  <a:pt x="2096" y="10672"/>
                </a:cubicBezTo>
                <a:cubicBezTo>
                  <a:pt x="2180" y="10508"/>
                  <a:pt x="2269" y="10308"/>
                  <a:pt x="2366" y="10082"/>
                </a:cubicBezTo>
                <a:cubicBezTo>
                  <a:pt x="2460" y="9860"/>
                  <a:pt x="2552" y="9628"/>
                  <a:pt x="2636" y="9391"/>
                </a:cubicBezTo>
                <a:cubicBezTo>
                  <a:pt x="2719" y="9150"/>
                  <a:pt x="2785" y="8919"/>
                  <a:pt x="2837" y="8690"/>
                </a:cubicBezTo>
                <a:cubicBezTo>
                  <a:pt x="2887" y="8462"/>
                  <a:pt x="2919" y="8271"/>
                  <a:pt x="2937" y="8119"/>
                </a:cubicBezTo>
                <a:cubicBezTo>
                  <a:pt x="2953" y="7972"/>
                  <a:pt x="2945" y="7817"/>
                  <a:pt x="2911" y="7655"/>
                </a:cubicBezTo>
                <a:cubicBezTo>
                  <a:pt x="2877" y="7497"/>
                  <a:pt x="2877" y="7365"/>
                  <a:pt x="2911" y="7248"/>
                </a:cubicBezTo>
                <a:cubicBezTo>
                  <a:pt x="2960" y="7101"/>
                  <a:pt x="3047" y="6978"/>
                  <a:pt x="3167" y="6879"/>
                </a:cubicBezTo>
                <a:cubicBezTo>
                  <a:pt x="3288" y="6779"/>
                  <a:pt x="3390" y="6665"/>
                  <a:pt x="3477" y="6533"/>
                </a:cubicBezTo>
                <a:cubicBezTo>
                  <a:pt x="3558" y="6421"/>
                  <a:pt x="3650" y="6263"/>
                  <a:pt x="3747" y="6049"/>
                </a:cubicBezTo>
                <a:cubicBezTo>
                  <a:pt x="3841" y="5841"/>
                  <a:pt x="3938" y="5610"/>
                  <a:pt x="4035" y="5354"/>
                </a:cubicBezTo>
                <a:cubicBezTo>
                  <a:pt x="4129" y="5102"/>
                  <a:pt x="4210" y="4856"/>
                  <a:pt x="4279" y="4619"/>
                </a:cubicBezTo>
                <a:cubicBezTo>
                  <a:pt x="4344" y="4381"/>
                  <a:pt x="4386" y="4170"/>
                  <a:pt x="4404" y="3980"/>
                </a:cubicBezTo>
                <a:cubicBezTo>
                  <a:pt x="4420" y="3868"/>
                  <a:pt x="4404" y="3754"/>
                  <a:pt x="4355" y="3637"/>
                </a:cubicBezTo>
                <a:cubicBezTo>
                  <a:pt x="4305" y="3519"/>
                  <a:pt x="4294" y="3391"/>
                  <a:pt x="4328" y="3250"/>
                </a:cubicBezTo>
                <a:cubicBezTo>
                  <a:pt x="4362" y="3121"/>
                  <a:pt x="4438" y="2980"/>
                  <a:pt x="4562" y="2837"/>
                </a:cubicBezTo>
                <a:cubicBezTo>
                  <a:pt x="4682" y="2693"/>
                  <a:pt x="4792" y="2543"/>
                  <a:pt x="4894" y="2394"/>
                </a:cubicBezTo>
                <a:cubicBezTo>
                  <a:pt x="5025" y="2159"/>
                  <a:pt x="5146" y="1887"/>
                  <a:pt x="5251" y="1573"/>
                </a:cubicBezTo>
                <a:cubicBezTo>
                  <a:pt x="5356" y="1262"/>
                  <a:pt x="5481" y="975"/>
                  <a:pt x="5625" y="717"/>
                </a:cubicBezTo>
                <a:cubicBezTo>
                  <a:pt x="5772" y="462"/>
                  <a:pt x="5966" y="260"/>
                  <a:pt x="6205" y="116"/>
                </a:cubicBezTo>
                <a:cubicBezTo>
                  <a:pt x="6440" y="-30"/>
                  <a:pt x="6768" y="-39"/>
                  <a:pt x="7177" y="93"/>
                </a:cubicBezTo>
                <a:lnTo>
                  <a:pt x="7150" y="152"/>
                </a:lnTo>
                <a:cubicBezTo>
                  <a:pt x="7410" y="55"/>
                  <a:pt x="7635" y="11"/>
                  <a:pt x="7829" y="11"/>
                </a:cubicBezTo>
                <a:lnTo>
                  <a:pt x="17614" y="11"/>
                </a:lnTo>
                <a:cubicBezTo>
                  <a:pt x="18266" y="11"/>
                  <a:pt x="18764" y="278"/>
                  <a:pt x="19107" y="805"/>
                </a:cubicBezTo>
                <a:cubicBezTo>
                  <a:pt x="19448" y="1303"/>
                  <a:pt x="19524" y="1904"/>
                  <a:pt x="19330" y="2617"/>
                </a:cubicBezTo>
                <a:lnTo>
                  <a:pt x="15782" y="15329"/>
                </a:lnTo>
                <a:cubicBezTo>
                  <a:pt x="15630" y="15918"/>
                  <a:pt x="15308" y="16420"/>
                  <a:pt x="14810" y="16830"/>
                </a:cubicBezTo>
                <a:cubicBezTo>
                  <a:pt x="14312" y="17243"/>
                  <a:pt x="13783" y="17448"/>
                  <a:pt x="13222" y="17448"/>
                </a:cubicBezTo>
                <a:lnTo>
                  <a:pt x="2020" y="17448"/>
                </a:lnTo>
                <a:cubicBezTo>
                  <a:pt x="1936" y="17448"/>
                  <a:pt x="1852" y="17460"/>
                  <a:pt x="1763" y="17478"/>
                </a:cubicBezTo>
                <a:cubicBezTo>
                  <a:pt x="1676" y="17495"/>
                  <a:pt x="1598" y="17551"/>
                  <a:pt x="1530" y="17645"/>
                </a:cubicBezTo>
                <a:cubicBezTo>
                  <a:pt x="1430" y="17832"/>
                  <a:pt x="1430" y="18096"/>
                  <a:pt x="1530" y="18430"/>
                </a:cubicBezTo>
                <a:cubicBezTo>
                  <a:pt x="1666" y="18835"/>
                  <a:pt x="1915" y="19187"/>
                  <a:pt x="2284" y="19489"/>
                </a:cubicBezTo>
                <a:cubicBezTo>
                  <a:pt x="2651" y="19796"/>
                  <a:pt x="3015" y="19946"/>
                  <a:pt x="3374" y="19946"/>
                </a:cubicBezTo>
                <a:lnTo>
                  <a:pt x="15242" y="19946"/>
                </a:lnTo>
                <a:cubicBezTo>
                  <a:pt x="15486" y="19946"/>
                  <a:pt x="15724" y="19846"/>
                  <a:pt x="15963" y="19644"/>
                </a:cubicBezTo>
                <a:cubicBezTo>
                  <a:pt x="16201" y="19445"/>
                  <a:pt x="16359" y="19222"/>
                  <a:pt x="16435" y="18976"/>
                </a:cubicBezTo>
                <a:lnTo>
                  <a:pt x="20310" y="5129"/>
                </a:lnTo>
                <a:cubicBezTo>
                  <a:pt x="20344" y="4979"/>
                  <a:pt x="20365" y="4841"/>
                  <a:pt x="20373" y="4715"/>
                </a:cubicBezTo>
                <a:cubicBezTo>
                  <a:pt x="20378" y="4592"/>
                  <a:pt x="20373" y="4460"/>
                  <a:pt x="20360" y="4320"/>
                </a:cubicBezTo>
                <a:moveTo>
                  <a:pt x="6286" y="8083"/>
                </a:moveTo>
                <a:cubicBezTo>
                  <a:pt x="6202" y="8447"/>
                  <a:pt x="6312" y="8629"/>
                  <a:pt x="6611" y="8629"/>
                </a:cubicBezTo>
                <a:lnTo>
                  <a:pt x="14325" y="8629"/>
                </a:lnTo>
                <a:cubicBezTo>
                  <a:pt x="14461" y="8629"/>
                  <a:pt x="14587" y="8579"/>
                  <a:pt x="14708" y="8473"/>
                </a:cubicBezTo>
                <a:cubicBezTo>
                  <a:pt x="14831" y="8371"/>
                  <a:pt x="14907" y="8239"/>
                  <a:pt x="14941" y="8083"/>
                </a:cubicBezTo>
                <a:lnTo>
                  <a:pt x="15242" y="7028"/>
                </a:lnTo>
                <a:cubicBezTo>
                  <a:pt x="15276" y="6882"/>
                  <a:pt x="15263" y="6753"/>
                  <a:pt x="15206" y="6641"/>
                </a:cubicBezTo>
                <a:cubicBezTo>
                  <a:pt x="15145" y="6536"/>
                  <a:pt x="15051" y="6483"/>
                  <a:pt x="14915" y="6483"/>
                </a:cubicBezTo>
                <a:lnTo>
                  <a:pt x="7203" y="6483"/>
                </a:lnTo>
                <a:cubicBezTo>
                  <a:pt x="7067" y="6483"/>
                  <a:pt x="6936" y="6533"/>
                  <a:pt x="6807" y="6638"/>
                </a:cubicBezTo>
                <a:cubicBezTo>
                  <a:pt x="6676" y="6741"/>
                  <a:pt x="6595" y="6870"/>
                  <a:pt x="6561" y="7028"/>
                </a:cubicBezTo>
                <a:lnTo>
                  <a:pt x="6286" y="8083"/>
                </a:lnTo>
                <a:close/>
                <a:moveTo>
                  <a:pt x="7150" y="4868"/>
                </a:moveTo>
                <a:cubicBezTo>
                  <a:pt x="7116" y="5017"/>
                  <a:pt x="7132" y="5140"/>
                  <a:pt x="7195" y="5240"/>
                </a:cubicBezTo>
                <a:cubicBezTo>
                  <a:pt x="7258" y="5337"/>
                  <a:pt x="7355" y="5387"/>
                  <a:pt x="7489" y="5387"/>
                </a:cubicBezTo>
                <a:lnTo>
                  <a:pt x="15193" y="5387"/>
                </a:lnTo>
                <a:cubicBezTo>
                  <a:pt x="15326" y="5387"/>
                  <a:pt x="15452" y="5337"/>
                  <a:pt x="15575" y="5240"/>
                </a:cubicBezTo>
                <a:cubicBezTo>
                  <a:pt x="15696" y="5140"/>
                  <a:pt x="15785" y="5017"/>
                  <a:pt x="15845" y="4868"/>
                </a:cubicBezTo>
                <a:lnTo>
                  <a:pt x="16120" y="3772"/>
                </a:lnTo>
                <a:cubicBezTo>
                  <a:pt x="16154" y="3622"/>
                  <a:pt x="16141" y="3493"/>
                  <a:pt x="16083" y="3388"/>
                </a:cubicBezTo>
                <a:cubicBezTo>
                  <a:pt x="16023" y="3279"/>
                  <a:pt x="15924" y="3224"/>
                  <a:pt x="15782" y="3224"/>
                </a:cubicBezTo>
                <a:lnTo>
                  <a:pt x="8078" y="3224"/>
                </a:lnTo>
                <a:cubicBezTo>
                  <a:pt x="7944" y="3224"/>
                  <a:pt x="7819" y="3279"/>
                  <a:pt x="7696" y="3388"/>
                </a:cubicBezTo>
                <a:cubicBezTo>
                  <a:pt x="7575" y="3493"/>
                  <a:pt x="7489" y="3622"/>
                  <a:pt x="7439" y="3772"/>
                </a:cubicBezTo>
                <a:lnTo>
                  <a:pt x="7150" y="4868"/>
                </a:lnTo>
                <a:close/>
                <a:moveTo>
                  <a:pt x="7150" y="4868"/>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41" name="AutoShape 12">
            <a:extLst>
              <a:ext uri="{FF2B5EF4-FFF2-40B4-BE49-F238E27FC236}">
                <a16:creationId xmlns:a16="http://schemas.microsoft.com/office/drawing/2014/main" id="{8AE94BA0-4C31-6F40-A390-E1274C26D01C}"/>
              </a:ext>
            </a:extLst>
          </p:cNvPr>
          <p:cNvSpPr>
            <a:spLocks/>
          </p:cNvSpPr>
          <p:nvPr/>
        </p:nvSpPr>
        <p:spPr bwMode="auto">
          <a:xfrm>
            <a:off x="5451220" y="919213"/>
            <a:ext cx="224606" cy="224606"/>
          </a:xfrm>
          <a:custGeom>
            <a:avLst/>
            <a:gdLst>
              <a:gd name="T0" fmla="*/ 18461549 w 21600"/>
              <a:gd name="T1" fmla="*/ 116043551 h 21600"/>
              <a:gd name="T2" fmla="*/ 10888327 w 21600"/>
              <a:gd name="T3" fmla="*/ 118540689 h 21600"/>
              <a:gd name="T4" fmla="*/ 3221443 w 21600"/>
              <a:gd name="T5" fmla="*/ 115983191 h 21600"/>
              <a:gd name="T6" fmla="*/ 0 w 21600"/>
              <a:gd name="T7" fmla="*/ 109831205 h 21600"/>
              <a:gd name="T8" fmla="*/ 0 w 21600"/>
              <a:gd name="T9" fmla="*/ 8692991 h 21600"/>
              <a:gd name="T10" fmla="*/ 3221443 w 21600"/>
              <a:gd name="T11" fmla="*/ 2557498 h 21600"/>
              <a:gd name="T12" fmla="*/ 10888327 w 21600"/>
              <a:gd name="T13" fmla="*/ 0 h 21600"/>
              <a:gd name="T14" fmla="*/ 107767790 w 21600"/>
              <a:gd name="T15" fmla="*/ 0 h 21600"/>
              <a:gd name="T16" fmla="*/ 115379606 w 21600"/>
              <a:gd name="T17" fmla="*/ 2557498 h 21600"/>
              <a:gd name="T18" fmla="*/ 118540689 w 21600"/>
              <a:gd name="T19" fmla="*/ 8692991 h 21600"/>
              <a:gd name="T20" fmla="*/ 118540689 w 21600"/>
              <a:gd name="T21" fmla="*/ 109831205 h 21600"/>
              <a:gd name="T22" fmla="*/ 115379606 w 21600"/>
              <a:gd name="T23" fmla="*/ 115983191 h 21600"/>
              <a:gd name="T24" fmla="*/ 107767790 w 21600"/>
              <a:gd name="T25" fmla="*/ 118540689 h 21600"/>
              <a:gd name="T26" fmla="*/ 100199860 w 21600"/>
              <a:gd name="T27" fmla="*/ 116043551 h 21600"/>
              <a:gd name="T28" fmla="*/ 59330696 w 21600"/>
              <a:gd name="T29" fmla="*/ 83379222 h 21600"/>
              <a:gd name="T30" fmla="*/ 18461549 w 21600"/>
              <a:gd name="T31" fmla="*/ 116043551 h 21600"/>
              <a:gd name="T32" fmla="*/ 18461549 w 21600"/>
              <a:gd name="T33" fmla="*/ 116043551 h 216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600" h="21600">
                <a:moveTo>
                  <a:pt x="3364" y="21145"/>
                </a:moveTo>
                <a:cubicBezTo>
                  <a:pt x="2985" y="21447"/>
                  <a:pt x="2524" y="21600"/>
                  <a:pt x="1984" y="21600"/>
                </a:cubicBezTo>
                <a:cubicBezTo>
                  <a:pt x="1444" y="21600"/>
                  <a:pt x="976" y="21445"/>
                  <a:pt x="587" y="21134"/>
                </a:cubicBezTo>
                <a:cubicBezTo>
                  <a:pt x="198" y="20820"/>
                  <a:pt x="0" y="20448"/>
                  <a:pt x="0" y="20013"/>
                </a:cubicBezTo>
                <a:lnTo>
                  <a:pt x="0" y="1584"/>
                </a:lnTo>
                <a:cubicBezTo>
                  <a:pt x="0" y="1155"/>
                  <a:pt x="198" y="780"/>
                  <a:pt x="587" y="466"/>
                </a:cubicBezTo>
                <a:cubicBezTo>
                  <a:pt x="976" y="155"/>
                  <a:pt x="1444" y="0"/>
                  <a:pt x="1984" y="0"/>
                </a:cubicBezTo>
                <a:lnTo>
                  <a:pt x="19637" y="0"/>
                </a:lnTo>
                <a:cubicBezTo>
                  <a:pt x="20178" y="0"/>
                  <a:pt x="20638" y="155"/>
                  <a:pt x="21024" y="466"/>
                </a:cubicBezTo>
                <a:cubicBezTo>
                  <a:pt x="21409" y="780"/>
                  <a:pt x="21600" y="1155"/>
                  <a:pt x="21600" y="1584"/>
                </a:cubicBezTo>
                <a:lnTo>
                  <a:pt x="21600" y="20013"/>
                </a:lnTo>
                <a:cubicBezTo>
                  <a:pt x="21600" y="20448"/>
                  <a:pt x="21409" y="20820"/>
                  <a:pt x="21024" y="21134"/>
                </a:cubicBezTo>
                <a:cubicBezTo>
                  <a:pt x="20638" y="21445"/>
                  <a:pt x="20178" y="21600"/>
                  <a:pt x="19637" y="21600"/>
                </a:cubicBezTo>
                <a:cubicBezTo>
                  <a:pt x="19097" y="21600"/>
                  <a:pt x="18636" y="21447"/>
                  <a:pt x="18258" y="21145"/>
                </a:cubicBezTo>
                <a:lnTo>
                  <a:pt x="10811" y="15193"/>
                </a:lnTo>
                <a:lnTo>
                  <a:pt x="3364" y="21145"/>
                </a:lnTo>
                <a:close/>
                <a:moveTo>
                  <a:pt x="3364" y="21145"/>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42" name="AutoShape 13">
            <a:extLst>
              <a:ext uri="{FF2B5EF4-FFF2-40B4-BE49-F238E27FC236}">
                <a16:creationId xmlns:a16="http://schemas.microsoft.com/office/drawing/2014/main" id="{CF48AB94-651F-DE46-A77B-03FEE1BD639B}"/>
              </a:ext>
            </a:extLst>
          </p:cNvPr>
          <p:cNvSpPr>
            <a:spLocks/>
          </p:cNvSpPr>
          <p:nvPr/>
        </p:nvSpPr>
        <p:spPr bwMode="auto">
          <a:xfrm>
            <a:off x="5871394" y="916038"/>
            <a:ext cx="224606" cy="224606"/>
          </a:xfrm>
          <a:custGeom>
            <a:avLst/>
            <a:gdLst>
              <a:gd name="T0" fmla="*/ 107751298 w 21600"/>
              <a:gd name="T1" fmla="*/ 0 h 21600"/>
              <a:gd name="T2" fmla="*/ 115379606 w 21600"/>
              <a:gd name="T3" fmla="*/ 2573990 h 21600"/>
              <a:gd name="T4" fmla="*/ 118540689 w 21600"/>
              <a:gd name="T5" fmla="*/ 8703874 h 21600"/>
              <a:gd name="T6" fmla="*/ 118540689 w 21600"/>
              <a:gd name="T7" fmla="*/ 109836814 h 21600"/>
              <a:gd name="T8" fmla="*/ 115379606 w 21600"/>
              <a:gd name="T9" fmla="*/ 115966699 h 21600"/>
              <a:gd name="T10" fmla="*/ 107751298 w 21600"/>
              <a:gd name="T11" fmla="*/ 118540689 h 21600"/>
              <a:gd name="T12" fmla="*/ 100177759 w 21600"/>
              <a:gd name="T13" fmla="*/ 116043551 h 21600"/>
              <a:gd name="T14" fmla="*/ 59308612 w 21600"/>
              <a:gd name="T15" fmla="*/ 83368021 h 21600"/>
              <a:gd name="T16" fmla="*/ 18439765 w 21600"/>
              <a:gd name="T17" fmla="*/ 116043551 h 21600"/>
              <a:gd name="T18" fmla="*/ 10871835 w 21600"/>
              <a:gd name="T19" fmla="*/ 118540689 h 21600"/>
              <a:gd name="T20" fmla="*/ 3199359 w 21600"/>
              <a:gd name="T21" fmla="*/ 115966699 h 21600"/>
              <a:gd name="T22" fmla="*/ 0 w 21600"/>
              <a:gd name="T23" fmla="*/ 109836814 h 21600"/>
              <a:gd name="T24" fmla="*/ 0 w 21600"/>
              <a:gd name="T25" fmla="*/ 8703874 h 21600"/>
              <a:gd name="T26" fmla="*/ 3199359 w 21600"/>
              <a:gd name="T27" fmla="*/ 2573990 h 21600"/>
              <a:gd name="T28" fmla="*/ 10871835 w 21600"/>
              <a:gd name="T29" fmla="*/ 0 h 21600"/>
              <a:gd name="T30" fmla="*/ 107751298 w 21600"/>
              <a:gd name="T31" fmla="*/ 0 h 21600"/>
              <a:gd name="T32" fmla="*/ 14943896 w 21600"/>
              <a:gd name="T33" fmla="*/ 11804597 h 21600"/>
              <a:gd name="T34" fmla="*/ 14943896 w 21600"/>
              <a:gd name="T35" fmla="*/ 102126062 h 21600"/>
              <a:gd name="T36" fmla="*/ 59308612 w 21600"/>
              <a:gd name="T37" fmla="*/ 66492614 h 21600"/>
              <a:gd name="T38" fmla="*/ 103679237 w 21600"/>
              <a:gd name="T39" fmla="*/ 102126062 h 21600"/>
              <a:gd name="T40" fmla="*/ 103679237 w 21600"/>
              <a:gd name="T41" fmla="*/ 11804597 h 21600"/>
              <a:gd name="T42" fmla="*/ 14943896 w 21600"/>
              <a:gd name="T43" fmla="*/ 11804597 h 21600"/>
              <a:gd name="T44" fmla="*/ 14943896 w 21600"/>
              <a:gd name="T45" fmla="*/ 11804597 h 216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1600" h="21600">
                <a:moveTo>
                  <a:pt x="19634" y="0"/>
                </a:moveTo>
                <a:cubicBezTo>
                  <a:pt x="20174" y="0"/>
                  <a:pt x="20638" y="158"/>
                  <a:pt x="21024" y="469"/>
                </a:cubicBezTo>
                <a:cubicBezTo>
                  <a:pt x="21406" y="780"/>
                  <a:pt x="21600" y="1155"/>
                  <a:pt x="21600" y="1586"/>
                </a:cubicBezTo>
                <a:lnTo>
                  <a:pt x="21600" y="20014"/>
                </a:lnTo>
                <a:cubicBezTo>
                  <a:pt x="21600" y="20445"/>
                  <a:pt x="21406" y="20817"/>
                  <a:pt x="21024" y="21131"/>
                </a:cubicBezTo>
                <a:cubicBezTo>
                  <a:pt x="20638" y="21439"/>
                  <a:pt x="20174" y="21600"/>
                  <a:pt x="19634" y="21600"/>
                </a:cubicBezTo>
                <a:cubicBezTo>
                  <a:pt x="19094" y="21600"/>
                  <a:pt x="18633" y="21447"/>
                  <a:pt x="18254" y="21145"/>
                </a:cubicBezTo>
                <a:lnTo>
                  <a:pt x="10807" y="15191"/>
                </a:lnTo>
                <a:lnTo>
                  <a:pt x="3360" y="21145"/>
                </a:lnTo>
                <a:cubicBezTo>
                  <a:pt x="2982" y="21447"/>
                  <a:pt x="2521" y="21600"/>
                  <a:pt x="1981" y="21600"/>
                </a:cubicBezTo>
                <a:cubicBezTo>
                  <a:pt x="1440" y="21600"/>
                  <a:pt x="976" y="21442"/>
                  <a:pt x="583" y="21131"/>
                </a:cubicBezTo>
                <a:cubicBezTo>
                  <a:pt x="194" y="20817"/>
                  <a:pt x="0" y="20445"/>
                  <a:pt x="0" y="20014"/>
                </a:cubicBezTo>
                <a:lnTo>
                  <a:pt x="0" y="1586"/>
                </a:lnTo>
                <a:cubicBezTo>
                  <a:pt x="0" y="1155"/>
                  <a:pt x="194" y="780"/>
                  <a:pt x="583" y="469"/>
                </a:cubicBezTo>
                <a:cubicBezTo>
                  <a:pt x="976" y="158"/>
                  <a:pt x="1440" y="0"/>
                  <a:pt x="1981" y="0"/>
                </a:cubicBezTo>
                <a:lnTo>
                  <a:pt x="19634" y="0"/>
                </a:lnTo>
                <a:close/>
                <a:moveTo>
                  <a:pt x="2723" y="2151"/>
                </a:moveTo>
                <a:lnTo>
                  <a:pt x="2723" y="18609"/>
                </a:lnTo>
                <a:lnTo>
                  <a:pt x="10807" y="12116"/>
                </a:lnTo>
                <a:lnTo>
                  <a:pt x="18892" y="18609"/>
                </a:lnTo>
                <a:lnTo>
                  <a:pt x="18892" y="2151"/>
                </a:lnTo>
                <a:lnTo>
                  <a:pt x="2723" y="2151"/>
                </a:lnTo>
                <a:close/>
                <a:moveTo>
                  <a:pt x="2723" y="2151"/>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43" name="AutoShape 14">
            <a:extLst>
              <a:ext uri="{FF2B5EF4-FFF2-40B4-BE49-F238E27FC236}">
                <a16:creationId xmlns:a16="http://schemas.microsoft.com/office/drawing/2014/main" id="{886E5062-FDCC-9145-9ED4-BC3E590496EC}"/>
              </a:ext>
            </a:extLst>
          </p:cNvPr>
          <p:cNvSpPr>
            <a:spLocks/>
          </p:cNvSpPr>
          <p:nvPr/>
        </p:nvSpPr>
        <p:spPr bwMode="auto">
          <a:xfrm>
            <a:off x="6242277" y="916038"/>
            <a:ext cx="224606" cy="224606"/>
          </a:xfrm>
          <a:custGeom>
            <a:avLst/>
            <a:gdLst>
              <a:gd name="T0" fmla="*/ 0 w 21600"/>
              <a:gd name="T1" fmla="*/ 61207756 h 21600"/>
              <a:gd name="T2" fmla="*/ 0 w 21600"/>
              <a:gd name="T3" fmla="*/ 32576594 h 21600"/>
              <a:gd name="T4" fmla="*/ 2178844 w 21600"/>
              <a:gd name="T5" fmla="*/ 26320380 h 21600"/>
              <a:gd name="T6" fmla="*/ 7386867 w 21600"/>
              <a:gd name="T7" fmla="*/ 23697248 h 21600"/>
              <a:gd name="T8" fmla="*/ 34662110 w 21600"/>
              <a:gd name="T9" fmla="*/ 23697248 h 21600"/>
              <a:gd name="T10" fmla="*/ 34662110 w 21600"/>
              <a:gd name="T11" fmla="*/ 5883169 h 21600"/>
              <a:gd name="T12" fmla="*/ 36045087 w 21600"/>
              <a:gd name="T13" fmla="*/ 1756022 h 21600"/>
              <a:gd name="T14" fmla="*/ 39486187 w 21600"/>
              <a:gd name="T15" fmla="*/ 0 h 21600"/>
              <a:gd name="T16" fmla="*/ 79038009 w 21600"/>
              <a:gd name="T17" fmla="*/ 0 h 21600"/>
              <a:gd name="T18" fmla="*/ 82616322 w 21600"/>
              <a:gd name="T19" fmla="*/ 1756022 h 21600"/>
              <a:gd name="T20" fmla="*/ 84065251 w 21600"/>
              <a:gd name="T21" fmla="*/ 5883169 h 21600"/>
              <a:gd name="T22" fmla="*/ 84065251 w 21600"/>
              <a:gd name="T23" fmla="*/ 23697248 h 21600"/>
              <a:gd name="T24" fmla="*/ 111203299 w 21600"/>
              <a:gd name="T25" fmla="*/ 23697248 h 21600"/>
              <a:gd name="T26" fmla="*/ 116378320 w 21600"/>
              <a:gd name="T27" fmla="*/ 26320380 h 21600"/>
              <a:gd name="T28" fmla="*/ 118540689 w 21600"/>
              <a:gd name="T29" fmla="*/ 32576594 h 21600"/>
              <a:gd name="T30" fmla="*/ 118540689 w 21600"/>
              <a:gd name="T31" fmla="*/ 61207756 h 21600"/>
              <a:gd name="T32" fmla="*/ 0 w 21600"/>
              <a:gd name="T33" fmla="*/ 61207756 h 21600"/>
              <a:gd name="T34" fmla="*/ 118540689 w 21600"/>
              <a:gd name="T35" fmla="*/ 70153054 h 21600"/>
              <a:gd name="T36" fmla="*/ 118540689 w 21600"/>
              <a:gd name="T37" fmla="*/ 109661025 h 21600"/>
              <a:gd name="T38" fmla="*/ 116378320 w 21600"/>
              <a:gd name="T39" fmla="*/ 115911948 h 21600"/>
              <a:gd name="T40" fmla="*/ 111203299 w 21600"/>
              <a:gd name="T41" fmla="*/ 118540689 h 21600"/>
              <a:gd name="T42" fmla="*/ 7386867 w 21600"/>
              <a:gd name="T43" fmla="*/ 118540689 h 21600"/>
              <a:gd name="T44" fmla="*/ 2178844 w 21600"/>
              <a:gd name="T45" fmla="*/ 115911948 h 21600"/>
              <a:gd name="T46" fmla="*/ 0 w 21600"/>
              <a:gd name="T47" fmla="*/ 109661025 h 21600"/>
              <a:gd name="T48" fmla="*/ 0 w 21600"/>
              <a:gd name="T49" fmla="*/ 70153054 h 21600"/>
              <a:gd name="T50" fmla="*/ 45857813 w 21600"/>
              <a:gd name="T51" fmla="*/ 70153054 h 21600"/>
              <a:gd name="T52" fmla="*/ 45731501 w 21600"/>
              <a:gd name="T53" fmla="*/ 71634668 h 21600"/>
              <a:gd name="T54" fmla="*/ 45731501 w 21600"/>
              <a:gd name="T55" fmla="*/ 83417481 h 21600"/>
              <a:gd name="T56" fmla="*/ 48206537 w 21600"/>
              <a:gd name="T57" fmla="*/ 90782563 h 21600"/>
              <a:gd name="T58" fmla="*/ 54413591 w 21600"/>
              <a:gd name="T59" fmla="*/ 93910662 h 21600"/>
              <a:gd name="T60" fmla="*/ 64247801 w 21600"/>
              <a:gd name="T61" fmla="*/ 93910662 h 21600"/>
              <a:gd name="T62" fmla="*/ 70334135 w 21600"/>
              <a:gd name="T63" fmla="*/ 90815231 h 21600"/>
              <a:gd name="T64" fmla="*/ 72875140 w 21600"/>
              <a:gd name="T65" fmla="*/ 83417481 h 21600"/>
              <a:gd name="T66" fmla="*/ 72875140 w 21600"/>
              <a:gd name="T67" fmla="*/ 71634668 h 21600"/>
              <a:gd name="T68" fmla="*/ 72671975 w 21600"/>
              <a:gd name="T69" fmla="*/ 70153054 h 21600"/>
              <a:gd name="T70" fmla="*/ 118540689 w 21600"/>
              <a:gd name="T71" fmla="*/ 70153054 h 21600"/>
              <a:gd name="T72" fmla="*/ 44496620 w 21600"/>
              <a:gd name="T73" fmla="*/ 23713740 h 21600"/>
              <a:gd name="T74" fmla="*/ 74148280 w 21600"/>
              <a:gd name="T75" fmla="*/ 23713740 h 21600"/>
              <a:gd name="T76" fmla="*/ 74148280 w 21600"/>
              <a:gd name="T77" fmla="*/ 11914434 h 21600"/>
              <a:gd name="T78" fmla="*/ 44496620 w 21600"/>
              <a:gd name="T79" fmla="*/ 11914434 h 21600"/>
              <a:gd name="T80" fmla="*/ 44496620 w 21600"/>
              <a:gd name="T81" fmla="*/ 23713740 h 21600"/>
              <a:gd name="T82" fmla="*/ 64247801 w 21600"/>
              <a:gd name="T83" fmla="*/ 70153054 h 21600"/>
              <a:gd name="T84" fmla="*/ 65471798 w 21600"/>
              <a:gd name="T85" fmla="*/ 71634668 h 21600"/>
              <a:gd name="T86" fmla="*/ 65471798 w 21600"/>
              <a:gd name="T87" fmla="*/ 83417481 h 21600"/>
              <a:gd name="T88" fmla="*/ 64247801 w 21600"/>
              <a:gd name="T89" fmla="*/ 84882902 h 21600"/>
              <a:gd name="T90" fmla="*/ 54413591 w 21600"/>
              <a:gd name="T91" fmla="*/ 84882902 h 21600"/>
              <a:gd name="T92" fmla="*/ 53058007 w 21600"/>
              <a:gd name="T93" fmla="*/ 83417481 h 21600"/>
              <a:gd name="T94" fmla="*/ 53058007 w 21600"/>
              <a:gd name="T95" fmla="*/ 71634668 h 21600"/>
              <a:gd name="T96" fmla="*/ 54413591 w 21600"/>
              <a:gd name="T97" fmla="*/ 70153054 h 21600"/>
              <a:gd name="T98" fmla="*/ 64247801 w 21600"/>
              <a:gd name="T99" fmla="*/ 70153054 h 21600"/>
              <a:gd name="T100" fmla="*/ 64247801 w 21600"/>
              <a:gd name="T101" fmla="*/ 70153054 h 216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1600" h="21600">
                <a:moveTo>
                  <a:pt x="0" y="11153"/>
                </a:moveTo>
                <a:lnTo>
                  <a:pt x="0" y="5936"/>
                </a:lnTo>
                <a:cubicBezTo>
                  <a:pt x="0" y="5499"/>
                  <a:pt x="132" y="5117"/>
                  <a:pt x="397" y="4796"/>
                </a:cubicBezTo>
                <a:cubicBezTo>
                  <a:pt x="663" y="4479"/>
                  <a:pt x="979" y="4318"/>
                  <a:pt x="1346" y="4318"/>
                </a:cubicBezTo>
                <a:lnTo>
                  <a:pt x="6316" y="4318"/>
                </a:lnTo>
                <a:lnTo>
                  <a:pt x="6316" y="1072"/>
                </a:lnTo>
                <a:cubicBezTo>
                  <a:pt x="6316" y="781"/>
                  <a:pt x="6399" y="529"/>
                  <a:pt x="6568" y="320"/>
                </a:cubicBezTo>
                <a:cubicBezTo>
                  <a:pt x="6737" y="109"/>
                  <a:pt x="6945" y="0"/>
                  <a:pt x="7195" y="0"/>
                </a:cubicBezTo>
                <a:lnTo>
                  <a:pt x="14402" y="0"/>
                </a:lnTo>
                <a:cubicBezTo>
                  <a:pt x="14662" y="0"/>
                  <a:pt x="14877" y="109"/>
                  <a:pt x="15054" y="320"/>
                </a:cubicBezTo>
                <a:cubicBezTo>
                  <a:pt x="15227" y="529"/>
                  <a:pt x="15318" y="781"/>
                  <a:pt x="15318" y="1072"/>
                </a:cubicBezTo>
                <a:lnTo>
                  <a:pt x="15318" y="4318"/>
                </a:lnTo>
                <a:lnTo>
                  <a:pt x="20263" y="4318"/>
                </a:lnTo>
                <a:cubicBezTo>
                  <a:pt x="20631" y="4318"/>
                  <a:pt x="20944" y="4479"/>
                  <a:pt x="21206" y="4796"/>
                </a:cubicBezTo>
                <a:cubicBezTo>
                  <a:pt x="21468" y="5117"/>
                  <a:pt x="21600" y="5499"/>
                  <a:pt x="21600" y="5936"/>
                </a:cubicBezTo>
                <a:lnTo>
                  <a:pt x="21600" y="11153"/>
                </a:lnTo>
                <a:lnTo>
                  <a:pt x="0" y="11153"/>
                </a:lnTo>
                <a:close/>
                <a:moveTo>
                  <a:pt x="21600" y="12783"/>
                </a:moveTo>
                <a:lnTo>
                  <a:pt x="21600" y="19982"/>
                </a:lnTo>
                <a:cubicBezTo>
                  <a:pt x="21600" y="20425"/>
                  <a:pt x="21468" y="20801"/>
                  <a:pt x="21206" y="21121"/>
                </a:cubicBezTo>
                <a:cubicBezTo>
                  <a:pt x="20944" y="21438"/>
                  <a:pt x="20631" y="21600"/>
                  <a:pt x="20263" y="21600"/>
                </a:cubicBezTo>
                <a:lnTo>
                  <a:pt x="1346" y="21600"/>
                </a:lnTo>
                <a:cubicBezTo>
                  <a:pt x="979" y="21600"/>
                  <a:pt x="663" y="21438"/>
                  <a:pt x="397" y="21121"/>
                </a:cubicBezTo>
                <a:cubicBezTo>
                  <a:pt x="132" y="20801"/>
                  <a:pt x="0" y="20425"/>
                  <a:pt x="0" y="19982"/>
                </a:cubicBezTo>
                <a:lnTo>
                  <a:pt x="0" y="12783"/>
                </a:lnTo>
                <a:lnTo>
                  <a:pt x="8356" y="12783"/>
                </a:lnTo>
                <a:cubicBezTo>
                  <a:pt x="8341" y="12841"/>
                  <a:pt x="8333" y="12929"/>
                  <a:pt x="8333" y="13053"/>
                </a:cubicBezTo>
                <a:lnTo>
                  <a:pt x="8333" y="15200"/>
                </a:lnTo>
                <a:cubicBezTo>
                  <a:pt x="8333" y="15714"/>
                  <a:pt x="8483" y="16160"/>
                  <a:pt x="8784" y="16542"/>
                </a:cubicBezTo>
                <a:cubicBezTo>
                  <a:pt x="9085" y="16921"/>
                  <a:pt x="9462" y="17112"/>
                  <a:pt x="9915" y="17112"/>
                </a:cubicBezTo>
                <a:lnTo>
                  <a:pt x="11707" y="17112"/>
                </a:lnTo>
                <a:cubicBezTo>
                  <a:pt x="12138" y="17112"/>
                  <a:pt x="12508" y="16924"/>
                  <a:pt x="12816" y="16548"/>
                </a:cubicBezTo>
                <a:cubicBezTo>
                  <a:pt x="13125" y="16175"/>
                  <a:pt x="13279" y="15726"/>
                  <a:pt x="13279" y="15200"/>
                </a:cubicBezTo>
                <a:lnTo>
                  <a:pt x="13279" y="13053"/>
                </a:lnTo>
                <a:cubicBezTo>
                  <a:pt x="13279" y="12938"/>
                  <a:pt x="13267" y="12847"/>
                  <a:pt x="13242" y="12783"/>
                </a:cubicBezTo>
                <a:lnTo>
                  <a:pt x="21600" y="12783"/>
                </a:lnTo>
                <a:close/>
                <a:moveTo>
                  <a:pt x="8108" y="4321"/>
                </a:moveTo>
                <a:lnTo>
                  <a:pt x="13511" y="4321"/>
                </a:lnTo>
                <a:lnTo>
                  <a:pt x="13511" y="2171"/>
                </a:lnTo>
                <a:lnTo>
                  <a:pt x="8108" y="2171"/>
                </a:lnTo>
                <a:lnTo>
                  <a:pt x="8108" y="4321"/>
                </a:lnTo>
                <a:close/>
                <a:moveTo>
                  <a:pt x="11707" y="12783"/>
                </a:moveTo>
                <a:cubicBezTo>
                  <a:pt x="11849" y="12783"/>
                  <a:pt x="11922" y="12874"/>
                  <a:pt x="11930" y="13053"/>
                </a:cubicBezTo>
                <a:lnTo>
                  <a:pt x="11930" y="15200"/>
                </a:lnTo>
                <a:cubicBezTo>
                  <a:pt x="11930" y="15367"/>
                  <a:pt x="11856" y="15455"/>
                  <a:pt x="11707" y="15467"/>
                </a:cubicBezTo>
                <a:lnTo>
                  <a:pt x="9915" y="15467"/>
                </a:lnTo>
                <a:cubicBezTo>
                  <a:pt x="9758" y="15467"/>
                  <a:pt x="9675" y="15379"/>
                  <a:pt x="9668" y="15200"/>
                </a:cubicBezTo>
                <a:lnTo>
                  <a:pt x="9668" y="13053"/>
                </a:lnTo>
                <a:cubicBezTo>
                  <a:pt x="9668" y="12882"/>
                  <a:pt x="9751" y="12794"/>
                  <a:pt x="9915" y="12783"/>
                </a:cubicBezTo>
                <a:lnTo>
                  <a:pt x="11707" y="12783"/>
                </a:lnTo>
                <a:close/>
                <a:moveTo>
                  <a:pt x="11707" y="12783"/>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44" name="AutoShape 15">
            <a:extLst>
              <a:ext uri="{FF2B5EF4-FFF2-40B4-BE49-F238E27FC236}">
                <a16:creationId xmlns:a16="http://schemas.microsoft.com/office/drawing/2014/main" id="{F5FC58C4-7307-DD41-A19B-C451A3C9D65B}"/>
              </a:ext>
            </a:extLst>
          </p:cNvPr>
          <p:cNvSpPr>
            <a:spLocks/>
          </p:cNvSpPr>
          <p:nvPr/>
        </p:nvSpPr>
        <p:spPr bwMode="auto">
          <a:xfrm>
            <a:off x="6618851" y="914450"/>
            <a:ext cx="224606" cy="224606"/>
          </a:xfrm>
          <a:custGeom>
            <a:avLst/>
            <a:gdLst>
              <a:gd name="T0" fmla="*/ 118540689 w 21600"/>
              <a:gd name="T1" fmla="*/ 51688364 h 21579"/>
              <a:gd name="T2" fmla="*/ 116444289 w 21600"/>
              <a:gd name="T3" fmla="*/ 58876692 h 21579"/>
              <a:gd name="T4" fmla="*/ 111203299 w 21600"/>
              <a:gd name="T5" fmla="*/ 62899959 h 21579"/>
              <a:gd name="T6" fmla="*/ 111203299 w 21600"/>
              <a:gd name="T7" fmla="*/ 91427570 h 21579"/>
              <a:gd name="T8" fmla="*/ 108278048 w 21600"/>
              <a:gd name="T9" fmla="*/ 99777118 h 21579"/>
              <a:gd name="T10" fmla="*/ 101302820 w 21600"/>
              <a:gd name="T11" fmla="*/ 103250170 h 21579"/>
              <a:gd name="T12" fmla="*/ 90754870 w 21600"/>
              <a:gd name="T13" fmla="*/ 93040186 h 21579"/>
              <a:gd name="T14" fmla="*/ 77468677 w 21600"/>
              <a:gd name="T15" fmla="*/ 83963985 h 21579"/>
              <a:gd name="T16" fmla="*/ 62837448 w 21600"/>
              <a:gd name="T17" fmla="*/ 76885691 h 21579"/>
              <a:gd name="T18" fmla="*/ 48233930 w 21600"/>
              <a:gd name="T19" fmla="*/ 73027648 h 21579"/>
              <a:gd name="T20" fmla="*/ 43733738 w 21600"/>
              <a:gd name="T21" fmla="*/ 76115392 h 21579"/>
              <a:gd name="T22" fmla="*/ 41352029 w 21600"/>
              <a:gd name="T23" fmla="*/ 80942328 h 21579"/>
              <a:gd name="T24" fmla="*/ 41220425 w 21600"/>
              <a:gd name="T25" fmla="*/ 86402375 h 21579"/>
              <a:gd name="T26" fmla="*/ 43613017 w 21600"/>
              <a:gd name="T27" fmla="*/ 91427570 h 21579"/>
              <a:gd name="T28" fmla="*/ 42131421 w 21600"/>
              <a:gd name="T29" fmla="*/ 97272625 h 21579"/>
              <a:gd name="T30" fmla="*/ 43448429 w 21600"/>
              <a:gd name="T31" fmla="*/ 102408171 h 21579"/>
              <a:gd name="T32" fmla="*/ 46636887 w 21600"/>
              <a:gd name="T33" fmla="*/ 107158091 h 21579"/>
              <a:gd name="T34" fmla="*/ 50879163 w 21600"/>
              <a:gd name="T35" fmla="*/ 111682313 h 21579"/>
              <a:gd name="T36" fmla="*/ 46406347 w 21600"/>
              <a:gd name="T37" fmla="*/ 116757070 h 21579"/>
              <a:gd name="T38" fmla="*/ 39579515 w 21600"/>
              <a:gd name="T39" fmla="*/ 118727556 h 21579"/>
              <a:gd name="T40" fmla="*/ 32472365 w 21600"/>
              <a:gd name="T41" fmla="*/ 117918291 h 21579"/>
              <a:gd name="T42" fmla="*/ 27017327 w 21600"/>
              <a:gd name="T43" fmla="*/ 114544377 h 21579"/>
              <a:gd name="T44" fmla="*/ 24438046 w 21600"/>
              <a:gd name="T45" fmla="*/ 104884909 h 21579"/>
              <a:gd name="T46" fmla="*/ 22127598 w 21600"/>
              <a:gd name="T47" fmla="*/ 94801483 h 21579"/>
              <a:gd name="T48" fmla="*/ 21227486 w 21600"/>
              <a:gd name="T49" fmla="*/ 84107070 h 21579"/>
              <a:gd name="T50" fmla="*/ 22775051 w 21600"/>
              <a:gd name="T51" fmla="*/ 72400117 h 21579"/>
              <a:gd name="T52" fmla="*/ 9900479 w 21600"/>
              <a:gd name="T53" fmla="*/ 72400117 h 21579"/>
              <a:gd name="T54" fmla="*/ 2930543 w 21600"/>
              <a:gd name="T55" fmla="*/ 68927065 h 21579"/>
              <a:gd name="T56" fmla="*/ 0 w 21600"/>
              <a:gd name="T57" fmla="*/ 60494922 h 21579"/>
              <a:gd name="T58" fmla="*/ 0 w 21600"/>
              <a:gd name="T59" fmla="*/ 42788300 h 21579"/>
              <a:gd name="T60" fmla="*/ 2886675 w 21600"/>
              <a:gd name="T61" fmla="*/ 34372666 h 21579"/>
              <a:gd name="T62" fmla="*/ 9900479 w 21600"/>
              <a:gd name="T63" fmla="*/ 30850036 h 21579"/>
              <a:gd name="T64" fmla="*/ 41999500 w 21600"/>
              <a:gd name="T65" fmla="*/ 30850036 h 21579"/>
              <a:gd name="T66" fmla="*/ 57761046 w 21600"/>
              <a:gd name="T67" fmla="*/ 28268562 h 21579"/>
              <a:gd name="T68" fmla="*/ 74148280 w 21600"/>
              <a:gd name="T69" fmla="*/ 21322758 h 21579"/>
              <a:gd name="T70" fmla="*/ 89306241 w 21600"/>
              <a:gd name="T71" fmla="*/ 11404240 h 21579"/>
              <a:gd name="T72" fmla="*/ 101302820 w 21600"/>
              <a:gd name="T73" fmla="*/ 0 h 21579"/>
              <a:gd name="T74" fmla="*/ 108278048 w 21600"/>
              <a:gd name="T75" fmla="*/ 3489578 h 21579"/>
              <a:gd name="T76" fmla="*/ 111203299 w 21600"/>
              <a:gd name="T77" fmla="*/ 11921721 h 21579"/>
              <a:gd name="T78" fmla="*/ 111203299 w 21600"/>
              <a:gd name="T79" fmla="*/ 40366720 h 21579"/>
              <a:gd name="T80" fmla="*/ 116444289 w 21600"/>
              <a:gd name="T81" fmla="*/ 44423039 h 21579"/>
              <a:gd name="T82" fmla="*/ 118540689 w 21600"/>
              <a:gd name="T83" fmla="*/ 51688364 h 21579"/>
              <a:gd name="T84" fmla="*/ 101302820 w 21600"/>
              <a:gd name="T85" fmla="*/ 15713994 h 21579"/>
              <a:gd name="T86" fmla="*/ 90623267 w 21600"/>
              <a:gd name="T87" fmla="*/ 24504026 h 21579"/>
              <a:gd name="T88" fmla="*/ 78368454 w 21600"/>
              <a:gd name="T89" fmla="*/ 32110395 h 21579"/>
              <a:gd name="T90" fmla="*/ 65186489 w 21600"/>
              <a:gd name="T91" fmla="*/ 38104467 h 21579"/>
              <a:gd name="T92" fmla="*/ 51899979 w 21600"/>
              <a:gd name="T93" fmla="*/ 41852777 h 21579"/>
              <a:gd name="T94" fmla="*/ 51899979 w 21600"/>
              <a:gd name="T95" fmla="*/ 61496532 h 21579"/>
              <a:gd name="T96" fmla="*/ 65186489 w 21600"/>
              <a:gd name="T97" fmla="*/ 65288788 h 21579"/>
              <a:gd name="T98" fmla="*/ 78368454 w 21600"/>
              <a:gd name="T99" fmla="*/ 71315594 h 21579"/>
              <a:gd name="T100" fmla="*/ 90689218 w 21600"/>
              <a:gd name="T101" fmla="*/ 78971842 h 21579"/>
              <a:gd name="T102" fmla="*/ 101302820 w 21600"/>
              <a:gd name="T103" fmla="*/ 87629682 h 21579"/>
              <a:gd name="T104" fmla="*/ 101302820 w 21600"/>
              <a:gd name="T105" fmla="*/ 15713994 h 21579"/>
              <a:gd name="T106" fmla="*/ 101302820 w 21600"/>
              <a:gd name="T107" fmla="*/ 15713994 h 215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579">
                <a:moveTo>
                  <a:pt x="21600" y="9391"/>
                </a:moveTo>
                <a:cubicBezTo>
                  <a:pt x="21600" y="9887"/>
                  <a:pt x="21473" y="10321"/>
                  <a:pt x="21218" y="10697"/>
                </a:cubicBezTo>
                <a:cubicBezTo>
                  <a:pt x="20963" y="11073"/>
                  <a:pt x="20648" y="11313"/>
                  <a:pt x="20263" y="11428"/>
                </a:cubicBezTo>
                <a:lnTo>
                  <a:pt x="20263" y="16611"/>
                </a:lnTo>
                <a:cubicBezTo>
                  <a:pt x="20263" y="17201"/>
                  <a:pt x="20087" y="17708"/>
                  <a:pt x="19730" y="18128"/>
                </a:cubicBezTo>
                <a:cubicBezTo>
                  <a:pt x="19375" y="18551"/>
                  <a:pt x="18951" y="18759"/>
                  <a:pt x="18459" y="18759"/>
                </a:cubicBezTo>
                <a:cubicBezTo>
                  <a:pt x="17928" y="18122"/>
                  <a:pt x="17286" y="17506"/>
                  <a:pt x="16537" y="16904"/>
                </a:cubicBezTo>
                <a:cubicBezTo>
                  <a:pt x="15786" y="16305"/>
                  <a:pt x="14980" y="15757"/>
                  <a:pt x="14116" y="15255"/>
                </a:cubicBezTo>
                <a:cubicBezTo>
                  <a:pt x="13254" y="14756"/>
                  <a:pt x="12363" y="14325"/>
                  <a:pt x="11450" y="13969"/>
                </a:cubicBezTo>
                <a:cubicBezTo>
                  <a:pt x="10537" y="13614"/>
                  <a:pt x="9648" y="13380"/>
                  <a:pt x="8789" y="13268"/>
                </a:cubicBezTo>
                <a:cubicBezTo>
                  <a:pt x="8453" y="13379"/>
                  <a:pt x="8179" y="13564"/>
                  <a:pt x="7969" y="13829"/>
                </a:cubicBezTo>
                <a:cubicBezTo>
                  <a:pt x="7758" y="14093"/>
                  <a:pt x="7614" y="14386"/>
                  <a:pt x="7535" y="14706"/>
                </a:cubicBezTo>
                <a:cubicBezTo>
                  <a:pt x="7457" y="15029"/>
                  <a:pt x="7450" y="15361"/>
                  <a:pt x="7511" y="15698"/>
                </a:cubicBezTo>
                <a:cubicBezTo>
                  <a:pt x="7575" y="16036"/>
                  <a:pt x="7719" y="16341"/>
                  <a:pt x="7947" y="16611"/>
                </a:cubicBezTo>
                <a:cubicBezTo>
                  <a:pt x="7751" y="16992"/>
                  <a:pt x="7660" y="17347"/>
                  <a:pt x="7677" y="17673"/>
                </a:cubicBezTo>
                <a:cubicBezTo>
                  <a:pt x="7692" y="17993"/>
                  <a:pt x="7773" y="18307"/>
                  <a:pt x="7917" y="18606"/>
                </a:cubicBezTo>
                <a:cubicBezTo>
                  <a:pt x="8059" y="18909"/>
                  <a:pt x="8255" y="19193"/>
                  <a:pt x="8498" y="19469"/>
                </a:cubicBezTo>
                <a:cubicBezTo>
                  <a:pt x="8737" y="19745"/>
                  <a:pt x="8997" y="20021"/>
                  <a:pt x="9271" y="20291"/>
                </a:cubicBezTo>
                <a:cubicBezTo>
                  <a:pt x="9114" y="20696"/>
                  <a:pt x="8843" y="21001"/>
                  <a:pt x="8456" y="21213"/>
                </a:cubicBezTo>
                <a:cubicBezTo>
                  <a:pt x="8069" y="21424"/>
                  <a:pt x="7655" y="21541"/>
                  <a:pt x="7212" y="21571"/>
                </a:cubicBezTo>
                <a:cubicBezTo>
                  <a:pt x="6772" y="21600"/>
                  <a:pt x="6341" y="21550"/>
                  <a:pt x="5917" y="21424"/>
                </a:cubicBezTo>
                <a:cubicBezTo>
                  <a:pt x="5496" y="21295"/>
                  <a:pt x="5163" y="21092"/>
                  <a:pt x="4923" y="20811"/>
                </a:cubicBezTo>
                <a:cubicBezTo>
                  <a:pt x="4781" y="20241"/>
                  <a:pt x="4625" y="19657"/>
                  <a:pt x="4453" y="19056"/>
                </a:cubicBezTo>
                <a:cubicBezTo>
                  <a:pt x="4282" y="18454"/>
                  <a:pt x="4140" y="17843"/>
                  <a:pt x="4032" y="17224"/>
                </a:cubicBezTo>
                <a:cubicBezTo>
                  <a:pt x="3922" y="16599"/>
                  <a:pt x="3868" y="15953"/>
                  <a:pt x="3868" y="15281"/>
                </a:cubicBezTo>
                <a:cubicBezTo>
                  <a:pt x="3868" y="14615"/>
                  <a:pt x="3961" y="13905"/>
                  <a:pt x="4150" y="13154"/>
                </a:cubicBezTo>
                <a:lnTo>
                  <a:pt x="1804" y="13154"/>
                </a:lnTo>
                <a:cubicBezTo>
                  <a:pt x="1312" y="13154"/>
                  <a:pt x="889" y="12945"/>
                  <a:pt x="534" y="12523"/>
                </a:cubicBezTo>
                <a:cubicBezTo>
                  <a:pt x="176" y="12100"/>
                  <a:pt x="0" y="11592"/>
                  <a:pt x="0" y="10991"/>
                </a:cubicBezTo>
                <a:lnTo>
                  <a:pt x="0" y="7774"/>
                </a:lnTo>
                <a:cubicBezTo>
                  <a:pt x="0" y="7184"/>
                  <a:pt x="176" y="6677"/>
                  <a:pt x="526" y="6245"/>
                </a:cubicBezTo>
                <a:cubicBezTo>
                  <a:pt x="879" y="5820"/>
                  <a:pt x="1305" y="5605"/>
                  <a:pt x="1804" y="5605"/>
                </a:cubicBezTo>
                <a:lnTo>
                  <a:pt x="7653" y="5605"/>
                </a:lnTo>
                <a:cubicBezTo>
                  <a:pt x="8551" y="5605"/>
                  <a:pt x="9509" y="5450"/>
                  <a:pt x="10525" y="5136"/>
                </a:cubicBezTo>
                <a:cubicBezTo>
                  <a:pt x="11541" y="4822"/>
                  <a:pt x="12537" y="4399"/>
                  <a:pt x="13511" y="3874"/>
                </a:cubicBezTo>
                <a:cubicBezTo>
                  <a:pt x="14488" y="3343"/>
                  <a:pt x="15409" y="2744"/>
                  <a:pt x="16273" y="2072"/>
                </a:cubicBezTo>
                <a:cubicBezTo>
                  <a:pt x="17135" y="1406"/>
                  <a:pt x="17864" y="713"/>
                  <a:pt x="18459" y="0"/>
                </a:cubicBezTo>
                <a:cubicBezTo>
                  <a:pt x="18951" y="0"/>
                  <a:pt x="19375" y="214"/>
                  <a:pt x="19730" y="634"/>
                </a:cubicBezTo>
                <a:cubicBezTo>
                  <a:pt x="20087" y="1057"/>
                  <a:pt x="20263" y="1567"/>
                  <a:pt x="20263" y="2166"/>
                </a:cubicBezTo>
                <a:lnTo>
                  <a:pt x="20263" y="7334"/>
                </a:lnTo>
                <a:cubicBezTo>
                  <a:pt x="20648" y="7446"/>
                  <a:pt x="20963" y="7692"/>
                  <a:pt x="21218" y="8071"/>
                </a:cubicBezTo>
                <a:cubicBezTo>
                  <a:pt x="21473" y="8455"/>
                  <a:pt x="21600" y="8895"/>
                  <a:pt x="21600" y="9391"/>
                </a:cubicBezTo>
                <a:moveTo>
                  <a:pt x="18459" y="2855"/>
                </a:moveTo>
                <a:cubicBezTo>
                  <a:pt x="17864" y="3407"/>
                  <a:pt x="17215" y="3941"/>
                  <a:pt x="16513" y="4452"/>
                </a:cubicBezTo>
                <a:cubicBezTo>
                  <a:pt x="15810" y="4963"/>
                  <a:pt x="15066" y="5423"/>
                  <a:pt x="14280" y="5834"/>
                </a:cubicBezTo>
                <a:cubicBezTo>
                  <a:pt x="13494" y="6245"/>
                  <a:pt x="12694" y="6609"/>
                  <a:pt x="11878" y="6923"/>
                </a:cubicBezTo>
                <a:cubicBezTo>
                  <a:pt x="11061" y="7237"/>
                  <a:pt x="10255" y="7463"/>
                  <a:pt x="9457" y="7604"/>
                </a:cubicBezTo>
                <a:lnTo>
                  <a:pt x="9457" y="11173"/>
                </a:lnTo>
                <a:cubicBezTo>
                  <a:pt x="10255" y="11325"/>
                  <a:pt x="11061" y="11554"/>
                  <a:pt x="11878" y="11862"/>
                </a:cubicBezTo>
                <a:cubicBezTo>
                  <a:pt x="12694" y="12170"/>
                  <a:pt x="13494" y="12537"/>
                  <a:pt x="14280" y="12957"/>
                </a:cubicBezTo>
                <a:cubicBezTo>
                  <a:pt x="15066" y="13379"/>
                  <a:pt x="15813" y="13843"/>
                  <a:pt x="16525" y="14348"/>
                </a:cubicBezTo>
                <a:cubicBezTo>
                  <a:pt x="17235" y="14856"/>
                  <a:pt x="17881" y="15381"/>
                  <a:pt x="18459" y="15921"/>
                </a:cubicBezTo>
                <a:lnTo>
                  <a:pt x="18459" y="2855"/>
                </a:lnTo>
                <a:close/>
                <a:moveTo>
                  <a:pt x="18459" y="2855"/>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45" name="AutoShape 16">
            <a:extLst>
              <a:ext uri="{FF2B5EF4-FFF2-40B4-BE49-F238E27FC236}">
                <a16:creationId xmlns:a16="http://schemas.microsoft.com/office/drawing/2014/main" id="{69E6F1A4-58CD-444C-99DF-11774AB22BCD}"/>
              </a:ext>
            </a:extLst>
          </p:cNvPr>
          <p:cNvSpPr>
            <a:spLocks/>
          </p:cNvSpPr>
          <p:nvPr/>
        </p:nvSpPr>
        <p:spPr bwMode="auto">
          <a:xfrm>
            <a:off x="7024224" y="930326"/>
            <a:ext cx="224606" cy="224606"/>
          </a:xfrm>
          <a:custGeom>
            <a:avLst/>
            <a:gdLst>
              <a:gd name="T0" fmla="*/ 118540689 w 21600"/>
              <a:gd name="T1" fmla="*/ 22917873 h 21600"/>
              <a:gd name="T2" fmla="*/ 109694010 w 21600"/>
              <a:gd name="T3" fmla="*/ 118540689 h 21600"/>
              <a:gd name="T4" fmla="*/ 0 w 21600"/>
              <a:gd name="T5" fmla="*/ 109688401 h 21600"/>
              <a:gd name="T6" fmla="*/ 8846679 w 21600"/>
              <a:gd name="T7" fmla="*/ 14158930 h 21600"/>
              <a:gd name="T8" fmla="*/ 12561888 w 21600"/>
              <a:gd name="T9" fmla="*/ 8457142 h 21600"/>
              <a:gd name="T10" fmla="*/ 26325989 w 21600"/>
              <a:gd name="T11" fmla="*/ 0 h 21600"/>
              <a:gd name="T12" fmla="*/ 40133640 w 21600"/>
              <a:gd name="T13" fmla="*/ 8484535 h 21600"/>
              <a:gd name="T14" fmla="*/ 44639442 w 21600"/>
              <a:gd name="T15" fmla="*/ 14158930 h 21600"/>
              <a:gd name="T16" fmla="*/ 47844393 w 21600"/>
              <a:gd name="T17" fmla="*/ 4203682 h 21600"/>
              <a:gd name="T18" fmla="*/ 65971155 w 21600"/>
              <a:gd name="T19" fmla="*/ 1168912 h 21600"/>
              <a:gd name="T20" fmla="*/ 73917739 w 21600"/>
              <a:gd name="T21" fmla="*/ 13182283 h 21600"/>
              <a:gd name="T22" fmla="*/ 77616773 w 21600"/>
              <a:gd name="T23" fmla="*/ 13182283 h 21600"/>
              <a:gd name="T24" fmla="*/ 85376667 w 21600"/>
              <a:gd name="T25" fmla="*/ 1168912 h 21600"/>
              <a:gd name="T26" fmla="*/ 103531123 w 21600"/>
              <a:gd name="T27" fmla="*/ 4203682 h 21600"/>
              <a:gd name="T28" fmla="*/ 106736092 w 21600"/>
              <a:gd name="T29" fmla="*/ 14158930 h 21600"/>
              <a:gd name="T30" fmla="*/ 11963894 w 21600"/>
              <a:gd name="T31" fmla="*/ 43728446 h 21600"/>
              <a:gd name="T32" fmla="*/ 33295625 w 21600"/>
              <a:gd name="T33" fmla="*/ 43728446 h 21600"/>
              <a:gd name="T34" fmla="*/ 11963894 w 21600"/>
              <a:gd name="T35" fmla="*/ 84800458 h 21600"/>
              <a:gd name="T36" fmla="*/ 33295625 w 21600"/>
              <a:gd name="T37" fmla="*/ 87676232 h 21600"/>
              <a:gd name="T38" fmla="*/ 33295625 w 21600"/>
              <a:gd name="T39" fmla="*/ 106593270 h 21600"/>
              <a:gd name="T40" fmla="*/ 26342481 w 21600"/>
              <a:gd name="T41" fmla="*/ 34705978 h 21600"/>
              <a:gd name="T42" fmla="*/ 26342481 w 21600"/>
              <a:gd name="T43" fmla="*/ 8852288 h 21600"/>
              <a:gd name="T44" fmla="*/ 57816115 w 21600"/>
              <a:gd name="T45" fmla="*/ 43728446 h 21600"/>
              <a:gd name="T46" fmla="*/ 57816115 w 21600"/>
              <a:gd name="T47" fmla="*/ 62804463 h 21600"/>
              <a:gd name="T48" fmla="*/ 36264744 w 21600"/>
              <a:gd name="T49" fmla="*/ 65724123 h 21600"/>
              <a:gd name="T50" fmla="*/ 57816115 w 21600"/>
              <a:gd name="T51" fmla="*/ 65724123 h 21600"/>
              <a:gd name="T52" fmla="*/ 36264744 w 21600"/>
              <a:gd name="T53" fmla="*/ 106593270 h 21600"/>
              <a:gd name="T54" fmla="*/ 53645100 w 21600"/>
              <a:gd name="T55" fmla="*/ 30419834 h 21600"/>
              <a:gd name="T56" fmla="*/ 63600348 w 21600"/>
              <a:gd name="T57" fmla="*/ 33696363 h 21600"/>
              <a:gd name="T58" fmla="*/ 63600348 w 21600"/>
              <a:gd name="T59" fmla="*/ 9894888 h 21600"/>
              <a:gd name="T60" fmla="*/ 53645100 w 21600"/>
              <a:gd name="T61" fmla="*/ 13165790 h 21600"/>
              <a:gd name="T62" fmla="*/ 60774033 w 21600"/>
              <a:gd name="T63" fmla="*/ 43728446 h 21600"/>
              <a:gd name="T64" fmla="*/ 82242960 w 21600"/>
              <a:gd name="T65" fmla="*/ 43728446 h 21600"/>
              <a:gd name="T66" fmla="*/ 60774033 w 21600"/>
              <a:gd name="T67" fmla="*/ 84800458 h 21600"/>
              <a:gd name="T68" fmla="*/ 82242960 w 21600"/>
              <a:gd name="T69" fmla="*/ 87676232 h 21600"/>
              <a:gd name="T70" fmla="*/ 82242960 w 21600"/>
              <a:gd name="T71" fmla="*/ 106593270 h 21600"/>
              <a:gd name="T72" fmla="*/ 85184703 w 21600"/>
              <a:gd name="T73" fmla="*/ 43728446 h 21600"/>
              <a:gd name="T74" fmla="*/ 106593270 w 21600"/>
              <a:gd name="T75" fmla="*/ 43728446 h 21600"/>
              <a:gd name="T76" fmla="*/ 85184703 w 21600"/>
              <a:gd name="T77" fmla="*/ 84800458 h 21600"/>
              <a:gd name="T78" fmla="*/ 106593270 w 21600"/>
              <a:gd name="T79" fmla="*/ 87676232 h 21600"/>
              <a:gd name="T80" fmla="*/ 106593270 w 21600"/>
              <a:gd name="T81" fmla="*/ 106593270 h 21600"/>
              <a:gd name="T82" fmla="*/ 92231192 w 21600"/>
              <a:gd name="T83" fmla="*/ 34705978 h 21600"/>
              <a:gd name="T84" fmla="*/ 92231192 w 21600"/>
              <a:gd name="T85" fmla="*/ 8852288 h 21600"/>
              <a:gd name="T86" fmla="*/ 86479944 w 21600"/>
              <a:gd name="T87" fmla="*/ 30419834 h 216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600" h="21600">
                <a:moveTo>
                  <a:pt x="19988" y="2580"/>
                </a:moveTo>
                <a:cubicBezTo>
                  <a:pt x="20420" y="2580"/>
                  <a:pt x="20794" y="2736"/>
                  <a:pt x="21116" y="3053"/>
                </a:cubicBezTo>
                <a:cubicBezTo>
                  <a:pt x="21439" y="3372"/>
                  <a:pt x="21600" y="3744"/>
                  <a:pt x="21600" y="4176"/>
                </a:cubicBezTo>
                <a:lnTo>
                  <a:pt x="21600" y="19987"/>
                </a:lnTo>
                <a:cubicBezTo>
                  <a:pt x="21600" y="20419"/>
                  <a:pt x="21439" y="20797"/>
                  <a:pt x="21116" y="21116"/>
                </a:cubicBezTo>
                <a:cubicBezTo>
                  <a:pt x="20794" y="21439"/>
                  <a:pt x="20420" y="21600"/>
                  <a:pt x="19988" y="21600"/>
                </a:cubicBezTo>
                <a:lnTo>
                  <a:pt x="1612" y="21600"/>
                </a:lnTo>
                <a:cubicBezTo>
                  <a:pt x="1180" y="21600"/>
                  <a:pt x="806" y="21439"/>
                  <a:pt x="484" y="21116"/>
                </a:cubicBezTo>
                <a:cubicBezTo>
                  <a:pt x="161" y="20797"/>
                  <a:pt x="0" y="20419"/>
                  <a:pt x="0" y="19987"/>
                </a:cubicBezTo>
                <a:lnTo>
                  <a:pt x="0" y="4176"/>
                </a:lnTo>
                <a:cubicBezTo>
                  <a:pt x="0" y="3744"/>
                  <a:pt x="161" y="3372"/>
                  <a:pt x="484" y="3053"/>
                </a:cubicBezTo>
                <a:cubicBezTo>
                  <a:pt x="806" y="2736"/>
                  <a:pt x="1180" y="2580"/>
                  <a:pt x="1612" y="2580"/>
                </a:cubicBezTo>
                <a:lnTo>
                  <a:pt x="2151" y="2580"/>
                </a:lnTo>
                <a:lnTo>
                  <a:pt x="2151" y="2402"/>
                </a:lnTo>
                <a:cubicBezTo>
                  <a:pt x="2151" y="2117"/>
                  <a:pt x="2197" y="1829"/>
                  <a:pt x="2289" y="1541"/>
                </a:cubicBezTo>
                <a:cubicBezTo>
                  <a:pt x="2381" y="1250"/>
                  <a:pt x="2531" y="991"/>
                  <a:pt x="2738" y="766"/>
                </a:cubicBezTo>
                <a:cubicBezTo>
                  <a:pt x="2943" y="542"/>
                  <a:pt x="3216" y="360"/>
                  <a:pt x="3556" y="213"/>
                </a:cubicBezTo>
                <a:cubicBezTo>
                  <a:pt x="3896" y="75"/>
                  <a:pt x="4310" y="0"/>
                  <a:pt x="4797" y="0"/>
                </a:cubicBezTo>
                <a:cubicBezTo>
                  <a:pt x="5283" y="0"/>
                  <a:pt x="5698" y="75"/>
                  <a:pt x="6038" y="213"/>
                </a:cubicBezTo>
                <a:cubicBezTo>
                  <a:pt x="6378" y="360"/>
                  <a:pt x="6651" y="542"/>
                  <a:pt x="6858" y="766"/>
                </a:cubicBezTo>
                <a:cubicBezTo>
                  <a:pt x="7063" y="991"/>
                  <a:pt x="7215" y="1256"/>
                  <a:pt x="7313" y="1546"/>
                </a:cubicBezTo>
                <a:cubicBezTo>
                  <a:pt x="7411" y="1840"/>
                  <a:pt x="7457" y="2125"/>
                  <a:pt x="7457" y="2402"/>
                </a:cubicBezTo>
                <a:lnTo>
                  <a:pt x="7457" y="2580"/>
                </a:lnTo>
                <a:lnTo>
                  <a:pt x="8134" y="2580"/>
                </a:lnTo>
                <a:lnTo>
                  <a:pt x="8134" y="2402"/>
                </a:lnTo>
                <a:cubicBezTo>
                  <a:pt x="8134" y="2117"/>
                  <a:pt x="8180" y="1829"/>
                  <a:pt x="8269" y="1541"/>
                </a:cubicBezTo>
                <a:cubicBezTo>
                  <a:pt x="8364" y="1250"/>
                  <a:pt x="8511" y="991"/>
                  <a:pt x="8718" y="766"/>
                </a:cubicBezTo>
                <a:cubicBezTo>
                  <a:pt x="8926" y="541"/>
                  <a:pt x="9199" y="360"/>
                  <a:pt x="9539" y="213"/>
                </a:cubicBezTo>
                <a:cubicBezTo>
                  <a:pt x="9879" y="75"/>
                  <a:pt x="10293" y="0"/>
                  <a:pt x="10780" y="0"/>
                </a:cubicBezTo>
                <a:cubicBezTo>
                  <a:pt x="11266" y="0"/>
                  <a:pt x="11678" y="75"/>
                  <a:pt x="12021" y="213"/>
                </a:cubicBezTo>
                <a:cubicBezTo>
                  <a:pt x="12361" y="360"/>
                  <a:pt x="12637" y="542"/>
                  <a:pt x="12853" y="766"/>
                </a:cubicBezTo>
                <a:cubicBezTo>
                  <a:pt x="13069" y="991"/>
                  <a:pt x="13227" y="1256"/>
                  <a:pt x="13322" y="1546"/>
                </a:cubicBezTo>
                <a:cubicBezTo>
                  <a:pt x="13417" y="1840"/>
                  <a:pt x="13469" y="2125"/>
                  <a:pt x="13469" y="2402"/>
                </a:cubicBezTo>
                <a:lnTo>
                  <a:pt x="13469" y="2580"/>
                </a:lnTo>
                <a:lnTo>
                  <a:pt x="14143" y="2580"/>
                </a:lnTo>
                <a:lnTo>
                  <a:pt x="14143" y="2402"/>
                </a:lnTo>
                <a:cubicBezTo>
                  <a:pt x="14143" y="2117"/>
                  <a:pt x="14192" y="1829"/>
                  <a:pt x="14287" y="1541"/>
                </a:cubicBezTo>
                <a:cubicBezTo>
                  <a:pt x="14385" y="1250"/>
                  <a:pt x="14534" y="991"/>
                  <a:pt x="14742" y="766"/>
                </a:cubicBezTo>
                <a:cubicBezTo>
                  <a:pt x="14949" y="541"/>
                  <a:pt x="15220" y="360"/>
                  <a:pt x="15557" y="213"/>
                </a:cubicBezTo>
                <a:cubicBezTo>
                  <a:pt x="15890" y="75"/>
                  <a:pt x="16305" y="0"/>
                  <a:pt x="16803" y="0"/>
                </a:cubicBezTo>
                <a:cubicBezTo>
                  <a:pt x="17290" y="0"/>
                  <a:pt x="17704" y="75"/>
                  <a:pt x="18044" y="213"/>
                </a:cubicBezTo>
                <a:cubicBezTo>
                  <a:pt x="18384" y="360"/>
                  <a:pt x="18657" y="541"/>
                  <a:pt x="18865" y="766"/>
                </a:cubicBezTo>
                <a:cubicBezTo>
                  <a:pt x="19069" y="991"/>
                  <a:pt x="19219" y="1256"/>
                  <a:pt x="19311" y="1546"/>
                </a:cubicBezTo>
                <a:cubicBezTo>
                  <a:pt x="19403" y="1840"/>
                  <a:pt x="19449" y="2125"/>
                  <a:pt x="19449" y="2402"/>
                </a:cubicBezTo>
                <a:lnTo>
                  <a:pt x="19449" y="2580"/>
                </a:lnTo>
                <a:lnTo>
                  <a:pt x="19988" y="2580"/>
                </a:lnTo>
                <a:close/>
                <a:moveTo>
                  <a:pt x="6067" y="7968"/>
                </a:moveTo>
                <a:lnTo>
                  <a:pt x="2180" y="7968"/>
                </a:lnTo>
                <a:lnTo>
                  <a:pt x="2180" y="11444"/>
                </a:lnTo>
                <a:lnTo>
                  <a:pt x="6067" y="11444"/>
                </a:lnTo>
                <a:lnTo>
                  <a:pt x="6067" y="7968"/>
                </a:lnTo>
                <a:close/>
                <a:moveTo>
                  <a:pt x="6067" y="11976"/>
                </a:moveTo>
                <a:lnTo>
                  <a:pt x="2180" y="11976"/>
                </a:lnTo>
                <a:lnTo>
                  <a:pt x="2180" y="15452"/>
                </a:lnTo>
                <a:lnTo>
                  <a:pt x="6067" y="15452"/>
                </a:lnTo>
                <a:lnTo>
                  <a:pt x="6067" y="11976"/>
                </a:lnTo>
                <a:close/>
                <a:moveTo>
                  <a:pt x="6067" y="15976"/>
                </a:moveTo>
                <a:lnTo>
                  <a:pt x="2180" y="15976"/>
                </a:lnTo>
                <a:lnTo>
                  <a:pt x="2180" y="19423"/>
                </a:lnTo>
                <a:lnTo>
                  <a:pt x="6067" y="19423"/>
                </a:lnTo>
                <a:lnTo>
                  <a:pt x="6067" y="15976"/>
                </a:lnTo>
                <a:close/>
                <a:moveTo>
                  <a:pt x="3755" y="5543"/>
                </a:moveTo>
                <a:cubicBezTo>
                  <a:pt x="3755" y="6068"/>
                  <a:pt x="4103" y="6324"/>
                  <a:pt x="4800" y="6324"/>
                </a:cubicBezTo>
                <a:cubicBezTo>
                  <a:pt x="5499" y="6324"/>
                  <a:pt x="5848" y="6068"/>
                  <a:pt x="5848" y="5543"/>
                </a:cubicBezTo>
                <a:lnTo>
                  <a:pt x="5848" y="2399"/>
                </a:lnTo>
                <a:cubicBezTo>
                  <a:pt x="5848" y="1878"/>
                  <a:pt x="5499" y="1613"/>
                  <a:pt x="4800" y="1613"/>
                </a:cubicBezTo>
                <a:cubicBezTo>
                  <a:pt x="4103" y="1613"/>
                  <a:pt x="3755" y="1878"/>
                  <a:pt x="3755" y="2399"/>
                </a:cubicBezTo>
                <a:lnTo>
                  <a:pt x="3755" y="5543"/>
                </a:lnTo>
                <a:close/>
                <a:moveTo>
                  <a:pt x="10535" y="7968"/>
                </a:moveTo>
                <a:lnTo>
                  <a:pt x="6608" y="7968"/>
                </a:lnTo>
                <a:lnTo>
                  <a:pt x="6608" y="11444"/>
                </a:lnTo>
                <a:lnTo>
                  <a:pt x="10535" y="11444"/>
                </a:lnTo>
                <a:lnTo>
                  <a:pt x="10535" y="7968"/>
                </a:lnTo>
                <a:close/>
                <a:moveTo>
                  <a:pt x="10535" y="11976"/>
                </a:moveTo>
                <a:lnTo>
                  <a:pt x="6608" y="11976"/>
                </a:lnTo>
                <a:lnTo>
                  <a:pt x="6608" y="15452"/>
                </a:lnTo>
                <a:lnTo>
                  <a:pt x="10535" y="15452"/>
                </a:lnTo>
                <a:lnTo>
                  <a:pt x="10535" y="11976"/>
                </a:lnTo>
                <a:close/>
                <a:moveTo>
                  <a:pt x="10535" y="15976"/>
                </a:moveTo>
                <a:lnTo>
                  <a:pt x="6608" y="15976"/>
                </a:lnTo>
                <a:lnTo>
                  <a:pt x="6608" y="19423"/>
                </a:lnTo>
                <a:lnTo>
                  <a:pt x="10535" y="19423"/>
                </a:lnTo>
                <a:lnTo>
                  <a:pt x="10535" y="15976"/>
                </a:lnTo>
                <a:close/>
                <a:moveTo>
                  <a:pt x="9775" y="5543"/>
                </a:moveTo>
                <a:cubicBezTo>
                  <a:pt x="9775" y="5826"/>
                  <a:pt x="9850" y="6027"/>
                  <a:pt x="9997" y="6145"/>
                </a:cubicBezTo>
                <a:cubicBezTo>
                  <a:pt x="10144" y="6269"/>
                  <a:pt x="10406" y="6324"/>
                  <a:pt x="10783" y="6324"/>
                </a:cubicBezTo>
                <a:cubicBezTo>
                  <a:pt x="11160" y="6324"/>
                  <a:pt x="11428" y="6263"/>
                  <a:pt x="11589" y="6140"/>
                </a:cubicBezTo>
                <a:cubicBezTo>
                  <a:pt x="11750" y="6016"/>
                  <a:pt x="11831" y="5820"/>
                  <a:pt x="11831" y="5544"/>
                </a:cubicBezTo>
                <a:lnTo>
                  <a:pt x="11831" y="2399"/>
                </a:lnTo>
                <a:cubicBezTo>
                  <a:pt x="11831" y="2128"/>
                  <a:pt x="11750" y="1933"/>
                  <a:pt x="11589" y="1803"/>
                </a:cubicBezTo>
                <a:cubicBezTo>
                  <a:pt x="11428" y="1673"/>
                  <a:pt x="11160" y="1613"/>
                  <a:pt x="10783" y="1613"/>
                </a:cubicBezTo>
                <a:cubicBezTo>
                  <a:pt x="10406" y="1613"/>
                  <a:pt x="10144" y="1679"/>
                  <a:pt x="9997" y="1814"/>
                </a:cubicBezTo>
                <a:cubicBezTo>
                  <a:pt x="9850" y="1944"/>
                  <a:pt x="9775" y="2140"/>
                  <a:pt x="9775" y="2399"/>
                </a:cubicBezTo>
                <a:lnTo>
                  <a:pt x="9775" y="5543"/>
                </a:lnTo>
                <a:close/>
                <a:moveTo>
                  <a:pt x="14986" y="7968"/>
                </a:moveTo>
                <a:lnTo>
                  <a:pt x="11074" y="7968"/>
                </a:lnTo>
                <a:lnTo>
                  <a:pt x="11074" y="11444"/>
                </a:lnTo>
                <a:lnTo>
                  <a:pt x="14986" y="11444"/>
                </a:lnTo>
                <a:lnTo>
                  <a:pt x="14986" y="7968"/>
                </a:lnTo>
                <a:close/>
                <a:moveTo>
                  <a:pt x="14986" y="11976"/>
                </a:moveTo>
                <a:lnTo>
                  <a:pt x="11074" y="11976"/>
                </a:lnTo>
                <a:lnTo>
                  <a:pt x="11074" y="15452"/>
                </a:lnTo>
                <a:lnTo>
                  <a:pt x="14986" y="15452"/>
                </a:lnTo>
                <a:lnTo>
                  <a:pt x="14986" y="11976"/>
                </a:lnTo>
                <a:close/>
                <a:moveTo>
                  <a:pt x="14986" y="15976"/>
                </a:moveTo>
                <a:lnTo>
                  <a:pt x="11074" y="15976"/>
                </a:lnTo>
                <a:lnTo>
                  <a:pt x="11074" y="19423"/>
                </a:lnTo>
                <a:lnTo>
                  <a:pt x="14986" y="19423"/>
                </a:lnTo>
                <a:lnTo>
                  <a:pt x="14986" y="15976"/>
                </a:lnTo>
                <a:close/>
                <a:moveTo>
                  <a:pt x="19423" y="7968"/>
                </a:moveTo>
                <a:lnTo>
                  <a:pt x="15522" y="7968"/>
                </a:lnTo>
                <a:lnTo>
                  <a:pt x="15522" y="11444"/>
                </a:lnTo>
                <a:lnTo>
                  <a:pt x="19423" y="11444"/>
                </a:lnTo>
                <a:lnTo>
                  <a:pt x="19423" y="7968"/>
                </a:lnTo>
                <a:close/>
                <a:moveTo>
                  <a:pt x="19423" y="11976"/>
                </a:moveTo>
                <a:lnTo>
                  <a:pt x="15522" y="11976"/>
                </a:lnTo>
                <a:lnTo>
                  <a:pt x="15522" y="15452"/>
                </a:lnTo>
                <a:lnTo>
                  <a:pt x="19423" y="15452"/>
                </a:lnTo>
                <a:lnTo>
                  <a:pt x="19423" y="11976"/>
                </a:lnTo>
                <a:close/>
                <a:moveTo>
                  <a:pt x="19423" y="15976"/>
                </a:moveTo>
                <a:lnTo>
                  <a:pt x="15522" y="15976"/>
                </a:lnTo>
                <a:lnTo>
                  <a:pt x="15522" y="19423"/>
                </a:lnTo>
                <a:lnTo>
                  <a:pt x="19423" y="19423"/>
                </a:lnTo>
                <a:lnTo>
                  <a:pt x="19423" y="15976"/>
                </a:lnTo>
                <a:close/>
                <a:moveTo>
                  <a:pt x="15758" y="5543"/>
                </a:moveTo>
                <a:cubicBezTo>
                  <a:pt x="15758" y="6068"/>
                  <a:pt x="16106" y="6324"/>
                  <a:pt x="16806" y="6324"/>
                </a:cubicBezTo>
                <a:cubicBezTo>
                  <a:pt x="17503" y="6324"/>
                  <a:pt x="17848" y="6068"/>
                  <a:pt x="17840" y="5543"/>
                </a:cubicBezTo>
                <a:lnTo>
                  <a:pt x="17840" y="2399"/>
                </a:lnTo>
                <a:cubicBezTo>
                  <a:pt x="17840" y="1878"/>
                  <a:pt x="17494" y="1613"/>
                  <a:pt x="16806" y="1613"/>
                </a:cubicBezTo>
                <a:cubicBezTo>
                  <a:pt x="16106" y="1613"/>
                  <a:pt x="15758" y="1878"/>
                  <a:pt x="15758" y="2399"/>
                </a:cubicBezTo>
                <a:lnTo>
                  <a:pt x="15758" y="5543"/>
                </a:lnTo>
                <a:close/>
                <a:moveTo>
                  <a:pt x="15758" y="5543"/>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46" name="AutoShape 17">
            <a:extLst>
              <a:ext uri="{FF2B5EF4-FFF2-40B4-BE49-F238E27FC236}">
                <a16:creationId xmlns:a16="http://schemas.microsoft.com/office/drawing/2014/main" id="{5CDFF483-2F8A-CC42-B109-99E880258961}"/>
              </a:ext>
            </a:extLst>
          </p:cNvPr>
          <p:cNvSpPr>
            <a:spLocks/>
          </p:cNvSpPr>
          <p:nvPr/>
        </p:nvSpPr>
        <p:spPr bwMode="auto">
          <a:xfrm>
            <a:off x="7024224" y="1717726"/>
            <a:ext cx="224606" cy="224606"/>
          </a:xfrm>
          <a:custGeom>
            <a:avLst/>
            <a:gdLst>
              <a:gd name="T0" fmla="*/ 59308612 w 21600"/>
              <a:gd name="T1" fmla="*/ 0 h 21600"/>
              <a:gd name="T2" fmla="*/ 82396665 w 21600"/>
              <a:gd name="T3" fmla="*/ 4631796 h 21600"/>
              <a:gd name="T4" fmla="*/ 101253660 w 21600"/>
              <a:gd name="T5" fmla="*/ 17325605 h 21600"/>
              <a:gd name="T6" fmla="*/ 113936268 w 21600"/>
              <a:gd name="T7" fmla="*/ 36165790 h 21600"/>
              <a:gd name="T8" fmla="*/ 118540689 w 21600"/>
              <a:gd name="T9" fmla="*/ 59270336 h 21600"/>
              <a:gd name="T10" fmla="*/ 113936268 w 21600"/>
              <a:gd name="T11" fmla="*/ 82374881 h 21600"/>
              <a:gd name="T12" fmla="*/ 101253660 w 21600"/>
              <a:gd name="T13" fmla="*/ 101215084 h 21600"/>
              <a:gd name="T14" fmla="*/ 82396665 w 21600"/>
              <a:gd name="T15" fmla="*/ 113908893 h 21600"/>
              <a:gd name="T16" fmla="*/ 59308612 w 21600"/>
              <a:gd name="T17" fmla="*/ 118540689 h 21600"/>
              <a:gd name="T18" fmla="*/ 36187892 w 21600"/>
              <a:gd name="T19" fmla="*/ 113908893 h 21600"/>
              <a:gd name="T20" fmla="*/ 17336505 w 21600"/>
              <a:gd name="T21" fmla="*/ 101215084 h 21600"/>
              <a:gd name="T22" fmla="*/ 4637405 w 21600"/>
              <a:gd name="T23" fmla="*/ 82374881 h 21600"/>
              <a:gd name="T24" fmla="*/ 0 w 21600"/>
              <a:gd name="T25" fmla="*/ 59270336 h 21600"/>
              <a:gd name="T26" fmla="*/ 4637405 w 21600"/>
              <a:gd name="T27" fmla="*/ 36165790 h 21600"/>
              <a:gd name="T28" fmla="*/ 17336505 w 21600"/>
              <a:gd name="T29" fmla="*/ 17325605 h 21600"/>
              <a:gd name="T30" fmla="*/ 36187892 w 21600"/>
              <a:gd name="T31" fmla="*/ 4631796 h 21600"/>
              <a:gd name="T32" fmla="*/ 59308612 w 21600"/>
              <a:gd name="T33" fmla="*/ 0 h 21600"/>
              <a:gd name="T34" fmla="*/ 68737110 w 21600"/>
              <a:gd name="T35" fmla="*/ 21738061 h 21600"/>
              <a:gd name="T36" fmla="*/ 68149999 w 21600"/>
              <a:gd name="T37" fmla="*/ 20113643 h 21600"/>
              <a:gd name="T38" fmla="*/ 66426644 w 21600"/>
              <a:gd name="T39" fmla="*/ 19449380 h 21600"/>
              <a:gd name="T40" fmla="*/ 52114027 w 21600"/>
              <a:gd name="T41" fmla="*/ 19449380 h 21600"/>
              <a:gd name="T42" fmla="*/ 50473134 w 21600"/>
              <a:gd name="T43" fmla="*/ 20113643 h 21600"/>
              <a:gd name="T44" fmla="*/ 49880432 w 21600"/>
              <a:gd name="T45" fmla="*/ 21738061 h 21600"/>
              <a:gd name="T46" fmla="*/ 50923031 w 21600"/>
              <a:gd name="T47" fmla="*/ 76546481 h 21600"/>
              <a:gd name="T48" fmla="*/ 53216986 w 21600"/>
              <a:gd name="T49" fmla="*/ 78703241 h 21600"/>
              <a:gd name="T50" fmla="*/ 65246850 w 21600"/>
              <a:gd name="T51" fmla="*/ 78703241 h 21600"/>
              <a:gd name="T52" fmla="*/ 66800007 w 21600"/>
              <a:gd name="T53" fmla="*/ 78110539 h 21600"/>
              <a:gd name="T54" fmla="*/ 67480445 w 21600"/>
              <a:gd name="T55" fmla="*/ 76546481 h 21600"/>
              <a:gd name="T56" fmla="*/ 68737110 w 21600"/>
              <a:gd name="T57" fmla="*/ 21738061 h 21600"/>
              <a:gd name="T58" fmla="*/ 68287212 w 21600"/>
              <a:gd name="T59" fmla="*/ 85832174 h 21600"/>
              <a:gd name="T60" fmla="*/ 67590282 w 21600"/>
              <a:gd name="T61" fmla="*/ 84262824 h 21600"/>
              <a:gd name="T62" fmla="*/ 65993239 w 21600"/>
              <a:gd name="T63" fmla="*/ 83598561 h 21600"/>
              <a:gd name="T64" fmla="*/ 52624284 w 21600"/>
              <a:gd name="T65" fmla="*/ 83598561 h 21600"/>
              <a:gd name="T66" fmla="*/ 51104094 w 21600"/>
              <a:gd name="T67" fmla="*/ 84262824 h 21600"/>
              <a:gd name="T68" fmla="*/ 50473134 w 21600"/>
              <a:gd name="T69" fmla="*/ 85832174 h 21600"/>
              <a:gd name="T70" fmla="*/ 50473134 w 21600"/>
              <a:gd name="T71" fmla="*/ 98740031 h 21600"/>
              <a:gd name="T72" fmla="*/ 51076719 w 21600"/>
              <a:gd name="T73" fmla="*/ 100331464 h 21600"/>
              <a:gd name="T74" fmla="*/ 52624284 w 21600"/>
              <a:gd name="T75" fmla="*/ 101028394 h 21600"/>
              <a:gd name="T76" fmla="*/ 65993239 w 21600"/>
              <a:gd name="T77" fmla="*/ 101028394 h 21600"/>
              <a:gd name="T78" fmla="*/ 67590282 w 21600"/>
              <a:gd name="T79" fmla="*/ 100364449 h 21600"/>
              <a:gd name="T80" fmla="*/ 68287212 w 21600"/>
              <a:gd name="T81" fmla="*/ 98740031 h 21600"/>
              <a:gd name="T82" fmla="*/ 68287212 w 21600"/>
              <a:gd name="T83" fmla="*/ 85832174 h 21600"/>
              <a:gd name="T84" fmla="*/ 68287212 w 21600"/>
              <a:gd name="T85" fmla="*/ 85832174 h 216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1600" h="21600">
                <a:moveTo>
                  <a:pt x="10807" y="0"/>
                </a:moveTo>
                <a:cubicBezTo>
                  <a:pt x="12305" y="0"/>
                  <a:pt x="13706" y="282"/>
                  <a:pt x="15014" y="844"/>
                </a:cubicBezTo>
                <a:cubicBezTo>
                  <a:pt x="16322" y="1409"/>
                  <a:pt x="17466" y="2177"/>
                  <a:pt x="18450" y="3157"/>
                </a:cubicBezTo>
                <a:cubicBezTo>
                  <a:pt x="19433" y="4134"/>
                  <a:pt x="20204" y="5280"/>
                  <a:pt x="20761" y="6590"/>
                </a:cubicBezTo>
                <a:cubicBezTo>
                  <a:pt x="21320" y="7900"/>
                  <a:pt x="21600" y="9304"/>
                  <a:pt x="21600" y="10800"/>
                </a:cubicBezTo>
                <a:cubicBezTo>
                  <a:pt x="21600" y="12296"/>
                  <a:pt x="21320" y="13697"/>
                  <a:pt x="20761" y="15010"/>
                </a:cubicBezTo>
                <a:cubicBezTo>
                  <a:pt x="20204" y="16320"/>
                  <a:pt x="19433" y="17464"/>
                  <a:pt x="18450" y="18443"/>
                </a:cubicBezTo>
                <a:cubicBezTo>
                  <a:pt x="17466" y="19423"/>
                  <a:pt x="16322" y="20191"/>
                  <a:pt x="15014" y="20756"/>
                </a:cubicBezTo>
                <a:cubicBezTo>
                  <a:pt x="13706" y="21320"/>
                  <a:pt x="12305" y="21600"/>
                  <a:pt x="10807" y="21600"/>
                </a:cubicBezTo>
                <a:cubicBezTo>
                  <a:pt x="9310" y="21600"/>
                  <a:pt x="7905" y="21320"/>
                  <a:pt x="6594" y="20756"/>
                </a:cubicBezTo>
                <a:cubicBezTo>
                  <a:pt x="5281" y="20191"/>
                  <a:pt x="4136" y="19423"/>
                  <a:pt x="3159" y="18443"/>
                </a:cubicBezTo>
                <a:cubicBezTo>
                  <a:pt x="2181" y="17464"/>
                  <a:pt x="1410" y="16320"/>
                  <a:pt x="845" y="15010"/>
                </a:cubicBezTo>
                <a:cubicBezTo>
                  <a:pt x="283" y="13697"/>
                  <a:pt x="0" y="12296"/>
                  <a:pt x="0" y="10800"/>
                </a:cubicBezTo>
                <a:cubicBezTo>
                  <a:pt x="0" y="9304"/>
                  <a:pt x="283" y="7900"/>
                  <a:pt x="845" y="6590"/>
                </a:cubicBezTo>
                <a:cubicBezTo>
                  <a:pt x="1410" y="5280"/>
                  <a:pt x="2181" y="4134"/>
                  <a:pt x="3159" y="3157"/>
                </a:cubicBezTo>
                <a:cubicBezTo>
                  <a:pt x="4136" y="2177"/>
                  <a:pt x="5281" y="1409"/>
                  <a:pt x="6594" y="844"/>
                </a:cubicBezTo>
                <a:cubicBezTo>
                  <a:pt x="7905" y="282"/>
                  <a:pt x="9310" y="0"/>
                  <a:pt x="10807" y="0"/>
                </a:cubicBezTo>
                <a:moveTo>
                  <a:pt x="12525" y="3961"/>
                </a:moveTo>
                <a:cubicBezTo>
                  <a:pt x="12525" y="3871"/>
                  <a:pt x="12488" y="3772"/>
                  <a:pt x="12418" y="3665"/>
                </a:cubicBezTo>
                <a:cubicBezTo>
                  <a:pt x="12344" y="3594"/>
                  <a:pt x="12240" y="3555"/>
                  <a:pt x="12104" y="3544"/>
                </a:cubicBezTo>
                <a:lnTo>
                  <a:pt x="9496" y="3544"/>
                </a:lnTo>
                <a:cubicBezTo>
                  <a:pt x="9369" y="3544"/>
                  <a:pt x="9270" y="3583"/>
                  <a:pt x="9197" y="3665"/>
                </a:cubicBezTo>
                <a:cubicBezTo>
                  <a:pt x="9126" y="3775"/>
                  <a:pt x="9089" y="3874"/>
                  <a:pt x="9089" y="3961"/>
                </a:cubicBezTo>
                <a:lnTo>
                  <a:pt x="9279" y="13948"/>
                </a:lnTo>
                <a:cubicBezTo>
                  <a:pt x="9315" y="14211"/>
                  <a:pt x="9454" y="14341"/>
                  <a:pt x="9697" y="14341"/>
                </a:cubicBezTo>
                <a:lnTo>
                  <a:pt x="11889" y="14341"/>
                </a:lnTo>
                <a:cubicBezTo>
                  <a:pt x="11997" y="14341"/>
                  <a:pt x="12093" y="14304"/>
                  <a:pt x="12172" y="14233"/>
                </a:cubicBezTo>
                <a:cubicBezTo>
                  <a:pt x="12254" y="14163"/>
                  <a:pt x="12296" y="14067"/>
                  <a:pt x="12296" y="13948"/>
                </a:cubicBezTo>
                <a:lnTo>
                  <a:pt x="12525" y="3961"/>
                </a:lnTo>
                <a:close/>
                <a:moveTo>
                  <a:pt x="12443" y="15640"/>
                </a:moveTo>
                <a:cubicBezTo>
                  <a:pt x="12443" y="15532"/>
                  <a:pt x="12401" y="15436"/>
                  <a:pt x="12316" y="15354"/>
                </a:cubicBezTo>
                <a:cubicBezTo>
                  <a:pt x="12228" y="15275"/>
                  <a:pt x="12132" y="15233"/>
                  <a:pt x="12025" y="15233"/>
                </a:cubicBezTo>
                <a:lnTo>
                  <a:pt x="9589" y="15233"/>
                </a:lnTo>
                <a:cubicBezTo>
                  <a:pt x="9482" y="15233"/>
                  <a:pt x="9389" y="15275"/>
                  <a:pt x="9312" y="15354"/>
                </a:cubicBezTo>
                <a:cubicBezTo>
                  <a:pt x="9236" y="15436"/>
                  <a:pt x="9197" y="15532"/>
                  <a:pt x="9197" y="15640"/>
                </a:cubicBezTo>
                <a:lnTo>
                  <a:pt x="9197" y="17992"/>
                </a:lnTo>
                <a:cubicBezTo>
                  <a:pt x="9197" y="18099"/>
                  <a:pt x="9233" y="18195"/>
                  <a:pt x="9307" y="18282"/>
                </a:cubicBezTo>
                <a:cubicBezTo>
                  <a:pt x="9377" y="18367"/>
                  <a:pt x="9473" y="18409"/>
                  <a:pt x="9589" y="18409"/>
                </a:cubicBezTo>
                <a:lnTo>
                  <a:pt x="12025" y="18409"/>
                </a:lnTo>
                <a:cubicBezTo>
                  <a:pt x="12132" y="18409"/>
                  <a:pt x="12228" y="18370"/>
                  <a:pt x="12316" y="18288"/>
                </a:cubicBezTo>
                <a:cubicBezTo>
                  <a:pt x="12401" y="18206"/>
                  <a:pt x="12443" y="18107"/>
                  <a:pt x="12443" y="17992"/>
                </a:cubicBezTo>
                <a:lnTo>
                  <a:pt x="12443" y="15640"/>
                </a:lnTo>
                <a:close/>
                <a:moveTo>
                  <a:pt x="12443" y="15640"/>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47" name="AutoShape 18">
            <a:extLst>
              <a:ext uri="{FF2B5EF4-FFF2-40B4-BE49-F238E27FC236}">
                <a16:creationId xmlns:a16="http://schemas.microsoft.com/office/drawing/2014/main" id="{7943EDD5-6F13-5341-AD4D-EA7135BBEE9C}"/>
              </a:ext>
            </a:extLst>
          </p:cNvPr>
          <p:cNvSpPr>
            <a:spLocks/>
          </p:cNvSpPr>
          <p:nvPr/>
        </p:nvSpPr>
        <p:spPr bwMode="auto">
          <a:xfrm>
            <a:off x="7399284" y="1703437"/>
            <a:ext cx="224606" cy="224606"/>
          </a:xfrm>
          <a:custGeom>
            <a:avLst/>
            <a:gdLst>
              <a:gd name="T0" fmla="*/ 96303253 w 21600"/>
              <a:gd name="T1" fmla="*/ 68605506 h 21600"/>
              <a:gd name="T2" fmla="*/ 102082194 w 21600"/>
              <a:gd name="T3" fmla="*/ 72392258 h 21600"/>
              <a:gd name="T4" fmla="*/ 108717045 w 21600"/>
              <a:gd name="T5" fmla="*/ 73923331 h 21600"/>
              <a:gd name="T6" fmla="*/ 108717045 w 21600"/>
              <a:gd name="T7" fmla="*/ 94843441 h 21600"/>
              <a:gd name="T8" fmla="*/ 107103845 w 21600"/>
              <a:gd name="T9" fmla="*/ 104003122 h 21600"/>
              <a:gd name="T10" fmla="*/ 102790025 w 21600"/>
              <a:gd name="T11" fmla="*/ 111510692 h 21600"/>
              <a:gd name="T12" fmla="*/ 96555895 w 21600"/>
              <a:gd name="T13" fmla="*/ 116652746 h 21600"/>
              <a:gd name="T14" fmla="*/ 88899912 w 21600"/>
              <a:gd name="T15" fmla="*/ 118540689 h 21600"/>
              <a:gd name="T16" fmla="*/ 19740298 w 21600"/>
              <a:gd name="T17" fmla="*/ 118540689 h 21600"/>
              <a:gd name="T18" fmla="*/ 12068122 w 21600"/>
              <a:gd name="T19" fmla="*/ 116652746 h 21600"/>
              <a:gd name="T20" fmla="*/ 5789824 w 21600"/>
              <a:gd name="T21" fmla="*/ 111510692 h 21600"/>
              <a:gd name="T22" fmla="*/ 1569649 w 21600"/>
              <a:gd name="T23" fmla="*/ 104003122 h 21600"/>
              <a:gd name="T24" fmla="*/ 0 w 21600"/>
              <a:gd name="T25" fmla="*/ 94843441 h 21600"/>
              <a:gd name="T26" fmla="*/ 0 w 21600"/>
              <a:gd name="T27" fmla="*/ 23697248 h 21600"/>
              <a:gd name="T28" fmla="*/ 1569649 w 21600"/>
              <a:gd name="T29" fmla="*/ 14477206 h 21600"/>
              <a:gd name="T30" fmla="*/ 5789824 w 21600"/>
              <a:gd name="T31" fmla="*/ 6947853 h 21600"/>
              <a:gd name="T32" fmla="*/ 12068122 w 21600"/>
              <a:gd name="T33" fmla="*/ 1904436 h 21600"/>
              <a:gd name="T34" fmla="*/ 19740298 w 21600"/>
              <a:gd name="T35" fmla="*/ 0 h 21600"/>
              <a:gd name="T36" fmla="*/ 57184837 w 21600"/>
              <a:gd name="T37" fmla="*/ 0 h 21600"/>
              <a:gd name="T38" fmla="*/ 56932513 w 21600"/>
              <a:gd name="T39" fmla="*/ 2129384 h 21600"/>
              <a:gd name="T40" fmla="*/ 56795300 w 21600"/>
              <a:gd name="T41" fmla="*/ 4401256 h 21600"/>
              <a:gd name="T42" fmla="*/ 56795300 w 21600"/>
              <a:gd name="T43" fmla="*/ 11201012 h 21600"/>
              <a:gd name="T44" fmla="*/ 57184837 w 21600"/>
              <a:gd name="T45" fmla="*/ 14894437 h 21600"/>
              <a:gd name="T46" fmla="*/ 19740298 w 21600"/>
              <a:gd name="T47" fmla="*/ 14894437 h 21600"/>
              <a:gd name="T48" fmla="*/ 14565260 w 21600"/>
              <a:gd name="T49" fmla="*/ 17473701 h 21600"/>
              <a:gd name="T50" fmla="*/ 12413791 w 21600"/>
              <a:gd name="T51" fmla="*/ 23697248 h 21600"/>
              <a:gd name="T52" fmla="*/ 12413791 w 21600"/>
              <a:gd name="T53" fmla="*/ 94843441 h 21600"/>
              <a:gd name="T54" fmla="*/ 14565260 w 21600"/>
              <a:gd name="T55" fmla="*/ 101050496 h 21600"/>
              <a:gd name="T56" fmla="*/ 19740298 w 21600"/>
              <a:gd name="T57" fmla="*/ 103646252 h 21600"/>
              <a:gd name="T58" fmla="*/ 88899912 w 21600"/>
              <a:gd name="T59" fmla="*/ 103646252 h 21600"/>
              <a:gd name="T60" fmla="*/ 94113526 w 21600"/>
              <a:gd name="T61" fmla="*/ 101050496 h 21600"/>
              <a:gd name="T62" fmla="*/ 96303253 w 21600"/>
              <a:gd name="T63" fmla="*/ 94843441 h 21600"/>
              <a:gd name="T64" fmla="*/ 96303253 w 21600"/>
              <a:gd name="T65" fmla="*/ 68605506 h 21600"/>
              <a:gd name="T66" fmla="*/ 118540689 w 21600"/>
              <a:gd name="T67" fmla="*/ 11041715 h 21600"/>
              <a:gd name="T68" fmla="*/ 118540689 w 21600"/>
              <a:gd name="T69" fmla="*/ 48859599 h 21600"/>
              <a:gd name="T70" fmla="*/ 117410036 w 21600"/>
              <a:gd name="T71" fmla="*/ 52097534 h 21600"/>
              <a:gd name="T72" fmla="*/ 114874640 w 21600"/>
              <a:gd name="T73" fmla="*/ 53239070 h 21600"/>
              <a:gd name="T74" fmla="*/ 109337440 w 21600"/>
              <a:gd name="T75" fmla="*/ 53239070 h 21600"/>
              <a:gd name="T76" fmla="*/ 106675731 w 21600"/>
              <a:gd name="T77" fmla="*/ 51982423 h 21600"/>
              <a:gd name="T78" fmla="*/ 105616322 w 21600"/>
              <a:gd name="T79" fmla="*/ 48859599 h 21600"/>
              <a:gd name="T80" fmla="*/ 105616322 w 21600"/>
              <a:gd name="T81" fmla="*/ 28175356 h 21600"/>
              <a:gd name="T82" fmla="*/ 55949956 w 21600"/>
              <a:gd name="T83" fmla="*/ 87593787 h 21600"/>
              <a:gd name="T84" fmla="*/ 53343316 w 21600"/>
              <a:gd name="T85" fmla="*/ 88817768 h 21600"/>
              <a:gd name="T86" fmla="*/ 50670689 w 21600"/>
              <a:gd name="T87" fmla="*/ 87593787 h 21600"/>
              <a:gd name="T88" fmla="*/ 45588696 w 21600"/>
              <a:gd name="T89" fmla="*/ 81420018 h 21600"/>
              <a:gd name="T90" fmla="*/ 44529604 w 21600"/>
              <a:gd name="T91" fmla="*/ 78258935 h 21600"/>
              <a:gd name="T92" fmla="*/ 45588696 w 21600"/>
              <a:gd name="T93" fmla="*/ 75097852 h 21600"/>
              <a:gd name="T94" fmla="*/ 95117849 w 21600"/>
              <a:gd name="T95" fmla="*/ 15509222 h 21600"/>
              <a:gd name="T96" fmla="*/ 77825230 w 21600"/>
              <a:gd name="T97" fmla="*/ 15509222 h 21600"/>
              <a:gd name="T98" fmla="*/ 75179996 w 21600"/>
              <a:gd name="T99" fmla="*/ 14235765 h 21600"/>
              <a:gd name="T100" fmla="*/ 74159181 w 21600"/>
              <a:gd name="T101" fmla="*/ 11041715 h 21600"/>
              <a:gd name="T102" fmla="*/ 74159181 w 21600"/>
              <a:gd name="T103" fmla="*/ 4401256 h 21600"/>
              <a:gd name="T104" fmla="*/ 75152620 w 21600"/>
              <a:gd name="T105" fmla="*/ 1306124 h 21600"/>
              <a:gd name="T106" fmla="*/ 77825230 w 21600"/>
              <a:gd name="T107" fmla="*/ 0 h 21600"/>
              <a:gd name="T108" fmla="*/ 114874640 w 21600"/>
              <a:gd name="T109" fmla="*/ 0 h 21600"/>
              <a:gd name="T110" fmla="*/ 117437729 w 21600"/>
              <a:gd name="T111" fmla="*/ 1355602 h 21600"/>
              <a:gd name="T112" fmla="*/ 118540689 w 21600"/>
              <a:gd name="T113" fmla="*/ 4401256 h 21600"/>
              <a:gd name="T114" fmla="*/ 118540689 w 21600"/>
              <a:gd name="T115" fmla="*/ 11041715 h 21600"/>
              <a:gd name="T116" fmla="*/ 118540689 w 21600"/>
              <a:gd name="T117" fmla="*/ 11041715 h 216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1600" h="21600">
                <a:moveTo>
                  <a:pt x="17548" y="12501"/>
                </a:moveTo>
                <a:cubicBezTo>
                  <a:pt x="17869" y="12791"/>
                  <a:pt x="18219" y="13020"/>
                  <a:pt x="18601" y="13191"/>
                </a:cubicBezTo>
                <a:cubicBezTo>
                  <a:pt x="18985" y="13358"/>
                  <a:pt x="19387" y="13455"/>
                  <a:pt x="19810" y="13470"/>
                </a:cubicBezTo>
                <a:lnTo>
                  <a:pt x="19810" y="17282"/>
                </a:lnTo>
                <a:cubicBezTo>
                  <a:pt x="19810" y="17870"/>
                  <a:pt x="19712" y="18428"/>
                  <a:pt x="19516" y="18951"/>
                </a:cubicBezTo>
                <a:cubicBezTo>
                  <a:pt x="19320" y="19468"/>
                  <a:pt x="19059" y="19926"/>
                  <a:pt x="18730" y="20319"/>
                </a:cubicBezTo>
                <a:cubicBezTo>
                  <a:pt x="18402" y="20713"/>
                  <a:pt x="18023" y="21024"/>
                  <a:pt x="17594" y="21256"/>
                </a:cubicBezTo>
                <a:cubicBezTo>
                  <a:pt x="17163" y="21485"/>
                  <a:pt x="16698" y="21600"/>
                  <a:pt x="16199" y="21600"/>
                </a:cubicBezTo>
                <a:lnTo>
                  <a:pt x="3597" y="21600"/>
                </a:lnTo>
                <a:cubicBezTo>
                  <a:pt x="3107" y="21600"/>
                  <a:pt x="2639" y="21485"/>
                  <a:pt x="2199" y="21256"/>
                </a:cubicBezTo>
                <a:cubicBezTo>
                  <a:pt x="1758" y="21024"/>
                  <a:pt x="1376" y="20710"/>
                  <a:pt x="1055" y="20319"/>
                </a:cubicBezTo>
                <a:cubicBezTo>
                  <a:pt x="735" y="19926"/>
                  <a:pt x="480" y="19468"/>
                  <a:pt x="286" y="18951"/>
                </a:cubicBezTo>
                <a:cubicBezTo>
                  <a:pt x="95" y="18428"/>
                  <a:pt x="0" y="17870"/>
                  <a:pt x="0" y="17282"/>
                </a:cubicBezTo>
                <a:lnTo>
                  <a:pt x="0" y="4318"/>
                </a:lnTo>
                <a:cubicBezTo>
                  <a:pt x="0" y="3727"/>
                  <a:pt x="95" y="3169"/>
                  <a:pt x="286" y="2638"/>
                </a:cubicBezTo>
                <a:cubicBezTo>
                  <a:pt x="480" y="2106"/>
                  <a:pt x="735" y="1651"/>
                  <a:pt x="1055" y="1266"/>
                </a:cubicBezTo>
                <a:cubicBezTo>
                  <a:pt x="1376" y="881"/>
                  <a:pt x="1758" y="576"/>
                  <a:pt x="2199" y="347"/>
                </a:cubicBezTo>
                <a:cubicBezTo>
                  <a:pt x="2639" y="115"/>
                  <a:pt x="3107" y="0"/>
                  <a:pt x="3597" y="0"/>
                </a:cubicBezTo>
                <a:lnTo>
                  <a:pt x="10420" y="0"/>
                </a:lnTo>
                <a:cubicBezTo>
                  <a:pt x="10403" y="132"/>
                  <a:pt x="10389" y="261"/>
                  <a:pt x="10374" y="388"/>
                </a:cubicBezTo>
                <a:cubicBezTo>
                  <a:pt x="10357" y="514"/>
                  <a:pt x="10349" y="652"/>
                  <a:pt x="10349" y="802"/>
                </a:cubicBezTo>
                <a:lnTo>
                  <a:pt x="10349" y="2041"/>
                </a:lnTo>
                <a:cubicBezTo>
                  <a:pt x="10349" y="2256"/>
                  <a:pt x="10374" y="2479"/>
                  <a:pt x="10420" y="2714"/>
                </a:cubicBezTo>
                <a:lnTo>
                  <a:pt x="3597" y="2714"/>
                </a:lnTo>
                <a:cubicBezTo>
                  <a:pt x="3232" y="2714"/>
                  <a:pt x="2916" y="2873"/>
                  <a:pt x="2654" y="3184"/>
                </a:cubicBezTo>
                <a:cubicBezTo>
                  <a:pt x="2392" y="3501"/>
                  <a:pt x="2262" y="3877"/>
                  <a:pt x="2262" y="4318"/>
                </a:cubicBezTo>
                <a:lnTo>
                  <a:pt x="2262" y="17282"/>
                </a:lnTo>
                <a:cubicBezTo>
                  <a:pt x="2262" y="17723"/>
                  <a:pt x="2392" y="18102"/>
                  <a:pt x="2654" y="18413"/>
                </a:cubicBezTo>
                <a:cubicBezTo>
                  <a:pt x="2916" y="18727"/>
                  <a:pt x="3232" y="18886"/>
                  <a:pt x="3597" y="18886"/>
                </a:cubicBezTo>
                <a:lnTo>
                  <a:pt x="16199" y="18886"/>
                </a:lnTo>
                <a:cubicBezTo>
                  <a:pt x="16566" y="18886"/>
                  <a:pt x="16882" y="18727"/>
                  <a:pt x="17149" y="18413"/>
                </a:cubicBezTo>
                <a:cubicBezTo>
                  <a:pt x="17413" y="18102"/>
                  <a:pt x="17548" y="17723"/>
                  <a:pt x="17548" y="17282"/>
                </a:cubicBezTo>
                <a:lnTo>
                  <a:pt x="17548" y="12501"/>
                </a:lnTo>
                <a:close/>
                <a:moveTo>
                  <a:pt x="21600" y="2012"/>
                </a:moveTo>
                <a:lnTo>
                  <a:pt x="21600" y="8903"/>
                </a:lnTo>
                <a:cubicBezTo>
                  <a:pt x="21600" y="9138"/>
                  <a:pt x="21531" y="9331"/>
                  <a:pt x="21394" y="9493"/>
                </a:cubicBezTo>
                <a:cubicBezTo>
                  <a:pt x="21257" y="9652"/>
                  <a:pt x="21103" y="9722"/>
                  <a:pt x="20932" y="9701"/>
                </a:cubicBezTo>
                <a:lnTo>
                  <a:pt x="19923" y="9701"/>
                </a:lnTo>
                <a:cubicBezTo>
                  <a:pt x="19727" y="9701"/>
                  <a:pt x="19565" y="9625"/>
                  <a:pt x="19438" y="9472"/>
                </a:cubicBezTo>
                <a:cubicBezTo>
                  <a:pt x="19308" y="9317"/>
                  <a:pt x="19245" y="9126"/>
                  <a:pt x="19245" y="8903"/>
                </a:cubicBezTo>
                <a:lnTo>
                  <a:pt x="19245" y="5134"/>
                </a:lnTo>
                <a:lnTo>
                  <a:pt x="10195" y="15961"/>
                </a:lnTo>
                <a:cubicBezTo>
                  <a:pt x="10070" y="16110"/>
                  <a:pt x="9911" y="16184"/>
                  <a:pt x="9720" y="16184"/>
                </a:cubicBezTo>
                <a:cubicBezTo>
                  <a:pt x="9529" y="16184"/>
                  <a:pt x="9365" y="16113"/>
                  <a:pt x="9233" y="15961"/>
                </a:cubicBezTo>
                <a:lnTo>
                  <a:pt x="8307" y="14836"/>
                </a:lnTo>
                <a:cubicBezTo>
                  <a:pt x="8183" y="14683"/>
                  <a:pt x="8119" y="14492"/>
                  <a:pt x="8114" y="14260"/>
                </a:cubicBezTo>
                <a:cubicBezTo>
                  <a:pt x="8112" y="14025"/>
                  <a:pt x="8175" y="13831"/>
                  <a:pt x="8307" y="13684"/>
                </a:cubicBezTo>
                <a:lnTo>
                  <a:pt x="17332" y="2826"/>
                </a:lnTo>
                <a:lnTo>
                  <a:pt x="14181" y="2826"/>
                </a:lnTo>
                <a:cubicBezTo>
                  <a:pt x="13985" y="2826"/>
                  <a:pt x="13824" y="2749"/>
                  <a:pt x="13699" y="2594"/>
                </a:cubicBezTo>
                <a:cubicBezTo>
                  <a:pt x="13574" y="2441"/>
                  <a:pt x="13513" y="2247"/>
                  <a:pt x="13513" y="2012"/>
                </a:cubicBezTo>
                <a:lnTo>
                  <a:pt x="13513" y="802"/>
                </a:lnTo>
                <a:cubicBezTo>
                  <a:pt x="13496" y="587"/>
                  <a:pt x="13557" y="399"/>
                  <a:pt x="13694" y="238"/>
                </a:cubicBezTo>
                <a:cubicBezTo>
                  <a:pt x="13831" y="82"/>
                  <a:pt x="13993" y="0"/>
                  <a:pt x="14181" y="0"/>
                </a:cubicBezTo>
                <a:lnTo>
                  <a:pt x="20932" y="0"/>
                </a:lnTo>
                <a:cubicBezTo>
                  <a:pt x="21110" y="0"/>
                  <a:pt x="21267" y="82"/>
                  <a:pt x="21399" y="247"/>
                </a:cubicBezTo>
                <a:cubicBezTo>
                  <a:pt x="21534" y="411"/>
                  <a:pt x="21600" y="599"/>
                  <a:pt x="21600" y="802"/>
                </a:cubicBezTo>
                <a:lnTo>
                  <a:pt x="21600" y="2012"/>
                </a:lnTo>
                <a:close/>
                <a:moveTo>
                  <a:pt x="21600" y="2012"/>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48" name="AutoShape 19">
            <a:extLst>
              <a:ext uri="{FF2B5EF4-FFF2-40B4-BE49-F238E27FC236}">
                <a16:creationId xmlns:a16="http://schemas.microsoft.com/office/drawing/2014/main" id="{815B6185-A775-CA45-8439-660C3762F88E}"/>
              </a:ext>
            </a:extLst>
          </p:cNvPr>
          <p:cNvSpPr>
            <a:spLocks/>
          </p:cNvSpPr>
          <p:nvPr/>
        </p:nvSpPr>
        <p:spPr bwMode="auto">
          <a:xfrm>
            <a:off x="7804605" y="1717726"/>
            <a:ext cx="224606" cy="224606"/>
          </a:xfrm>
          <a:custGeom>
            <a:avLst/>
            <a:gdLst>
              <a:gd name="T0" fmla="*/ 40194283 w 21598"/>
              <a:gd name="T1" fmla="*/ 118633954 h 21580"/>
              <a:gd name="T2" fmla="*/ 38322182 w 21598"/>
              <a:gd name="T3" fmla="*/ 118468754 h 21580"/>
              <a:gd name="T4" fmla="*/ 28463124 w 21598"/>
              <a:gd name="T5" fmla="*/ 110769888 h 21580"/>
              <a:gd name="T6" fmla="*/ 32926176 w 21598"/>
              <a:gd name="T7" fmla="*/ 99609201 h 21580"/>
              <a:gd name="T8" fmla="*/ 1613826 w 21598"/>
              <a:gd name="T9" fmla="*/ 65736589 h 21580"/>
              <a:gd name="T10" fmla="*/ 1613826 w 21598"/>
              <a:gd name="T11" fmla="*/ 53079091 h 21580"/>
              <a:gd name="T12" fmla="*/ 26947944 w 21598"/>
              <a:gd name="T13" fmla="*/ 22722836 h 21580"/>
              <a:gd name="T14" fmla="*/ 59292212 w 21598"/>
              <a:gd name="T15" fmla="*/ 11953036 h 21580"/>
              <a:gd name="T16" fmla="*/ 72670184 w 21598"/>
              <a:gd name="T17" fmla="*/ 13791176 h 21580"/>
              <a:gd name="T18" fmla="*/ 79938291 w 21598"/>
              <a:gd name="T19" fmla="*/ 214758 h 21580"/>
              <a:gd name="T20" fmla="*/ 90351880 w 21598"/>
              <a:gd name="T21" fmla="*/ 6235088 h 21580"/>
              <a:gd name="T22" fmla="*/ 91384097 w 21598"/>
              <a:gd name="T23" fmla="*/ 10335287 h 21580"/>
              <a:gd name="T24" fmla="*/ 41346932 w 21598"/>
              <a:gd name="T25" fmla="*/ 81283313 h 21580"/>
              <a:gd name="T26" fmla="*/ 29138403 w 21598"/>
              <a:gd name="T27" fmla="*/ 52446009 h 21580"/>
              <a:gd name="T28" fmla="*/ 35182293 w 21598"/>
              <a:gd name="T29" fmla="*/ 30889884 h 21580"/>
              <a:gd name="T30" fmla="*/ 9897638 w 21598"/>
              <a:gd name="T31" fmla="*/ 59424206 h 21580"/>
              <a:gd name="T32" fmla="*/ 37691093 w 21598"/>
              <a:gd name="T33" fmla="*/ 89323490 h 21580"/>
              <a:gd name="T34" fmla="*/ 39480741 w 21598"/>
              <a:gd name="T35" fmla="*/ 52446009 h 21580"/>
              <a:gd name="T36" fmla="*/ 43213441 w 21598"/>
              <a:gd name="T37" fmla="*/ 56854169 h 21580"/>
              <a:gd name="T38" fmla="*/ 46880482 w 21598"/>
              <a:gd name="T39" fmla="*/ 52446009 h 21580"/>
              <a:gd name="T40" fmla="*/ 58715896 w 21598"/>
              <a:gd name="T41" fmla="*/ 38220303 h 21580"/>
              <a:gd name="T42" fmla="*/ 62448895 w 21598"/>
              <a:gd name="T43" fmla="*/ 33751674 h 21580"/>
              <a:gd name="T44" fmla="*/ 58715896 w 21598"/>
              <a:gd name="T45" fmla="*/ 29343515 h 21580"/>
              <a:gd name="T46" fmla="*/ 45107327 w 21598"/>
              <a:gd name="T47" fmla="*/ 36057377 h 21580"/>
              <a:gd name="T48" fmla="*/ 39480741 w 21598"/>
              <a:gd name="T49" fmla="*/ 52446009 h 21580"/>
              <a:gd name="T50" fmla="*/ 118562638 w 21598"/>
              <a:gd name="T51" fmla="*/ 59501201 h 21580"/>
              <a:gd name="T52" fmla="*/ 91867059 w 21598"/>
              <a:gd name="T53" fmla="*/ 96042967 h 21580"/>
              <a:gd name="T54" fmla="*/ 65336102 w 21598"/>
              <a:gd name="T55" fmla="*/ 94573575 h 21580"/>
              <a:gd name="T56" fmla="*/ 108687086 w 21598"/>
              <a:gd name="T57" fmla="*/ 59424206 h 21580"/>
              <a:gd name="T58" fmla="*/ 96648470 w 21598"/>
              <a:gd name="T59" fmla="*/ 26949588 h 21580"/>
              <a:gd name="T60" fmla="*/ 117107842 w 21598"/>
              <a:gd name="T61" fmla="*/ 53079091 h 21580"/>
              <a:gd name="T62" fmla="*/ 86981411 w 21598"/>
              <a:gd name="T63" fmla="*/ 63314944 h 21580"/>
              <a:gd name="T64" fmla="*/ 77105858 w 21598"/>
              <a:gd name="T65" fmla="*/ 80281785 h 21580"/>
              <a:gd name="T66" fmla="*/ 87837805 w 21598"/>
              <a:gd name="T67" fmla="*/ 46100894 h 21580"/>
              <a:gd name="T68" fmla="*/ 88364640 w 21598"/>
              <a:gd name="T69" fmla="*/ 52446009 h 2158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598" h="21580">
                <a:moveTo>
                  <a:pt x="7581" y="21301"/>
                </a:moveTo>
                <a:cubicBezTo>
                  <a:pt x="7532" y="21433"/>
                  <a:pt x="7446" y="21518"/>
                  <a:pt x="7322" y="21557"/>
                </a:cubicBezTo>
                <a:cubicBezTo>
                  <a:pt x="7290" y="21571"/>
                  <a:pt x="7248" y="21580"/>
                  <a:pt x="7192" y="21580"/>
                </a:cubicBezTo>
                <a:cubicBezTo>
                  <a:pt x="7145" y="21580"/>
                  <a:pt x="7074" y="21565"/>
                  <a:pt x="6981" y="21527"/>
                </a:cubicBezTo>
                <a:lnTo>
                  <a:pt x="5401" y="20459"/>
                </a:lnTo>
                <a:cubicBezTo>
                  <a:pt x="5290" y="20383"/>
                  <a:pt x="5220" y="20274"/>
                  <a:pt x="5185" y="20128"/>
                </a:cubicBezTo>
                <a:cubicBezTo>
                  <a:pt x="5149" y="19984"/>
                  <a:pt x="5163" y="19846"/>
                  <a:pt x="5224" y="19714"/>
                </a:cubicBezTo>
                <a:lnTo>
                  <a:pt x="5998" y="18100"/>
                </a:lnTo>
                <a:cubicBezTo>
                  <a:pt x="4867" y="17464"/>
                  <a:pt x="3815" y="16627"/>
                  <a:pt x="2846" y="15592"/>
                </a:cubicBezTo>
                <a:cubicBezTo>
                  <a:pt x="1877" y="14559"/>
                  <a:pt x="1028" y="13344"/>
                  <a:pt x="294" y="11945"/>
                </a:cubicBezTo>
                <a:cubicBezTo>
                  <a:pt x="98" y="11601"/>
                  <a:pt x="0" y="11220"/>
                  <a:pt x="0" y="10812"/>
                </a:cubicBezTo>
                <a:cubicBezTo>
                  <a:pt x="0" y="10399"/>
                  <a:pt x="98" y="10008"/>
                  <a:pt x="294" y="9645"/>
                </a:cubicBezTo>
                <a:cubicBezTo>
                  <a:pt x="903" y="8474"/>
                  <a:pt x="1598" y="7421"/>
                  <a:pt x="2379" y="6490"/>
                </a:cubicBezTo>
                <a:cubicBezTo>
                  <a:pt x="3159" y="5557"/>
                  <a:pt x="4003" y="4771"/>
                  <a:pt x="4909" y="4129"/>
                </a:cubicBezTo>
                <a:cubicBezTo>
                  <a:pt x="5814" y="3489"/>
                  <a:pt x="6761" y="3002"/>
                  <a:pt x="7750" y="2670"/>
                </a:cubicBezTo>
                <a:cubicBezTo>
                  <a:pt x="8738" y="2339"/>
                  <a:pt x="9754" y="2172"/>
                  <a:pt x="10801" y="2172"/>
                </a:cubicBezTo>
                <a:cubicBezTo>
                  <a:pt x="11215" y="2172"/>
                  <a:pt x="11626" y="2204"/>
                  <a:pt x="12032" y="2268"/>
                </a:cubicBezTo>
                <a:cubicBezTo>
                  <a:pt x="12436" y="2336"/>
                  <a:pt x="12840" y="2415"/>
                  <a:pt x="13238" y="2506"/>
                </a:cubicBezTo>
                <a:lnTo>
                  <a:pt x="14281" y="291"/>
                </a:lnTo>
                <a:cubicBezTo>
                  <a:pt x="14342" y="159"/>
                  <a:pt x="14438" y="74"/>
                  <a:pt x="14562" y="39"/>
                </a:cubicBezTo>
                <a:cubicBezTo>
                  <a:pt x="14655" y="-20"/>
                  <a:pt x="14768" y="-11"/>
                  <a:pt x="14902" y="62"/>
                </a:cubicBezTo>
                <a:lnTo>
                  <a:pt x="16459" y="1133"/>
                </a:lnTo>
                <a:cubicBezTo>
                  <a:pt x="16569" y="1206"/>
                  <a:pt x="16645" y="1315"/>
                  <a:pt x="16689" y="1462"/>
                </a:cubicBezTo>
                <a:cubicBezTo>
                  <a:pt x="16730" y="1608"/>
                  <a:pt x="16716" y="1746"/>
                  <a:pt x="16647" y="1878"/>
                </a:cubicBezTo>
                <a:lnTo>
                  <a:pt x="7581" y="21301"/>
                </a:lnTo>
                <a:close/>
                <a:moveTo>
                  <a:pt x="7532" y="14770"/>
                </a:moveTo>
                <a:cubicBezTo>
                  <a:pt x="6861" y="14181"/>
                  <a:pt x="6323" y="13432"/>
                  <a:pt x="5917" y="12529"/>
                </a:cubicBezTo>
                <a:cubicBezTo>
                  <a:pt x="5511" y="11628"/>
                  <a:pt x="5308" y="10627"/>
                  <a:pt x="5308" y="9530"/>
                </a:cubicBezTo>
                <a:cubicBezTo>
                  <a:pt x="5308" y="8800"/>
                  <a:pt x="5405" y="8107"/>
                  <a:pt x="5606" y="7444"/>
                </a:cubicBezTo>
                <a:cubicBezTo>
                  <a:pt x="5804" y="6784"/>
                  <a:pt x="6071" y="6174"/>
                  <a:pt x="6409" y="5613"/>
                </a:cubicBezTo>
                <a:cubicBezTo>
                  <a:pt x="5494" y="6182"/>
                  <a:pt x="4644" y="6901"/>
                  <a:pt x="3861" y="7767"/>
                </a:cubicBezTo>
                <a:cubicBezTo>
                  <a:pt x="3076" y="8632"/>
                  <a:pt x="2391" y="9645"/>
                  <a:pt x="1803" y="10798"/>
                </a:cubicBezTo>
                <a:cubicBezTo>
                  <a:pt x="2445" y="12024"/>
                  <a:pt x="3193" y="13098"/>
                  <a:pt x="4047" y="14019"/>
                </a:cubicBezTo>
                <a:cubicBezTo>
                  <a:pt x="4904" y="14943"/>
                  <a:pt x="5844" y="15680"/>
                  <a:pt x="6866" y="16231"/>
                </a:cubicBezTo>
                <a:lnTo>
                  <a:pt x="7532" y="14770"/>
                </a:lnTo>
                <a:close/>
                <a:moveTo>
                  <a:pt x="7192" y="9530"/>
                </a:moveTo>
                <a:cubicBezTo>
                  <a:pt x="7192" y="9747"/>
                  <a:pt x="7258" y="9935"/>
                  <a:pt x="7385" y="10093"/>
                </a:cubicBezTo>
                <a:cubicBezTo>
                  <a:pt x="7515" y="10252"/>
                  <a:pt x="7679" y="10331"/>
                  <a:pt x="7872" y="10331"/>
                </a:cubicBezTo>
                <a:cubicBezTo>
                  <a:pt x="8068" y="10331"/>
                  <a:pt x="8227" y="10249"/>
                  <a:pt x="8352" y="10085"/>
                </a:cubicBezTo>
                <a:cubicBezTo>
                  <a:pt x="8479" y="9923"/>
                  <a:pt x="8540" y="9736"/>
                  <a:pt x="8540" y="9530"/>
                </a:cubicBezTo>
                <a:cubicBezTo>
                  <a:pt x="8540" y="8800"/>
                  <a:pt x="8751" y="8186"/>
                  <a:pt x="9167" y="7691"/>
                </a:cubicBezTo>
                <a:cubicBezTo>
                  <a:pt x="9585" y="7195"/>
                  <a:pt x="10094" y="6945"/>
                  <a:pt x="10696" y="6945"/>
                </a:cubicBezTo>
                <a:cubicBezTo>
                  <a:pt x="10892" y="6945"/>
                  <a:pt x="11053" y="6866"/>
                  <a:pt x="11183" y="6702"/>
                </a:cubicBezTo>
                <a:cubicBezTo>
                  <a:pt x="11310" y="6535"/>
                  <a:pt x="11376" y="6347"/>
                  <a:pt x="11376" y="6133"/>
                </a:cubicBezTo>
                <a:cubicBezTo>
                  <a:pt x="11376" y="5898"/>
                  <a:pt x="11310" y="5704"/>
                  <a:pt x="11183" y="5558"/>
                </a:cubicBezTo>
                <a:cubicBezTo>
                  <a:pt x="11053" y="5408"/>
                  <a:pt x="10892" y="5332"/>
                  <a:pt x="10696" y="5332"/>
                </a:cubicBezTo>
                <a:cubicBezTo>
                  <a:pt x="10219" y="5332"/>
                  <a:pt x="9764" y="5440"/>
                  <a:pt x="9331" y="5663"/>
                </a:cubicBezTo>
                <a:cubicBezTo>
                  <a:pt x="8897" y="5883"/>
                  <a:pt x="8525" y="6180"/>
                  <a:pt x="8217" y="6552"/>
                </a:cubicBezTo>
                <a:cubicBezTo>
                  <a:pt x="7909" y="6928"/>
                  <a:pt x="7662" y="7377"/>
                  <a:pt x="7476" y="7893"/>
                </a:cubicBezTo>
                <a:cubicBezTo>
                  <a:pt x="7287" y="8415"/>
                  <a:pt x="7192" y="8961"/>
                  <a:pt x="7192" y="9530"/>
                </a:cubicBezTo>
                <a:moveTo>
                  <a:pt x="21333" y="9645"/>
                </a:moveTo>
                <a:cubicBezTo>
                  <a:pt x="21512" y="10008"/>
                  <a:pt x="21600" y="10399"/>
                  <a:pt x="21598" y="10812"/>
                </a:cubicBezTo>
                <a:cubicBezTo>
                  <a:pt x="21593" y="11220"/>
                  <a:pt x="21505" y="11602"/>
                  <a:pt x="21333" y="11945"/>
                </a:cubicBezTo>
                <a:cubicBezTo>
                  <a:pt x="20083" y="14327"/>
                  <a:pt x="18551" y="16164"/>
                  <a:pt x="16735" y="17452"/>
                </a:cubicBezTo>
                <a:cubicBezTo>
                  <a:pt x="14920" y="18746"/>
                  <a:pt x="12964" y="19400"/>
                  <a:pt x="10872" y="19418"/>
                </a:cubicBezTo>
                <a:lnTo>
                  <a:pt x="11902" y="17185"/>
                </a:lnTo>
                <a:cubicBezTo>
                  <a:pt x="13535" y="16950"/>
                  <a:pt x="15025" y="16272"/>
                  <a:pt x="16378" y="15149"/>
                </a:cubicBezTo>
                <a:cubicBezTo>
                  <a:pt x="17729" y="14025"/>
                  <a:pt x="18869" y="12576"/>
                  <a:pt x="19799" y="10798"/>
                </a:cubicBezTo>
                <a:cubicBezTo>
                  <a:pt x="18947" y="9204"/>
                  <a:pt x="17920" y="7878"/>
                  <a:pt x="16716" y="6819"/>
                </a:cubicBezTo>
                <a:lnTo>
                  <a:pt x="17606" y="4897"/>
                </a:lnTo>
                <a:cubicBezTo>
                  <a:pt x="18326" y="5513"/>
                  <a:pt x="18999" y="6215"/>
                  <a:pt x="19623" y="7004"/>
                </a:cubicBezTo>
                <a:cubicBezTo>
                  <a:pt x="20247" y="7790"/>
                  <a:pt x="20817" y="8670"/>
                  <a:pt x="21333" y="9645"/>
                </a:cubicBezTo>
                <a:moveTo>
                  <a:pt x="16097" y="9530"/>
                </a:moveTo>
                <a:cubicBezTo>
                  <a:pt x="16097" y="10223"/>
                  <a:pt x="16011" y="10883"/>
                  <a:pt x="15845" y="11505"/>
                </a:cubicBezTo>
                <a:cubicBezTo>
                  <a:pt x="15676" y="12130"/>
                  <a:pt x="15441" y="12696"/>
                  <a:pt x="15135" y="13212"/>
                </a:cubicBezTo>
                <a:cubicBezTo>
                  <a:pt x="14831" y="13729"/>
                  <a:pt x="14467" y="14186"/>
                  <a:pt x="14046" y="14588"/>
                </a:cubicBezTo>
                <a:cubicBezTo>
                  <a:pt x="13625" y="14990"/>
                  <a:pt x="13163" y="15310"/>
                  <a:pt x="12663" y="15545"/>
                </a:cubicBezTo>
                <a:lnTo>
                  <a:pt x="16001" y="8377"/>
                </a:lnTo>
                <a:cubicBezTo>
                  <a:pt x="16033" y="8568"/>
                  <a:pt x="16057" y="8750"/>
                  <a:pt x="16072" y="8935"/>
                </a:cubicBezTo>
                <a:cubicBezTo>
                  <a:pt x="16089" y="9116"/>
                  <a:pt x="16097" y="9316"/>
                  <a:pt x="16097" y="9530"/>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49" name="AutoShape 20">
            <a:extLst>
              <a:ext uri="{FF2B5EF4-FFF2-40B4-BE49-F238E27FC236}">
                <a16:creationId xmlns:a16="http://schemas.microsoft.com/office/drawing/2014/main" id="{DB5DAC48-BEEC-584A-9FE6-D647D72ACD45}"/>
              </a:ext>
            </a:extLst>
          </p:cNvPr>
          <p:cNvSpPr>
            <a:spLocks/>
          </p:cNvSpPr>
          <p:nvPr/>
        </p:nvSpPr>
        <p:spPr bwMode="auto">
          <a:xfrm>
            <a:off x="8270361" y="1705026"/>
            <a:ext cx="224606" cy="224606"/>
          </a:xfrm>
          <a:custGeom>
            <a:avLst/>
            <a:gdLst>
              <a:gd name="T0" fmla="*/ 117107842 w 21598"/>
              <a:gd name="T1" fmla="*/ 51367637 h 21600"/>
              <a:gd name="T2" fmla="*/ 118562638 w 21598"/>
              <a:gd name="T3" fmla="*/ 59352797 h 21600"/>
              <a:gd name="T4" fmla="*/ 117107842 w 21598"/>
              <a:gd name="T5" fmla="*/ 67178661 h 21600"/>
              <a:gd name="T6" fmla="*/ 105492123 w 21598"/>
              <a:gd name="T7" fmla="*/ 89037125 h 21600"/>
              <a:gd name="T8" fmla="*/ 91680352 w 21598"/>
              <a:gd name="T9" fmla="*/ 105172034 h 21600"/>
              <a:gd name="T10" fmla="*/ 76139616 w 21598"/>
              <a:gd name="T11" fmla="*/ 115110789 h 21600"/>
              <a:gd name="T12" fmla="*/ 59292212 w 21598"/>
              <a:gd name="T13" fmla="*/ 118540689 h 21600"/>
              <a:gd name="T14" fmla="*/ 42571149 w 21598"/>
              <a:gd name="T15" fmla="*/ 115110789 h 21600"/>
              <a:gd name="T16" fmla="*/ 26947944 w 21598"/>
              <a:gd name="T17" fmla="*/ 105067806 h 21600"/>
              <a:gd name="T18" fmla="*/ 13032236 w 21598"/>
              <a:gd name="T19" fmla="*/ 88856044 h 21600"/>
              <a:gd name="T20" fmla="*/ 1613826 w 21598"/>
              <a:gd name="T21" fmla="*/ 67178661 h 21600"/>
              <a:gd name="T22" fmla="*/ 0 w 21598"/>
              <a:gd name="T23" fmla="*/ 59352797 h 21600"/>
              <a:gd name="T24" fmla="*/ 1613826 w 21598"/>
              <a:gd name="T25" fmla="*/ 51367637 h 21600"/>
              <a:gd name="T26" fmla="*/ 13059631 w 21598"/>
              <a:gd name="T27" fmla="*/ 29728513 h 21600"/>
              <a:gd name="T28" fmla="*/ 26947944 w 21598"/>
              <a:gd name="T29" fmla="*/ 13511459 h 21600"/>
              <a:gd name="T30" fmla="*/ 42543753 w 21598"/>
              <a:gd name="T31" fmla="*/ 3429900 h 21600"/>
              <a:gd name="T32" fmla="*/ 59292212 w 21598"/>
              <a:gd name="T33" fmla="*/ 0 h 21600"/>
              <a:gd name="T34" fmla="*/ 76139616 w 21598"/>
              <a:gd name="T35" fmla="*/ 3429900 h 21600"/>
              <a:gd name="T36" fmla="*/ 91680352 w 21598"/>
              <a:gd name="T37" fmla="*/ 13412523 h 21600"/>
              <a:gd name="T38" fmla="*/ 105492123 w 21598"/>
              <a:gd name="T39" fmla="*/ 29541840 h 21600"/>
              <a:gd name="T40" fmla="*/ 117107842 w 21598"/>
              <a:gd name="T41" fmla="*/ 51367637 h 21600"/>
              <a:gd name="T42" fmla="*/ 59292212 w 21598"/>
              <a:gd name="T43" fmla="*/ 103756072 h 21600"/>
              <a:gd name="T44" fmla="*/ 73987755 w 21598"/>
              <a:gd name="T45" fmla="*/ 100572905 h 21600"/>
              <a:gd name="T46" fmla="*/ 87327148 w 21598"/>
              <a:gd name="T47" fmla="*/ 91698833 h 21600"/>
              <a:gd name="T48" fmla="*/ 99030928 w 21598"/>
              <a:gd name="T49" fmla="*/ 77682425 h 21600"/>
              <a:gd name="T50" fmla="*/ 108687086 w 21598"/>
              <a:gd name="T51" fmla="*/ 59248252 h 21600"/>
              <a:gd name="T52" fmla="*/ 96626366 w 21598"/>
              <a:gd name="T53" fmla="*/ 37389788 h 21600"/>
              <a:gd name="T54" fmla="*/ 81415191 w 21598"/>
              <a:gd name="T55" fmla="*/ 22286895 h 21600"/>
              <a:gd name="T56" fmla="*/ 86520235 w 21598"/>
              <a:gd name="T57" fmla="*/ 35128800 h 21600"/>
              <a:gd name="T58" fmla="*/ 88364640 w 21598"/>
              <a:gd name="T59" fmla="*/ 50577362 h 21600"/>
              <a:gd name="T60" fmla="*/ 86081145 w 21598"/>
              <a:gd name="T61" fmla="*/ 67842606 h 21600"/>
              <a:gd name="T62" fmla="*/ 79713304 w 21598"/>
              <a:gd name="T63" fmla="*/ 81996245 h 21600"/>
              <a:gd name="T64" fmla="*/ 70227360 w 21598"/>
              <a:gd name="T65" fmla="*/ 91600214 h 21600"/>
              <a:gd name="T66" fmla="*/ 58715896 w 21598"/>
              <a:gd name="T67" fmla="*/ 95084865 h 21600"/>
              <a:gd name="T68" fmla="*/ 47204415 w 21598"/>
              <a:gd name="T69" fmla="*/ 91600214 h 21600"/>
              <a:gd name="T70" fmla="*/ 37789738 w 21598"/>
              <a:gd name="T71" fmla="*/ 81996245 h 21600"/>
              <a:gd name="T72" fmla="*/ 31421898 w 21598"/>
              <a:gd name="T73" fmla="*/ 67842606 h 21600"/>
              <a:gd name="T74" fmla="*/ 29138403 w 21598"/>
              <a:gd name="T75" fmla="*/ 50577362 h 21600"/>
              <a:gd name="T76" fmla="*/ 30774314 w 21598"/>
              <a:gd name="T77" fmla="*/ 36237351 h 21600"/>
              <a:gd name="T78" fmla="*/ 35182293 w 21598"/>
              <a:gd name="T79" fmla="*/ 23817968 h 21600"/>
              <a:gd name="T80" fmla="*/ 21195017 w 21598"/>
              <a:gd name="T81" fmla="*/ 38558699 h 21600"/>
              <a:gd name="T82" fmla="*/ 9903248 w 21598"/>
              <a:gd name="T83" fmla="*/ 59248252 h 21600"/>
              <a:gd name="T84" fmla="*/ 19520826 w 21598"/>
              <a:gd name="T85" fmla="*/ 77644149 h 21600"/>
              <a:gd name="T86" fmla="*/ 31229899 w 21598"/>
              <a:gd name="T87" fmla="*/ 91698833 h 21600"/>
              <a:gd name="T88" fmla="*/ 44596987 w 21598"/>
              <a:gd name="T89" fmla="*/ 100572905 h 21600"/>
              <a:gd name="T90" fmla="*/ 59292212 w 21598"/>
              <a:gd name="T91" fmla="*/ 103756072 h 21600"/>
              <a:gd name="T92" fmla="*/ 58715896 w 21598"/>
              <a:gd name="T93" fmla="*/ 21699485 h 21600"/>
              <a:gd name="T94" fmla="*/ 51222802 w 21598"/>
              <a:gd name="T95" fmla="*/ 23960455 h 21600"/>
              <a:gd name="T96" fmla="*/ 45107327 w 21598"/>
              <a:gd name="T97" fmla="*/ 30107149 h 21600"/>
              <a:gd name="T98" fmla="*/ 41039793 w 21598"/>
              <a:gd name="T99" fmla="*/ 39326891 h 21600"/>
              <a:gd name="T100" fmla="*/ 39480741 w 21598"/>
              <a:gd name="T101" fmla="*/ 50577362 h 21600"/>
              <a:gd name="T102" fmla="*/ 40540019 w 21598"/>
              <a:gd name="T103" fmla="*/ 54430083 h 21600"/>
              <a:gd name="T104" fmla="*/ 43213441 w 21598"/>
              <a:gd name="T105" fmla="*/ 56065385 h 21600"/>
              <a:gd name="T106" fmla="*/ 45848582 w 21598"/>
              <a:gd name="T107" fmla="*/ 54391507 h 21600"/>
              <a:gd name="T108" fmla="*/ 46880482 w 21598"/>
              <a:gd name="T109" fmla="*/ 50577362 h 21600"/>
              <a:gd name="T110" fmla="*/ 50322518 w 21598"/>
              <a:gd name="T111" fmla="*/ 37933013 h 21600"/>
              <a:gd name="T112" fmla="*/ 58715896 w 21598"/>
              <a:gd name="T113" fmla="*/ 32812743 h 21600"/>
              <a:gd name="T114" fmla="*/ 61389300 w 21598"/>
              <a:gd name="T115" fmla="*/ 31117081 h 21600"/>
              <a:gd name="T116" fmla="*/ 62448895 w 21598"/>
              <a:gd name="T117" fmla="*/ 27204000 h 21600"/>
              <a:gd name="T118" fmla="*/ 61389300 w 21598"/>
              <a:gd name="T119" fmla="*/ 23230558 h 21600"/>
              <a:gd name="T120" fmla="*/ 58715896 w 21598"/>
              <a:gd name="T121" fmla="*/ 21699485 h 216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598" h="21600">
                <a:moveTo>
                  <a:pt x="21333" y="9360"/>
                </a:moveTo>
                <a:cubicBezTo>
                  <a:pt x="21512" y="9815"/>
                  <a:pt x="21600" y="10304"/>
                  <a:pt x="21598" y="10815"/>
                </a:cubicBezTo>
                <a:cubicBezTo>
                  <a:pt x="21593" y="11337"/>
                  <a:pt x="21505" y="11811"/>
                  <a:pt x="21333" y="12241"/>
                </a:cubicBezTo>
                <a:cubicBezTo>
                  <a:pt x="20707" y="13729"/>
                  <a:pt x="20002" y="15055"/>
                  <a:pt x="19217" y="16224"/>
                </a:cubicBezTo>
                <a:cubicBezTo>
                  <a:pt x="18434" y="17389"/>
                  <a:pt x="17594" y="18370"/>
                  <a:pt x="16701" y="19164"/>
                </a:cubicBezTo>
                <a:cubicBezTo>
                  <a:pt x="15805" y="19954"/>
                  <a:pt x="14863" y="20560"/>
                  <a:pt x="13870" y="20975"/>
                </a:cubicBezTo>
                <a:cubicBezTo>
                  <a:pt x="12879" y="21391"/>
                  <a:pt x="11856" y="21600"/>
                  <a:pt x="10801" y="21600"/>
                </a:cubicBezTo>
                <a:cubicBezTo>
                  <a:pt x="9764" y="21600"/>
                  <a:pt x="8748" y="21391"/>
                  <a:pt x="7755" y="20975"/>
                </a:cubicBezTo>
                <a:cubicBezTo>
                  <a:pt x="6764" y="20560"/>
                  <a:pt x="5814" y="19950"/>
                  <a:pt x="4909" y="19145"/>
                </a:cubicBezTo>
                <a:cubicBezTo>
                  <a:pt x="4003" y="18341"/>
                  <a:pt x="3157" y="17356"/>
                  <a:pt x="2374" y="16191"/>
                </a:cubicBezTo>
                <a:cubicBezTo>
                  <a:pt x="1588" y="15022"/>
                  <a:pt x="896" y="13707"/>
                  <a:pt x="294" y="12241"/>
                </a:cubicBezTo>
                <a:cubicBezTo>
                  <a:pt x="98" y="11807"/>
                  <a:pt x="0" y="11333"/>
                  <a:pt x="0" y="10815"/>
                </a:cubicBezTo>
                <a:cubicBezTo>
                  <a:pt x="0" y="10300"/>
                  <a:pt x="98" y="9815"/>
                  <a:pt x="294" y="9360"/>
                </a:cubicBezTo>
                <a:cubicBezTo>
                  <a:pt x="903" y="7890"/>
                  <a:pt x="1598" y="6578"/>
                  <a:pt x="2379" y="5417"/>
                </a:cubicBezTo>
                <a:cubicBezTo>
                  <a:pt x="3159" y="4255"/>
                  <a:pt x="4003" y="3271"/>
                  <a:pt x="4909" y="2462"/>
                </a:cubicBezTo>
                <a:cubicBezTo>
                  <a:pt x="5814" y="1654"/>
                  <a:pt x="6761" y="1040"/>
                  <a:pt x="7750" y="625"/>
                </a:cubicBezTo>
                <a:cubicBezTo>
                  <a:pt x="8738" y="206"/>
                  <a:pt x="9754" y="0"/>
                  <a:pt x="10801" y="0"/>
                </a:cubicBezTo>
                <a:cubicBezTo>
                  <a:pt x="11856" y="0"/>
                  <a:pt x="12879" y="206"/>
                  <a:pt x="13870" y="625"/>
                </a:cubicBezTo>
                <a:cubicBezTo>
                  <a:pt x="14863" y="1040"/>
                  <a:pt x="15805" y="1646"/>
                  <a:pt x="16701" y="2444"/>
                </a:cubicBezTo>
                <a:cubicBezTo>
                  <a:pt x="17594" y="3245"/>
                  <a:pt x="18434" y="4222"/>
                  <a:pt x="19217" y="5383"/>
                </a:cubicBezTo>
                <a:cubicBezTo>
                  <a:pt x="20002" y="6545"/>
                  <a:pt x="20707" y="7864"/>
                  <a:pt x="21333" y="9360"/>
                </a:cubicBezTo>
                <a:moveTo>
                  <a:pt x="10801" y="18906"/>
                </a:moveTo>
                <a:cubicBezTo>
                  <a:pt x="11731" y="18906"/>
                  <a:pt x="12624" y="18715"/>
                  <a:pt x="13478" y="18326"/>
                </a:cubicBezTo>
                <a:cubicBezTo>
                  <a:pt x="14332" y="17940"/>
                  <a:pt x="15142" y="17400"/>
                  <a:pt x="15908" y="16709"/>
                </a:cubicBezTo>
                <a:cubicBezTo>
                  <a:pt x="16674" y="16014"/>
                  <a:pt x="17384" y="15166"/>
                  <a:pt x="18040" y="14155"/>
                </a:cubicBezTo>
                <a:cubicBezTo>
                  <a:pt x="18698" y="13148"/>
                  <a:pt x="19283" y="12027"/>
                  <a:pt x="19799" y="10796"/>
                </a:cubicBezTo>
                <a:cubicBezTo>
                  <a:pt x="19173" y="9282"/>
                  <a:pt x="18441" y="7956"/>
                  <a:pt x="17602" y="6813"/>
                </a:cubicBezTo>
                <a:cubicBezTo>
                  <a:pt x="16762" y="5670"/>
                  <a:pt x="15840" y="4751"/>
                  <a:pt x="14831" y="4061"/>
                </a:cubicBezTo>
                <a:cubicBezTo>
                  <a:pt x="15230" y="4751"/>
                  <a:pt x="15539" y="5534"/>
                  <a:pt x="15761" y="6401"/>
                </a:cubicBezTo>
                <a:cubicBezTo>
                  <a:pt x="15984" y="7265"/>
                  <a:pt x="16097" y="8206"/>
                  <a:pt x="16097" y="9216"/>
                </a:cubicBezTo>
                <a:cubicBezTo>
                  <a:pt x="16097" y="10341"/>
                  <a:pt x="15957" y="11388"/>
                  <a:pt x="15681" y="12362"/>
                </a:cubicBezTo>
                <a:cubicBezTo>
                  <a:pt x="15404" y="13339"/>
                  <a:pt x="15017" y="14195"/>
                  <a:pt x="14521" y="14941"/>
                </a:cubicBezTo>
                <a:cubicBezTo>
                  <a:pt x="14024" y="15684"/>
                  <a:pt x="13449" y="16272"/>
                  <a:pt x="12793" y="16691"/>
                </a:cubicBezTo>
                <a:cubicBezTo>
                  <a:pt x="12137" y="17113"/>
                  <a:pt x="11437" y="17326"/>
                  <a:pt x="10696" y="17326"/>
                </a:cubicBezTo>
                <a:cubicBezTo>
                  <a:pt x="9945" y="17326"/>
                  <a:pt x="9247" y="17113"/>
                  <a:pt x="8599" y="16691"/>
                </a:cubicBezTo>
                <a:cubicBezTo>
                  <a:pt x="7950" y="16272"/>
                  <a:pt x="7380" y="15684"/>
                  <a:pt x="6884" y="14941"/>
                </a:cubicBezTo>
                <a:cubicBezTo>
                  <a:pt x="6387" y="14195"/>
                  <a:pt x="6000" y="13339"/>
                  <a:pt x="5724" y="12362"/>
                </a:cubicBezTo>
                <a:cubicBezTo>
                  <a:pt x="5445" y="11388"/>
                  <a:pt x="5308" y="10341"/>
                  <a:pt x="5308" y="9216"/>
                </a:cubicBezTo>
                <a:cubicBezTo>
                  <a:pt x="5308" y="8301"/>
                  <a:pt x="5406" y="7427"/>
                  <a:pt x="5606" y="6603"/>
                </a:cubicBezTo>
                <a:cubicBezTo>
                  <a:pt x="5804" y="5777"/>
                  <a:pt x="6071" y="5023"/>
                  <a:pt x="6409" y="4340"/>
                </a:cubicBezTo>
                <a:cubicBezTo>
                  <a:pt x="5496" y="5034"/>
                  <a:pt x="4645" y="5927"/>
                  <a:pt x="3861" y="7026"/>
                </a:cubicBezTo>
                <a:cubicBezTo>
                  <a:pt x="3076" y="8121"/>
                  <a:pt x="2391" y="9382"/>
                  <a:pt x="1804" y="10796"/>
                </a:cubicBezTo>
                <a:cubicBezTo>
                  <a:pt x="2320" y="12016"/>
                  <a:pt x="2902" y="13133"/>
                  <a:pt x="3556" y="14148"/>
                </a:cubicBezTo>
                <a:cubicBezTo>
                  <a:pt x="4209" y="15166"/>
                  <a:pt x="4919" y="16014"/>
                  <a:pt x="5689" y="16709"/>
                </a:cubicBezTo>
                <a:cubicBezTo>
                  <a:pt x="6458" y="17400"/>
                  <a:pt x="7270" y="17940"/>
                  <a:pt x="8124" y="18326"/>
                </a:cubicBezTo>
                <a:cubicBezTo>
                  <a:pt x="8981" y="18719"/>
                  <a:pt x="9871" y="18906"/>
                  <a:pt x="10801" y="18906"/>
                </a:cubicBezTo>
                <a:moveTo>
                  <a:pt x="10696" y="3954"/>
                </a:moveTo>
                <a:cubicBezTo>
                  <a:pt x="10219" y="3954"/>
                  <a:pt x="9764" y="4090"/>
                  <a:pt x="9331" y="4366"/>
                </a:cubicBezTo>
                <a:cubicBezTo>
                  <a:pt x="8897" y="4645"/>
                  <a:pt x="8525" y="5016"/>
                  <a:pt x="8217" y="5486"/>
                </a:cubicBezTo>
                <a:cubicBezTo>
                  <a:pt x="7909" y="5953"/>
                  <a:pt x="7662" y="6512"/>
                  <a:pt x="7476" y="7166"/>
                </a:cubicBezTo>
                <a:cubicBezTo>
                  <a:pt x="7287" y="7816"/>
                  <a:pt x="7192" y="8496"/>
                  <a:pt x="7192" y="9216"/>
                </a:cubicBezTo>
                <a:cubicBezTo>
                  <a:pt x="7192" y="9484"/>
                  <a:pt x="7258" y="9716"/>
                  <a:pt x="7385" y="9918"/>
                </a:cubicBezTo>
                <a:cubicBezTo>
                  <a:pt x="7515" y="10120"/>
                  <a:pt x="7679" y="10216"/>
                  <a:pt x="7872" y="10216"/>
                </a:cubicBezTo>
                <a:cubicBezTo>
                  <a:pt x="8068" y="10216"/>
                  <a:pt x="8227" y="10117"/>
                  <a:pt x="8352" y="9911"/>
                </a:cubicBezTo>
                <a:cubicBezTo>
                  <a:pt x="8479" y="9701"/>
                  <a:pt x="8540" y="9473"/>
                  <a:pt x="8540" y="9216"/>
                </a:cubicBezTo>
                <a:cubicBezTo>
                  <a:pt x="8540" y="8301"/>
                  <a:pt x="8751" y="7533"/>
                  <a:pt x="9167" y="6912"/>
                </a:cubicBezTo>
                <a:cubicBezTo>
                  <a:pt x="9585" y="6287"/>
                  <a:pt x="10094" y="5979"/>
                  <a:pt x="10696" y="5979"/>
                </a:cubicBezTo>
                <a:cubicBezTo>
                  <a:pt x="10892" y="5979"/>
                  <a:pt x="11053" y="5872"/>
                  <a:pt x="11183" y="5670"/>
                </a:cubicBezTo>
                <a:cubicBezTo>
                  <a:pt x="11310" y="5464"/>
                  <a:pt x="11376" y="5229"/>
                  <a:pt x="11376" y="4957"/>
                </a:cubicBezTo>
                <a:cubicBezTo>
                  <a:pt x="11376" y="4663"/>
                  <a:pt x="11310" y="4424"/>
                  <a:pt x="11183" y="4233"/>
                </a:cubicBezTo>
                <a:cubicBezTo>
                  <a:pt x="11053" y="4046"/>
                  <a:pt x="10892" y="3954"/>
                  <a:pt x="10696" y="3954"/>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50" name="AutoShape 21">
            <a:extLst>
              <a:ext uri="{FF2B5EF4-FFF2-40B4-BE49-F238E27FC236}">
                <a16:creationId xmlns:a16="http://schemas.microsoft.com/office/drawing/2014/main" id="{231E4F42-BE02-904F-BBB8-47563A8EDE39}"/>
              </a:ext>
            </a:extLst>
          </p:cNvPr>
          <p:cNvSpPr>
            <a:spLocks/>
          </p:cNvSpPr>
          <p:nvPr/>
        </p:nvSpPr>
        <p:spPr bwMode="auto">
          <a:xfrm>
            <a:off x="8649946" y="1703054"/>
            <a:ext cx="224606" cy="224606"/>
          </a:xfrm>
          <a:custGeom>
            <a:avLst/>
            <a:gdLst>
              <a:gd name="T0" fmla="*/ 113650959 w 21600"/>
              <a:gd name="T1" fmla="*/ 0 h 21600"/>
              <a:gd name="T2" fmla="*/ 115516801 w 21600"/>
              <a:gd name="T3" fmla="*/ 642179 h 21600"/>
              <a:gd name="T4" fmla="*/ 118540689 w 21600"/>
              <a:gd name="T5" fmla="*/ 7035588 h 21600"/>
              <a:gd name="T6" fmla="*/ 118540689 w 21600"/>
              <a:gd name="T7" fmla="*/ 111581935 h 21600"/>
              <a:gd name="T8" fmla="*/ 115516801 w 21600"/>
              <a:gd name="T9" fmla="*/ 117980954 h 21600"/>
              <a:gd name="T10" fmla="*/ 113650959 w 21600"/>
              <a:gd name="T11" fmla="*/ 118540689 h 21600"/>
              <a:gd name="T12" fmla="*/ 110116514 w 21600"/>
              <a:gd name="T13" fmla="*/ 116504649 h 21600"/>
              <a:gd name="T14" fmla="*/ 79038009 w 21600"/>
              <a:gd name="T15" fmla="*/ 72814780 h 21600"/>
              <a:gd name="T16" fmla="*/ 79038009 w 21600"/>
              <a:gd name="T17" fmla="*/ 94805165 h 21600"/>
              <a:gd name="T18" fmla="*/ 77858197 w 21600"/>
              <a:gd name="T19" fmla="*/ 103042649 h 21600"/>
              <a:gd name="T20" fmla="*/ 74675030 w 21600"/>
              <a:gd name="T21" fmla="*/ 109918941 h 21600"/>
              <a:gd name="T22" fmla="*/ 70010249 w 21600"/>
              <a:gd name="T23" fmla="*/ 114589331 h 21600"/>
              <a:gd name="T24" fmla="*/ 64247801 w 21600"/>
              <a:gd name="T25" fmla="*/ 116312685 h 21600"/>
              <a:gd name="T26" fmla="*/ 14844959 w 21600"/>
              <a:gd name="T27" fmla="*/ 116312685 h 21600"/>
              <a:gd name="T28" fmla="*/ 9137597 w 21600"/>
              <a:gd name="T29" fmla="*/ 114589331 h 21600"/>
              <a:gd name="T30" fmla="*/ 4406847 w 21600"/>
              <a:gd name="T31" fmla="*/ 109918941 h 21600"/>
              <a:gd name="T32" fmla="*/ 1179812 w 21600"/>
              <a:gd name="T33" fmla="*/ 103097418 h 21600"/>
              <a:gd name="T34" fmla="*/ 0 w 21600"/>
              <a:gd name="T35" fmla="*/ 94805165 h 21600"/>
              <a:gd name="T36" fmla="*/ 0 w 21600"/>
              <a:gd name="T37" fmla="*/ 23560035 h 21600"/>
              <a:gd name="T38" fmla="*/ 1179812 w 21600"/>
              <a:gd name="T39" fmla="*/ 15306058 h 21600"/>
              <a:gd name="T40" fmla="*/ 4406847 w 21600"/>
              <a:gd name="T41" fmla="*/ 8566662 h 21600"/>
              <a:gd name="T42" fmla="*/ 9137597 w 21600"/>
              <a:gd name="T43" fmla="*/ 4028211 h 21600"/>
              <a:gd name="T44" fmla="*/ 14844959 w 21600"/>
              <a:gd name="T45" fmla="*/ 2304856 h 21600"/>
              <a:gd name="T46" fmla="*/ 64247801 w 21600"/>
              <a:gd name="T47" fmla="*/ 2304856 h 21600"/>
              <a:gd name="T48" fmla="*/ 69982874 w 21600"/>
              <a:gd name="T49" fmla="*/ 4028211 h 21600"/>
              <a:gd name="T50" fmla="*/ 74675030 w 21600"/>
              <a:gd name="T51" fmla="*/ 8566662 h 21600"/>
              <a:gd name="T52" fmla="*/ 77858197 w 21600"/>
              <a:gd name="T53" fmla="*/ 15306058 h 21600"/>
              <a:gd name="T54" fmla="*/ 79038009 w 21600"/>
              <a:gd name="T55" fmla="*/ 23560035 h 21600"/>
              <a:gd name="T56" fmla="*/ 79038009 w 21600"/>
              <a:gd name="T57" fmla="*/ 45802744 h 21600"/>
              <a:gd name="T58" fmla="*/ 110116514 w 21600"/>
              <a:gd name="T59" fmla="*/ 2129384 h 21600"/>
              <a:gd name="T60" fmla="*/ 113650959 w 21600"/>
              <a:gd name="T61" fmla="*/ 0 h 216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1600" h="21600">
                <a:moveTo>
                  <a:pt x="20709" y="0"/>
                </a:moveTo>
                <a:cubicBezTo>
                  <a:pt x="20812" y="11"/>
                  <a:pt x="20922" y="53"/>
                  <a:pt x="21049" y="117"/>
                </a:cubicBezTo>
                <a:cubicBezTo>
                  <a:pt x="21416" y="342"/>
                  <a:pt x="21600" y="731"/>
                  <a:pt x="21600" y="1282"/>
                </a:cubicBezTo>
                <a:lnTo>
                  <a:pt x="21600" y="20332"/>
                </a:lnTo>
                <a:cubicBezTo>
                  <a:pt x="21600" y="20883"/>
                  <a:pt x="21416" y="21272"/>
                  <a:pt x="21049" y="21498"/>
                </a:cubicBezTo>
                <a:cubicBezTo>
                  <a:pt x="20922" y="21565"/>
                  <a:pt x="20812" y="21600"/>
                  <a:pt x="20709" y="21600"/>
                </a:cubicBezTo>
                <a:cubicBezTo>
                  <a:pt x="20452" y="21600"/>
                  <a:pt x="20236" y="21476"/>
                  <a:pt x="20065" y="21229"/>
                </a:cubicBezTo>
                <a:lnTo>
                  <a:pt x="14402" y="13268"/>
                </a:lnTo>
                <a:lnTo>
                  <a:pt x="14402" y="17275"/>
                </a:lnTo>
                <a:cubicBezTo>
                  <a:pt x="14402" y="17801"/>
                  <a:pt x="14331" y="18306"/>
                  <a:pt x="14187" y="18776"/>
                </a:cubicBezTo>
                <a:cubicBezTo>
                  <a:pt x="14043" y="19249"/>
                  <a:pt x="13849" y="19665"/>
                  <a:pt x="13607" y="20029"/>
                </a:cubicBezTo>
                <a:cubicBezTo>
                  <a:pt x="13364" y="20385"/>
                  <a:pt x="13080" y="20671"/>
                  <a:pt x="12757" y="20880"/>
                </a:cubicBezTo>
                <a:cubicBezTo>
                  <a:pt x="12432" y="21092"/>
                  <a:pt x="12084" y="21194"/>
                  <a:pt x="11707" y="21194"/>
                </a:cubicBezTo>
                <a:lnTo>
                  <a:pt x="2705" y="21194"/>
                </a:lnTo>
                <a:cubicBezTo>
                  <a:pt x="2340" y="21194"/>
                  <a:pt x="1990" y="21092"/>
                  <a:pt x="1665" y="20880"/>
                </a:cubicBezTo>
                <a:cubicBezTo>
                  <a:pt x="1334" y="20671"/>
                  <a:pt x="1048" y="20385"/>
                  <a:pt x="803" y="20029"/>
                </a:cubicBezTo>
                <a:cubicBezTo>
                  <a:pt x="556" y="19665"/>
                  <a:pt x="360" y="19252"/>
                  <a:pt x="215" y="18786"/>
                </a:cubicBezTo>
                <a:cubicBezTo>
                  <a:pt x="71" y="18317"/>
                  <a:pt x="0" y="17815"/>
                  <a:pt x="0" y="17275"/>
                </a:cubicBezTo>
                <a:lnTo>
                  <a:pt x="0" y="4293"/>
                </a:lnTo>
                <a:cubicBezTo>
                  <a:pt x="0" y="3760"/>
                  <a:pt x="71" y="3262"/>
                  <a:pt x="215" y="2789"/>
                </a:cubicBezTo>
                <a:cubicBezTo>
                  <a:pt x="360" y="2313"/>
                  <a:pt x="556" y="1907"/>
                  <a:pt x="803" y="1561"/>
                </a:cubicBezTo>
                <a:cubicBezTo>
                  <a:pt x="1048" y="1222"/>
                  <a:pt x="1334" y="946"/>
                  <a:pt x="1665" y="734"/>
                </a:cubicBezTo>
                <a:cubicBezTo>
                  <a:pt x="1990" y="526"/>
                  <a:pt x="2340" y="420"/>
                  <a:pt x="2705" y="420"/>
                </a:cubicBezTo>
                <a:lnTo>
                  <a:pt x="11707" y="420"/>
                </a:lnTo>
                <a:cubicBezTo>
                  <a:pt x="12074" y="420"/>
                  <a:pt x="12422" y="526"/>
                  <a:pt x="12752" y="734"/>
                </a:cubicBezTo>
                <a:cubicBezTo>
                  <a:pt x="13078" y="946"/>
                  <a:pt x="13364" y="1222"/>
                  <a:pt x="13607" y="1561"/>
                </a:cubicBezTo>
                <a:cubicBezTo>
                  <a:pt x="13849" y="1907"/>
                  <a:pt x="14043" y="2313"/>
                  <a:pt x="14187" y="2789"/>
                </a:cubicBezTo>
                <a:cubicBezTo>
                  <a:pt x="14331" y="3262"/>
                  <a:pt x="14402" y="3760"/>
                  <a:pt x="14402" y="4293"/>
                </a:cubicBezTo>
                <a:lnTo>
                  <a:pt x="14402" y="8346"/>
                </a:lnTo>
                <a:lnTo>
                  <a:pt x="20065" y="388"/>
                </a:lnTo>
                <a:cubicBezTo>
                  <a:pt x="20244" y="127"/>
                  <a:pt x="20457" y="0"/>
                  <a:pt x="20709" y="0"/>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51" name="AutoShape 22">
            <a:extLst>
              <a:ext uri="{FF2B5EF4-FFF2-40B4-BE49-F238E27FC236}">
                <a16:creationId xmlns:a16="http://schemas.microsoft.com/office/drawing/2014/main" id="{76740D1E-454E-F24B-9B7B-BA985C6470FB}"/>
              </a:ext>
            </a:extLst>
          </p:cNvPr>
          <p:cNvSpPr>
            <a:spLocks/>
          </p:cNvSpPr>
          <p:nvPr/>
        </p:nvSpPr>
        <p:spPr bwMode="auto">
          <a:xfrm>
            <a:off x="9104406" y="1706613"/>
            <a:ext cx="224606" cy="224606"/>
          </a:xfrm>
          <a:custGeom>
            <a:avLst/>
            <a:gdLst>
              <a:gd name="T0" fmla="*/ 118540689 w 21600"/>
              <a:gd name="T1" fmla="*/ 8879664 h 21600"/>
              <a:gd name="T2" fmla="*/ 111203299 w 21600"/>
              <a:gd name="T3" fmla="*/ 118540689 h 21600"/>
              <a:gd name="T4" fmla="*/ 0 w 21600"/>
              <a:gd name="T5" fmla="*/ 109661025 h 21600"/>
              <a:gd name="T6" fmla="*/ 7386867 w 21600"/>
              <a:gd name="T7" fmla="*/ 0 h 21600"/>
              <a:gd name="T8" fmla="*/ 21534896 w 21600"/>
              <a:gd name="T9" fmla="*/ 9785050 h 21600"/>
              <a:gd name="T10" fmla="*/ 8127665 w 21600"/>
              <a:gd name="T11" fmla="*/ 9752065 h 21600"/>
              <a:gd name="T12" fmla="*/ 8089388 w 21600"/>
              <a:gd name="T13" fmla="*/ 25837515 h 21600"/>
              <a:gd name="T14" fmla="*/ 21496620 w 21600"/>
              <a:gd name="T15" fmla="*/ 25886974 h 21600"/>
              <a:gd name="T16" fmla="*/ 22237418 w 21600"/>
              <a:gd name="T17" fmla="*/ 39524446 h 21600"/>
              <a:gd name="T18" fmla="*/ 9889278 w 21600"/>
              <a:gd name="T19" fmla="*/ 36527952 h 21600"/>
              <a:gd name="T20" fmla="*/ 7375966 w 21600"/>
              <a:gd name="T21" fmla="*/ 51422388 h 21600"/>
              <a:gd name="T22" fmla="*/ 19723806 w 21600"/>
              <a:gd name="T23" fmla="*/ 54418883 h 21600"/>
              <a:gd name="T24" fmla="*/ 22237418 w 21600"/>
              <a:gd name="T25" fmla="*/ 39524446 h 21600"/>
              <a:gd name="T26" fmla="*/ 19723806 w 21600"/>
              <a:gd name="T27" fmla="*/ 64138281 h 21600"/>
              <a:gd name="T28" fmla="*/ 7375966 w 21600"/>
              <a:gd name="T29" fmla="*/ 67134793 h 21600"/>
              <a:gd name="T30" fmla="*/ 9889278 w 21600"/>
              <a:gd name="T31" fmla="*/ 82028912 h 21600"/>
              <a:gd name="T32" fmla="*/ 22237418 w 21600"/>
              <a:gd name="T33" fmla="*/ 79032717 h 21600"/>
              <a:gd name="T34" fmla="*/ 21534896 w 21600"/>
              <a:gd name="T35" fmla="*/ 92736158 h 21600"/>
              <a:gd name="T36" fmla="*/ 8127665 w 21600"/>
              <a:gd name="T37" fmla="*/ 92703174 h 21600"/>
              <a:gd name="T38" fmla="*/ 8089388 w 21600"/>
              <a:gd name="T39" fmla="*/ 108788606 h 21600"/>
              <a:gd name="T40" fmla="*/ 21496620 w 21600"/>
              <a:gd name="T41" fmla="*/ 108821590 h 21600"/>
              <a:gd name="T42" fmla="*/ 88872536 w 21600"/>
              <a:gd name="T43" fmla="*/ 11914434 h 21600"/>
              <a:gd name="T44" fmla="*/ 32148798 w 21600"/>
              <a:gd name="T45" fmla="*/ 8896156 h 21600"/>
              <a:gd name="T46" fmla="*/ 29640777 w 21600"/>
              <a:gd name="T47" fmla="*/ 51422388 h 21600"/>
              <a:gd name="T48" fmla="*/ 86364516 w 21600"/>
              <a:gd name="T49" fmla="*/ 54418883 h 21600"/>
              <a:gd name="T50" fmla="*/ 88872536 w 21600"/>
              <a:gd name="T51" fmla="*/ 11914434 h 21600"/>
              <a:gd name="T52" fmla="*/ 86364516 w 21600"/>
              <a:gd name="T53" fmla="*/ 64138281 h 21600"/>
              <a:gd name="T54" fmla="*/ 29640777 w 21600"/>
              <a:gd name="T55" fmla="*/ 67134793 h 21600"/>
              <a:gd name="T56" fmla="*/ 32148798 w 21600"/>
              <a:gd name="T57" fmla="*/ 109661025 h 21600"/>
              <a:gd name="T58" fmla="*/ 88872536 w 21600"/>
              <a:gd name="T59" fmla="*/ 106642747 h 21600"/>
              <a:gd name="T60" fmla="*/ 110467775 w 21600"/>
              <a:gd name="T61" fmla="*/ 9785050 h 21600"/>
              <a:gd name="T62" fmla="*/ 97016676 w 21600"/>
              <a:gd name="T63" fmla="*/ 9752065 h 21600"/>
              <a:gd name="T64" fmla="*/ 97016676 w 21600"/>
              <a:gd name="T65" fmla="*/ 25837515 h 21600"/>
              <a:gd name="T66" fmla="*/ 110467775 w 21600"/>
              <a:gd name="T67" fmla="*/ 25886974 h 21600"/>
              <a:gd name="T68" fmla="*/ 111203299 w 21600"/>
              <a:gd name="T69" fmla="*/ 39524446 h 21600"/>
              <a:gd name="T70" fmla="*/ 98789508 w 21600"/>
              <a:gd name="T71" fmla="*/ 36527952 h 21600"/>
              <a:gd name="T72" fmla="*/ 96292370 w 21600"/>
              <a:gd name="T73" fmla="*/ 51422388 h 21600"/>
              <a:gd name="T74" fmla="*/ 108695278 w 21600"/>
              <a:gd name="T75" fmla="*/ 54418883 h 21600"/>
              <a:gd name="T76" fmla="*/ 111203299 w 21600"/>
              <a:gd name="T77" fmla="*/ 39524446 h 21600"/>
              <a:gd name="T78" fmla="*/ 108695278 w 21600"/>
              <a:gd name="T79" fmla="*/ 64138281 h 21600"/>
              <a:gd name="T80" fmla="*/ 96292370 w 21600"/>
              <a:gd name="T81" fmla="*/ 67134793 h 21600"/>
              <a:gd name="T82" fmla="*/ 98789508 w 21600"/>
              <a:gd name="T83" fmla="*/ 82028912 h 21600"/>
              <a:gd name="T84" fmla="*/ 111203299 w 21600"/>
              <a:gd name="T85" fmla="*/ 79032717 h 21600"/>
              <a:gd name="T86" fmla="*/ 110467775 w 21600"/>
              <a:gd name="T87" fmla="*/ 92736158 h 21600"/>
              <a:gd name="T88" fmla="*/ 97016676 w 21600"/>
              <a:gd name="T89" fmla="*/ 92703174 h 21600"/>
              <a:gd name="T90" fmla="*/ 97016676 w 21600"/>
              <a:gd name="T91" fmla="*/ 108788606 h 21600"/>
              <a:gd name="T92" fmla="*/ 110467775 w 21600"/>
              <a:gd name="T93" fmla="*/ 108821590 h 21600"/>
              <a:gd name="T94" fmla="*/ 111203299 w 21600"/>
              <a:gd name="T95" fmla="*/ 94859934 h 216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600" h="21600">
                <a:moveTo>
                  <a:pt x="20263" y="0"/>
                </a:moveTo>
                <a:cubicBezTo>
                  <a:pt x="20631" y="0"/>
                  <a:pt x="20944" y="162"/>
                  <a:pt x="21206" y="479"/>
                </a:cubicBezTo>
                <a:cubicBezTo>
                  <a:pt x="21468" y="799"/>
                  <a:pt x="21600" y="1178"/>
                  <a:pt x="21600" y="1618"/>
                </a:cubicBezTo>
                <a:lnTo>
                  <a:pt x="21600" y="19982"/>
                </a:lnTo>
                <a:cubicBezTo>
                  <a:pt x="21600" y="20422"/>
                  <a:pt x="21468" y="20801"/>
                  <a:pt x="21206" y="21121"/>
                </a:cubicBezTo>
                <a:cubicBezTo>
                  <a:pt x="20944" y="21438"/>
                  <a:pt x="20631" y="21600"/>
                  <a:pt x="20263" y="21600"/>
                </a:cubicBezTo>
                <a:lnTo>
                  <a:pt x="1346" y="21600"/>
                </a:lnTo>
                <a:cubicBezTo>
                  <a:pt x="982" y="21600"/>
                  <a:pt x="663" y="21438"/>
                  <a:pt x="399" y="21121"/>
                </a:cubicBezTo>
                <a:cubicBezTo>
                  <a:pt x="132" y="20801"/>
                  <a:pt x="0" y="20422"/>
                  <a:pt x="0" y="19982"/>
                </a:cubicBezTo>
                <a:lnTo>
                  <a:pt x="0" y="1618"/>
                </a:lnTo>
                <a:cubicBezTo>
                  <a:pt x="0" y="1178"/>
                  <a:pt x="132" y="799"/>
                  <a:pt x="399" y="479"/>
                </a:cubicBezTo>
                <a:cubicBezTo>
                  <a:pt x="663" y="162"/>
                  <a:pt x="982" y="0"/>
                  <a:pt x="1346" y="0"/>
                </a:cubicBezTo>
                <a:lnTo>
                  <a:pt x="20263" y="0"/>
                </a:lnTo>
                <a:close/>
                <a:moveTo>
                  <a:pt x="4052" y="2171"/>
                </a:moveTo>
                <a:cubicBezTo>
                  <a:pt x="4052" y="2021"/>
                  <a:pt x="4010" y="1892"/>
                  <a:pt x="3924" y="1783"/>
                </a:cubicBezTo>
                <a:cubicBezTo>
                  <a:pt x="3839" y="1677"/>
                  <a:pt x="3729" y="1621"/>
                  <a:pt x="3594" y="1621"/>
                </a:cubicBezTo>
                <a:lnTo>
                  <a:pt x="1802" y="1621"/>
                </a:lnTo>
                <a:cubicBezTo>
                  <a:pt x="1677" y="1621"/>
                  <a:pt x="1569" y="1674"/>
                  <a:pt x="1481" y="1777"/>
                </a:cubicBezTo>
                <a:cubicBezTo>
                  <a:pt x="1391" y="1880"/>
                  <a:pt x="1344" y="2012"/>
                  <a:pt x="1344" y="2171"/>
                </a:cubicBezTo>
                <a:lnTo>
                  <a:pt x="1344" y="4321"/>
                </a:lnTo>
                <a:cubicBezTo>
                  <a:pt x="1344" y="4470"/>
                  <a:pt x="1388" y="4603"/>
                  <a:pt x="1474" y="4708"/>
                </a:cubicBezTo>
                <a:cubicBezTo>
                  <a:pt x="1559" y="4817"/>
                  <a:pt x="1670" y="4867"/>
                  <a:pt x="1802" y="4867"/>
                </a:cubicBezTo>
                <a:lnTo>
                  <a:pt x="3594" y="4867"/>
                </a:lnTo>
                <a:cubicBezTo>
                  <a:pt x="3721" y="4867"/>
                  <a:pt x="3829" y="4820"/>
                  <a:pt x="3917" y="4717"/>
                </a:cubicBezTo>
                <a:cubicBezTo>
                  <a:pt x="4008" y="4614"/>
                  <a:pt x="4052" y="4482"/>
                  <a:pt x="4052" y="4321"/>
                </a:cubicBezTo>
                <a:lnTo>
                  <a:pt x="4052" y="2171"/>
                </a:lnTo>
                <a:close/>
                <a:moveTo>
                  <a:pt x="4052" y="7202"/>
                </a:moveTo>
                <a:cubicBezTo>
                  <a:pt x="4052" y="7055"/>
                  <a:pt x="4010" y="6926"/>
                  <a:pt x="3924" y="6817"/>
                </a:cubicBezTo>
                <a:cubicBezTo>
                  <a:pt x="3839" y="6709"/>
                  <a:pt x="3729" y="6656"/>
                  <a:pt x="3594" y="6656"/>
                </a:cubicBezTo>
                <a:lnTo>
                  <a:pt x="1802" y="6656"/>
                </a:lnTo>
                <a:cubicBezTo>
                  <a:pt x="1677" y="6656"/>
                  <a:pt x="1569" y="6709"/>
                  <a:pt x="1481" y="6817"/>
                </a:cubicBezTo>
                <a:cubicBezTo>
                  <a:pt x="1391" y="6926"/>
                  <a:pt x="1344" y="7055"/>
                  <a:pt x="1344" y="7202"/>
                </a:cubicBezTo>
                <a:lnTo>
                  <a:pt x="1344" y="9370"/>
                </a:lnTo>
                <a:cubicBezTo>
                  <a:pt x="1344" y="9516"/>
                  <a:pt x="1388" y="9646"/>
                  <a:pt x="1474" y="9757"/>
                </a:cubicBezTo>
                <a:cubicBezTo>
                  <a:pt x="1559" y="9863"/>
                  <a:pt x="1670" y="9916"/>
                  <a:pt x="1802" y="9916"/>
                </a:cubicBezTo>
                <a:lnTo>
                  <a:pt x="3594" y="9916"/>
                </a:lnTo>
                <a:cubicBezTo>
                  <a:pt x="3721" y="9916"/>
                  <a:pt x="3829" y="9863"/>
                  <a:pt x="3917" y="9757"/>
                </a:cubicBezTo>
                <a:cubicBezTo>
                  <a:pt x="4008" y="9646"/>
                  <a:pt x="4052" y="9516"/>
                  <a:pt x="4052" y="9370"/>
                </a:cubicBezTo>
                <a:lnTo>
                  <a:pt x="4052" y="7202"/>
                </a:lnTo>
                <a:close/>
                <a:moveTo>
                  <a:pt x="4052" y="12233"/>
                </a:moveTo>
                <a:cubicBezTo>
                  <a:pt x="4052" y="12084"/>
                  <a:pt x="4010" y="11957"/>
                  <a:pt x="3924" y="11846"/>
                </a:cubicBezTo>
                <a:cubicBezTo>
                  <a:pt x="3839" y="11740"/>
                  <a:pt x="3729" y="11687"/>
                  <a:pt x="3594" y="11687"/>
                </a:cubicBezTo>
                <a:lnTo>
                  <a:pt x="1802" y="11687"/>
                </a:lnTo>
                <a:cubicBezTo>
                  <a:pt x="1677" y="11687"/>
                  <a:pt x="1569" y="11740"/>
                  <a:pt x="1481" y="11846"/>
                </a:cubicBezTo>
                <a:cubicBezTo>
                  <a:pt x="1391" y="11957"/>
                  <a:pt x="1344" y="12084"/>
                  <a:pt x="1344" y="12233"/>
                </a:cubicBezTo>
                <a:lnTo>
                  <a:pt x="1344" y="14401"/>
                </a:lnTo>
                <a:cubicBezTo>
                  <a:pt x="1344" y="14548"/>
                  <a:pt x="1388" y="14677"/>
                  <a:pt x="1474" y="14786"/>
                </a:cubicBezTo>
                <a:cubicBezTo>
                  <a:pt x="1559" y="14894"/>
                  <a:pt x="1670" y="14947"/>
                  <a:pt x="1802" y="14947"/>
                </a:cubicBezTo>
                <a:lnTo>
                  <a:pt x="3594" y="14947"/>
                </a:lnTo>
                <a:cubicBezTo>
                  <a:pt x="3721" y="14947"/>
                  <a:pt x="3829" y="14894"/>
                  <a:pt x="3917" y="14786"/>
                </a:cubicBezTo>
                <a:cubicBezTo>
                  <a:pt x="4008" y="14677"/>
                  <a:pt x="4052" y="14548"/>
                  <a:pt x="4052" y="14401"/>
                </a:cubicBezTo>
                <a:lnTo>
                  <a:pt x="4052" y="12233"/>
                </a:lnTo>
                <a:close/>
                <a:moveTo>
                  <a:pt x="4052" y="17285"/>
                </a:moveTo>
                <a:cubicBezTo>
                  <a:pt x="4052" y="17136"/>
                  <a:pt x="4010" y="17006"/>
                  <a:pt x="3924" y="16898"/>
                </a:cubicBezTo>
                <a:cubicBezTo>
                  <a:pt x="3839" y="16792"/>
                  <a:pt x="3729" y="16736"/>
                  <a:pt x="3594" y="16736"/>
                </a:cubicBezTo>
                <a:lnTo>
                  <a:pt x="1802" y="16736"/>
                </a:lnTo>
                <a:cubicBezTo>
                  <a:pt x="1677" y="16736"/>
                  <a:pt x="1569" y="16789"/>
                  <a:pt x="1481" y="16892"/>
                </a:cubicBezTo>
                <a:cubicBezTo>
                  <a:pt x="1391" y="16995"/>
                  <a:pt x="1344" y="17124"/>
                  <a:pt x="1344" y="17285"/>
                </a:cubicBezTo>
                <a:lnTo>
                  <a:pt x="1344" y="19435"/>
                </a:lnTo>
                <a:cubicBezTo>
                  <a:pt x="1344" y="19585"/>
                  <a:pt x="1388" y="19714"/>
                  <a:pt x="1474" y="19823"/>
                </a:cubicBezTo>
                <a:cubicBezTo>
                  <a:pt x="1559" y="19929"/>
                  <a:pt x="1670" y="19985"/>
                  <a:pt x="1802" y="19985"/>
                </a:cubicBezTo>
                <a:lnTo>
                  <a:pt x="3594" y="19985"/>
                </a:lnTo>
                <a:cubicBezTo>
                  <a:pt x="3721" y="19985"/>
                  <a:pt x="3829" y="19932"/>
                  <a:pt x="3917" y="19829"/>
                </a:cubicBezTo>
                <a:cubicBezTo>
                  <a:pt x="4008" y="19726"/>
                  <a:pt x="4052" y="19597"/>
                  <a:pt x="4052" y="19435"/>
                </a:cubicBezTo>
                <a:lnTo>
                  <a:pt x="4052" y="17285"/>
                </a:lnTo>
                <a:close/>
                <a:moveTo>
                  <a:pt x="16194" y="2171"/>
                </a:moveTo>
                <a:cubicBezTo>
                  <a:pt x="16194" y="2021"/>
                  <a:pt x="16150" y="1892"/>
                  <a:pt x="16065" y="1783"/>
                </a:cubicBezTo>
                <a:cubicBezTo>
                  <a:pt x="15979" y="1677"/>
                  <a:pt x="15871" y="1621"/>
                  <a:pt x="15737" y="1621"/>
                </a:cubicBezTo>
                <a:lnTo>
                  <a:pt x="5858" y="1621"/>
                </a:lnTo>
                <a:cubicBezTo>
                  <a:pt x="5731" y="1621"/>
                  <a:pt x="5623" y="1674"/>
                  <a:pt x="5535" y="1777"/>
                </a:cubicBezTo>
                <a:cubicBezTo>
                  <a:pt x="5445" y="1880"/>
                  <a:pt x="5401" y="2012"/>
                  <a:pt x="5401" y="2171"/>
                </a:cubicBezTo>
                <a:lnTo>
                  <a:pt x="5401" y="9370"/>
                </a:lnTo>
                <a:cubicBezTo>
                  <a:pt x="5401" y="9516"/>
                  <a:pt x="5442" y="9646"/>
                  <a:pt x="5528" y="9757"/>
                </a:cubicBezTo>
                <a:cubicBezTo>
                  <a:pt x="5616" y="9863"/>
                  <a:pt x="5724" y="9916"/>
                  <a:pt x="5858" y="9916"/>
                </a:cubicBezTo>
                <a:lnTo>
                  <a:pt x="15737" y="9916"/>
                </a:lnTo>
                <a:cubicBezTo>
                  <a:pt x="15862" y="9916"/>
                  <a:pt x="15969" y="9863"/>
                  <a:pt x="16060" y="9757"/>
                </a:cubicBezTo>
                <a:cubicBezTo>
                  <a:pt x="16148" y="9646"/>
                  <a:pt x="16194" y="9516"/>
                  <a:pt x="16194" y="9370"/>
                </a:cubicBezTo>
                <a:lnTo>
                  <a:pt x="16194" y="2171"/>
                </a:lnTo>
                <a:close/>
                <a:moveTo>
                  <a:pt x="16194" y="12233"/>
                </a:moveTo>
                <a:cubicBezTo>
                  <a:pt x="16194" y="12084"/>
                  <a:pt x="16150" y="11957"/>
                  <a:pt x="16065" y="11846"/>
                </a:cubicBezTo>
                <a:cubicBezTo>
                  <a:pt x="15979" y="11740"/>
                  <a:pt x="15871" y="11687"/>
                  <a:pt x="15737" y="11687"/>
                </a:cubicBezTo>
                <a:lnTo>
                  <a:pt x="5858" y="11687"/>
                </a:lnTo>
                <a:cubicBezTo>
                  <a:pt x="5731" y="11687"/>
                  <a:pt x="5623" y="11740"/>
                  <a:pt x="5535" y="11846"/>
                </a:cubicBezTo>
                <a:cubicBezTo>
                  <a:pt x="5445" y="11957"/>
                  <a:pt x="5401" y="12084"/>
                  <a:pt x="5401" y="12233"/>
                </a:cubicBezTo>
                <a:lnTo>
                  <a:pt x="5401" y="19432"/>
                </a:lnTo>
                <a:cubicBezTo>
                  <a:pt x="5401" y="19582"/>
                  <a:pt x="5442" y="19711"/>
                  <a:pt x="5528" y="19820"/>
                </a:cubicBezTo>
                <a:cubicBezTo>
                  <a:pt x="5616" y="19926"/>
                  <a:pt x="5724" y="19982"/>
                  <a:pt x="5858" y="19982"/>
                </a:cubicBezTo>
                <a:lnTo>
                  <a:pt x="15737" y="19982"/>
                </a:lnTo>
                <a:cubicBezTo>
                  <a:pt x="15862" y="19982"/>
                  <a:pt x="15969" y="19929"/>
                  <a:pt x="16060" y="19826"/>
                </a:cubicBezTo>
                <a:cubicBezTo>
                  <a:pt x="16148" y="19723"/>
                  <a:pt x="16194" y="19594"/>
                  <a:pt x="16194" y="19432"/>
                </a:cubicBezTo>
                <a:lnTo>
                  <a:pt x="16194" y="12233"/>
                </a:lnTo>
                <a:close/>
                <a:moveTo>
                  <a:pt x="20263" y="2171"/>
                </a:moveTo>
                <a:cubicBezTo>
                  <a:pt x="20263" y="2021"/>
                  <a:pt x="20217" y="1892"/>
                  <a:pt x="20129" y="1783"/>
                </a:cubicBezTo>
                <a:cubicBezTo>
                  <a:pt x="20038" y="1677"/>
                  <a:pt x="19930" y="1621"/>
                  <a:pt x="19806" y="1621"/>
                </a:cubicBezTo>
                <a:lnTo>
                  <a:pt x="18001" y="1621"/>
                </a:lnTo>
                <a:cubicBezTo>
                  <a:pt x="17876" y="1621"/>
                  <a:pt x="17769" y="1674"/>
                  <a:pt x="17678" y="1777"/>
                </a:cubicBezTo>
                <a:cubicBezTo>
                  <a:pt x="17590" y="1880"/>
                  <a:pt x="17546" y="2012"/>
                  <a:pt x="17546" y="2171"/>
                </a:cubicBezTo>
                <a:lnTo>
                  <a:pt x="17546" y="4321"/>
                </a:lnTo>
                <a:cubicBezTo>
                  <a:pt x="17546" y="4470"/>
                  <a:pt x="17590" y="4603"/>
                  <a:pt x="17678" y="4708"/>
                </a:cubicBezTo>
                <a:cubicBezTo>
                  <a:pt x="17769" y="4817"/>
                  <a:pt x="17876" y="4867"/>
                  <a:pt x="18001" y="4867"/>
                </a:cubicBezTo>
                <a:lnTo>
                  <a:pt x="19806" y="4867"/>
                </a:lnTo>
                <a:cubicBezTo>
                  <a:pt x="19930" y="4867"/>
                  <a:pt x="20038" y="4820"/>
                  <a:pt x="20129" y="4717"/>
                </a:cubicBezTo>
                <a:cubicBezTo>
                  <a:pt x="20217" y="4614"/>
                  <a:pt x="20263" y="4482"/>
                  <a:pt x="20263" y="4321"/>
                </a:cubicBezTo>
                <a:lnTo>
                  <a:pt x="20263" y="2171"/>
                </a:lnTo>
                <a:close/>
                <a:moveTo>
                  <a:pt x="20263" y="7202"/>
                </a:moveTo>
                <a:cubicBezTo>
                  <a:pt x="20263" y="7055"/>
                  <a:pt x="20217" y="6926"/>
                  <a:pt x="20129" y="6817"/>
                </a:cubicBezTo>
                <a:cubicBezTo>
                  <a:pt x="20038" y="6709"/>
                  <a:pt x="19930" y="6656"/>
                  <a:pt x="19806" y="6656"/>
                </a:cubicBezTo>
                <a:lnTo>
                  <a:pt x="18001" y="6656"/>
                </a:lnTo>
                <a:cubicBezTo>
                  <a:pt x="17876" y="6656"/>
                  <a:pt x="17769" y="6709"/>
                  <a:pt x="17678" y="6817"/>
                </a:cubicBezTo>
                <a:cubicBezTo>
                  <a:pt x="17590" y="6926"/>
                  <a:pt x="17546" y="7055"/>
                  <a:pt x="17546" y="7202"/>
                </a:cubicBezTo>
                <a:lnTo>
                  <a:pt x="17546" y="9370"/>
                </a:lnTo>
                <a:cubicBezTo>
                  <a:pt x="17546" y="9516"/>
                  <a:pt x="17590" y="9646"/>
                  <a:pt x="17678" y="9757"/>
                </a:cubicBezTo>
                <a:cubicBezTo>
                  <a:pt x="17769" y="9863"/>
                  <a:pt x="17876" y="9916"/>
                  <a:pt x="18001" y="9916"/>
                </a:cubicBezTo>
                <a:lnTo>
                  <a:pt x="19806" y="9916"/>
                </a:lnTo>
                <a:cubicBezTo>
                  <a:pt x="19930" y="9916"/>
                  <a:pt x="20038" y="9863"/>
                  <a:pt x="20129" y="9757"/>
                </a:cubicBezTo>
                <a:cubicBezTo>
                  <a:pt x="20217" y="9646"/>
                  <a:pt x="20263" y="9516"/>
                  <a:pt x="20263" y="9370"/>
                </a:cubicBezTo>
                <a:lnTo>
                  <a:pt x="20263" y="7202"/>
                </a:lnTo>
                <a:close/>
                <a:moveTo>
                  <a:pt x="20263" y="12233"/>
                </a:moveTo>
                <a:cubicBezTo>
                  <a:pt x="20263" y="12084"/>
                  <a:pt x="20217" y="11957"/>
                  <a:pt x="20129" y="11846"/>
                </a:cubicBezTo>
                <a:cubicBezTo>
                  <a:pt x="20038" y="11740"/>
                  <a:pt x="19930" y="11687"/>
                  <a:pt x="19806" y="11687"/>
                </a:cubicBezTo>
                <a:lnTo>
                  <a:pt x="18001" y="11687"/>
                </a:lnTo>
                <a:cubicBezTo>
                  <a:pt x="17876" y="11687"/>
                  <a:pt x="17769" y="11740"/>
                  <a:pt x="17678" y="11846"/>
                </a:cubicBezTo>
                <a:cubicBezTo>
                  <a:pt x="17590" y="11957"/>
                  <a:pt x="17546" y="12084"/>
                  <a:pt x="17546" y="12233"/>
                </a:cubicBezTo>
                <a:lnTo>
                  <a:pt x="17546" y="14401"/>
                </a:lnTo>
                <a:cubicBezTo>
                  <a:pt x="17546" y="14548"/>
                  <a:pt x="17590" y="14677"/>
                  <a:pt x="17678" y="14786"/>
                </a:cubicBezTo>
                <a:cubicBezTo>
                  <a:pt x="17769" y="14894"/>
                  <a:pt x="17876" y="14947"/>
                  <a:pt x="18001" y="14947"/>
                </a:cubicBezTo>
                <a:lnTo>
                  <a:pt x="19806" y="14947"/>
                </a:lnTo>
                <a:cubicBezTo>
                  <a:pt x="19930" y="14947"/>
                  <a:pt x="20038" y="14894"/>
                  <a:pt x="20129" y="14786"/>
                </a:cubicBezTo>
                <a:cubicBezTo>
                  <a:pt x="20217" y="14677"/>
                  <a:pt x="20263" y="14548"/>
                  <a:pt x="20263" y="14401"/>
                </a:cubicBezTo>
                <a:lnTo>
                  <a:pt x="20263" y="12233"/>
                </a:lnTo>
                <a:close/>
                <a:moveTo>
                  <a:pt x="20263" y="17285"/>
                </a:moveTo>
                <a:cubicBezTo>
                  <a:pt x="20263" y="17136"/>
                  <a:pt x="20217" y="17006"/>
                  <a:pt x="20129" y="16898"/>
                </a:cubicBezTo>
                <a:cubicBezTo>
                  <a:pt x="20038" y="16792"/>
                  <a:pt x="19930" y="16736"/>
                  <a:pt x="19806" y="16736"/>
                </a:cubicBezTo>
                <a:lnTo>
                  <a:pt x="18001" y="16736"/>
                </a:lnTo>
                <a:cubicBezTo>
                  <a:pt x="17876" y="16736"/>
                  <a:pt x="17769" y="16789"/>
                  <a:pt x="17678" y="16892"/>
                </a:cubicBezTo>
                <a:cubicBezTo>
                  <a:pt x="17590" y="16995"/>
                  <a:pt x="17546" y="17124"/>
                  <a:pt x="17546" y="17285"/>
                </a:cubicBezTo>
                <a:lnTo>
                  <a:pt x="17546" y="19435"/>
                </a:lnTo>
                <a:cubicBezTo>
                  <a:pt x="17546" y="19585"/>
                  <a:pt x="17590" y="19714"/>
                  <a:pt x="17678" y="19823"/>
                </a:cubicBezTo>
                <a:cubicBezTo>
                  <a:pt x="17769" y="19929"/>
                  <a:pt x="17876" y="19985"/>
                  <a:pt x="18001" y="19985"/>
                </a:cubicBezTo>
                <a:lnTo>
                  <a:pt x="19806" y="19985"/>
                </a:lnTo>
                <a:cubicBezTo>
                  <a:pt x="19930" y="19985"/>
                  <a:pt x="20038" y="19932"/>
                  <a:pt x="20129" y="19829"/>
                </a:cubicBezTo>
                <a:cubicBezTo>
                  <a:pt x="20217" y="19726"/>
                  <a:pt x="20263" y="19597"/>
                  <a:pt x="20263" y="19435"/>
                </a:cubicBezTo>
                <a:lnTo>
                  <a:pt x="20263" y="17285"/>
                </a:lnTo>
                <a:close/>
                <a:moveTo>
                  <a:pt x="20263" y="17285"/>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52" name="AutoShape 23">
            <a:extLst>
              <a:ext uri="{FF2B5EF4-FFF2-40B4-BE49-F238E27FC236}">
                <a16:creationId xmlns:a16="http://schemas.microsoft.com/office/drawing/2014/main" id="{074373DF-3F95-8C4C-9F84-59F2B3D19590}"/>
              </a:ext>
            </a:extLst>
          </p:cNvPr>
          <p:cNvSpPr>
            <a:spLocks/>
          </p:cNvSpPr>
          <p:nvPr/>
        </p:nvSpPr>
        <p:spPr bwMode="auto">
          <a:xfrm>
            <a:off x="9566131" y="1703438"/>
            <a:ext cx="224606" cy="224606"/>
          </a:xfrm>
          <a:custGeom>
            <a:avLst/>
            <a:gdLst>
              <a:gd name="T0" fmla="*/ 112630144 w 21600"/>
              <a:gd name="T1" fmla="*/ 0 h 21600"/>
              <a:gd name="T2" fmla="*/ 116833826 w 21600"/>
              <a:gd name="T3" fmla="*/ 1690370 h 21600"/>
              <a:gd name="T4" fmla="*/ 118540689 w 21600"/>
              <a:gd name="T5" fmla="*/ 5910545 h 21600"/>
              <a:gd name="T6" fmla="*/ 116784667 w 21600"/>
              <a:gd name="T7" fmla="*/ 10065068 h 21600"/>
              <a:gd name="T8" fmla="*/ 74060544 w 21600"/>
              <a:gd name="T9" fmla="*/ 52805365 h 21600"/>
              <a:gd name="T10" fmla="*/ 74060544 w 21600"/>
              <a:gd name="T11" fmla="*/ 112630144 h 21600"/>
              <a:gd name="T12" fmla="*/ 72353682 w 21600"/>
              <a:gd name="T13" fmla="*/ 116833826 h 21600"/>
              <a:gd name="T14" fmla="*/ 68149999 w 21600"/>
              <a:gd name="T15" fmla="*/ 118540689 h 21600"/>
              <a:gd name="T16" fmla="*/ 63995476 w 21600"/>
              <a:gd name="T17" fmla="*/ 116800842 h 21600"/>
              <a:gd name="T18" fmla="*/ 46137530 w 21600"/>
              <a:gd name="T19" fmla="*/ 99025340 h 21600"/>
              <a:gd name="T20" fmla="*/ 44480127 w 21600"/>
              <a:gd name="T21" fmla="*/ 94788673 h 21600"/>
              <a:gd name="T22" fmla="*/ 44480127 w 21600"/>
              <a:gd name="T23" fmla="*/ 52805365 h 21600"/>
              <a:gd name="T24" fmla="*/ 1739847 w 21600"/>
              <a:gd name="T25" fmla="*/ 10065068 h 21600"/>
              <a:gd name="T26" fmla="*/ 0 w 21600"/>
              <a:gd name="T27" fmla="*/ 5910545 h 21600"/>
              <a:gd name="T28" fmla="*/ 1690370 w 21600"/>
              <a:gd name="T29" fmla="*/ 1690370 h 21600"/>
              <a:gd name="T30" fmla="*/ 5894052 w 21600"/>
              <a:gd name="T31" fmla="*/ 0 h 21600"/>
              <a:gd name="T32" fmla="*/ 112630144 w 21600"/>
              <a:gd name="T33" fmla="*/ 0 h 21600"/>
              <a:gd name="T34" fmla="*/ 112630144 w 21600"/>
              <a:gd name="T35" fmla="*/ 0 h 216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00" h="21600">
                <a:moveTo>
                  <a:pt x="20523" y="0"/>
                </a:moveTo>
                <a:cubicBezTo>
                  <a:pt x="20825" y="0"/>
                  <a:pt x="21082" y="104"/>
                  <a:pt x="21289" y="308"/>
                </a:cubicBezTo>
                <a:cubicBezTo>
                  <a:pt x="21493" y="518"/>
                  <a:pt x="21600" y="775"/>
                  <a:pt x="21600" y="1077"/>
                </a:cubicBezTo>
                <a:cubicBezTo>
                  <a:pt x="21600" y="1379"/>
                  <a:pt x="21493" y="1630"/>
                  <a:pt x="21280" y="1834"/>
                </a:cubicBezTo>
                <a:lnTo>
                  <a:pt x="13495" y="9622"/>
                </a:lnTo>
                <a:lnTo>
                  <a:pt x="13495" y="20523"/>
                </a:lnTo>
                <a:cubicBezTo>
                  <a:pt x="13495" y="20825"/>
                  <a:pt x="13388" y="21082"/>
                  <a:pt x="13184" y="21289"/>
                </a:cubicBezTo>
                <a:cubicBezTo>
                  <a:pt x="12977" y="21496"/>
                  <a:pt x="12723" y="21600"/>
                  <a:pt x="12418" y="21600"/>
                </a:cubicBezTo>
                <a:cubicBezTo>
                  <a:pt x="12116" y="21600"/>
                  <a:pt x="11862" y="21493"/>
                  <a:pt x="11661" y="21283"/>
                </a:cubicBezTo>
                <a:lnTo>
                  <a:pt x="8407" y="18044"/>
                </a:lnTo>
                <a:cubicBezTo>
                  <a:pt x="8197" y="17831"/>
                  <a:pt x="8096" y="17575"/>
                  <a:pt x="8105" y="17272"/>
                </a:cubicBezTo>
                <a:lnTo>
                  <a:pt x="8105" y="9622"/>
                </a:lnTo>
                <a:lnTo>
                  <a:pt x="317" y="1834"/>
                </a:lnTo>
                <a:cubicBezTo>
                  <a:pt x="107" y="1621"/>
                  <a:pt x="0" y="1371"/>
                  <a:pt x="0" y="1077"/>
                </a:cubicBezTo>
                <a:cubicBezTo>
                  <a:pt x="0" y="775"/>
                  <a:pt x="104" y="518"/>
                  <a:pt x="308" y="308"/>
                </a:cubicBezTo>
                <a:cubicBezTo>
                  <a:pt x="515" y="104"/>
                  <a:pt x="772" y="0"/>
                  <a:pt x="1074" y="0"/>
                </a:cubicBezTo>
                <a:lnTo>
                  <a:pt x="20523" y="0"/>
                </a:lnTo>
                <a:close/>
                <a:moveTo>
                  <a:pt x="20523" y="0"/>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53" name="AutoShape 24">
            <a:extLst>
              <a:ext uri="{FF2B5EF4-FFF2-40B4-BE49-F238E27FC236}">
                <a16:creationId xmlns:a16="http://schemas.microsoft.com/office/drawing/2014/main" id="{7A886A06-452D-AE46-939F-CA91588F2681}"/>
              </a:ext>
            </a:extLst>
          </p:cNvPr>
          <p:cNvSpPr>
            <a:spLocks/>
          </p:cNvSpPr>
          <p:nvPr/>
        </p:nvSpPr>
        <p:spPr bwMode="auto">
          <a:xfrm>
            <a:off x="2069925" y="2438451"/>
            <a:ext cx="224606" cy="224606"/>
          </a:xfrm>
          <a:custGeom>
            <a:avLst/>
            <a:gdLst>
              <a:gd name="T0" fmla="*/ 99206420 w 21600"/>
              <a:gd name="T1" fmla="*/ 47180482 h 21558"/>
              <a:gd name="T2" fmla="*/ 113436894 w 21600"/>
              <a:gd name="T3" fmla="*/ 64856016 h 21558"/>
              <a:gd name="T4" fmla="*/ 118540689 w 21600"/>
              <a:gd name="T5" fmla="*/ 83789991 h 21558"/>
              <a:gd name="T6" fmla="*/ 114325806 w 21600"/>
              <a:gd name="T7" fmla="*/ 98341158 h 21558"/>
              <a:gd name="T8" fmla="*/ 102411371 w 21600"/>
              <a:gd name="T9" fmla="*/ 109364709 h 21558"/>
              <a:gd name="T10" fmla="*/ 83708399 w 21600"/>
              <a:gd name="T11" fmla="*/ 116469286 h 21558"/>
              <a:gd name="T12" fmla="*/ 59270336 w 21600"/>
              <a:gd name="T13" fmla="*/ 119003030 h 21558"/>
              <a:gd name="T14" fmla="*/ 34848782 w 21600"/>
              <a:gd name="T15" fmla="*/ 116469286 h 21558"/>
              <a:gd name="T16" fmla="*/ 16112825 w 21600"/>
              <a:gd name="T17" fmla="*/ 109364709 h 21558"/>
              <a:gd name="T18" fmla="*/ 4176307 w 21600"/>
              <a:gd name="T19" fmla="*/ 98313676 h 21558"/>
              <a:gd name="T20" fmla="*/ 0 w 21600"/>
              <a:gd name="T21" fmla="*/ 83789991 h 21558"/>
              <a:gd name="T22" fmla="*/ 5208005 w 21600"/>
              <a:gd name="T23" fmla="*/ 64905678 h 21558"/>
              <a:gd name="T24" fmla="*/ 19520941 w 21600"/>
              <a:gd name="T25" fmla="*/ 47180482 h 21558"/>
              <a:gd name="T26" fmla="*/ 22264811 w 21600"/>
              <a:gd name="T27" fmla="*/ 46203470 h 21558"/>
              <a:gd name="T28" fmla="*/ 24849667 w 21600"/>
              <a:gd name="T29" fmla="*/ 47771122 h 21558"/>
              <a:gd name="T30" fmla="*/ 24849667 w 21600"/>
              <a:gd name="T31" fmla="*/ 49935036 h 21558"/>
              <a:gd name="T32" fmla="*/ 23702539 w 21600"/>
              <a:gd name="T33" fmla="*/ 56183803 h 21558"/>
              <a:gd name="T34" fmla="*/ 23373362 w 21600"/>
              <a:gd name="T35" fmla="*/ 63740957 h 21558"/>
              <a:gd name="T36" fmla="*/ 24438046 w 21600"/>
              <a:gd name="T37" fmla="*/ 71292491 h 21558"/>
              <a:gd name="T38" fmla="*/ 27555261 w 21600"/>
              <a:gd name="T39" fmla="*/ 77541241 h 21558"/>
              <a:gd name="T40" fmla="*/ 33943396 w 21600"/>
              <a:gd name="T41" fmla="*/ 81195663 h 21558"/>
              <a:gd name="T42" fmla="*/ 30672476 w 21600"/>
              <a:gd name="T43" fmla="*/ 59385631 h 21558"/>
              <a:gd name="T44" fmla="*/ 34678602 w 21600"/>
              <a:gd name="T45" fmla="*/ 40109325 h 21558"/>
              <a:gd name="T46" fmla="*/ 43003823 w 21600"/>
              <a:gd name="T47" fmla="*/ 23957403 h 21558"/>
              <a:gd name="T48" fmla="*/ 52728513 w 21600"/>
              <a:gd name="T49" fmla="*/ 11537047 h 21558"/>
              <a:gd name="T50" fmla="*/ 60741048 w 21600"/>
              <a:gd name="T51" fmla="*/ 3610062 h 21558"/>
              <a:gd name="T52" fmla="*/ 64269902 w 21600"/>
              <a:gd name="T53" fmla="*/ 684344 h 21558"/>
              <a:gd name="T54" fmla="*/ 68138798 w 21600"/>
              <a:gd name="T55" fmla="*/ 684344 h 21558"/>
              <a:gd name="T56" fmla="*/ 69236467 w 21600"/>
              <a:gd name="T57" fmla="*/ 2285417 h 21558"/>
              <a:gd name="T58" fmla="*/ 69203499 w 21600"/>
              <a:gd name="T59" fmla="*/ 4123559 h 21558"/>
              <a:gd name="T60" fmla="*/ 67919459 w 21600"/>
              <a:gd name="T61" fmla="*/ 7275425 h 21558"/>
              <a:gd name="T62" fmla="*/ 66174320 w 21600"/>
              <a:gd name="T63" fmla="*/ 14865698 h 21558"/>
              <a:gd name="T64" fmla="*/ 66739647 w 21600"/>
              <a:gd name="T65" fmla="*/ 24857272 h 21558"/>
              <a:gd name="T66" fmla="*/ 72562138 w 21600"/>
              <a:gd name="T67" fmla="*/ 34992194 h 21558"/>
              <a:gd name="T68" fmla="*/ 78088755 w 21600"/>
              <a:gd name="T69" fmla="*/ 41323725 h 21558"/>
              <a:gd name="T70" fmla="*/ 82352797 w 21600"/>
              <a:gd name="T71" fmla="*/ 48268059 h 21558"/>
              <a:gd name="T72" fmla="*/ 85146127 w 21600"/>
              <a:gd name="T73" fmla="*/ 57210778 h 21558"/>
              <a:gd name="T74" fmla="*/ 86172552 w 21600"/>
              <a:gd name="T75" fmla="*/ 69305363 h 21558"/>
              <a:gd name="T76" fmla="*/ 83620645 w 21600"/>
              <a:gd name="T77" fmla="*/ 72197662 h 21558"/>
              <a:gd name="T78" fmla="*/ 81617591 w 21600"/>
              <a:gd name="T79" fmla="*/ 71916251 h 21558"/>
              <a:gd name="T80" fmla="*/ 80267281 w 21600"/>
              <a:gd name="T81" fmla="*/ 70486644 h 21558"/>
              <a:gd name="T82" fmla="*/ 76826498 w 21600"/>
              <a:gd name="T83" fmla="*/ 66848781 h 21558"/>
              <a:gd name="T84" fmla="*/ 71651160 w 21600"/>
              <a:gd name="T85" fmla="*/ 65512878 h 21558"/>
              <a:gd name="T86" fmla="*/ 65142622 w 21600"/>
              <a:gd name="T87" fmla="*/ 67996959 h 21558"/>
              <a:gd name="T88" fmla="*/ 62475304 w 21600"/>
              <a:gd name="T89" fmla="*/ 74074544 h 21558"/>
              <a:gd name="T90" fmla="*/ 75267732 w 21600"/>
              <a:gd name="T91" fmla="*/ 83000703 h 21558"/>
              <a:gd name="T92" fmla="*/ 87802561 w 21600"/>
              <a:gd name="T93" fmla="*/ 78303046 h 21558"/>
              <a:gd name="T94" fmla="*/ 92187324 w 21600"/>
              <a:gd name="T95" fmla="*/ 70762452 h 21558"/>
              <a:gd name="T96" fmla="*/ 93861202 w 21600"/>
              <a:gd name="T97" fmla="*/ 62228586 h 21558"/>
              <a:gd name="T98" fmla="*/ 94036674 w 21600"/>
              <a:gd name="T99" fmla="*/ 54610513 h 21558"/>
              <a:gd name="T100" fmla="*/ 93707497 w 21600"/>
              <a:gd name="T101" fmla="*/ 49951595 h 21558"/>
              <a:gd name="T102" fmla="*/ 93707497 w 21600"/>
              <a:gd name="T103" fmla="*/ 47787682 h 21558"/>
              <a:gd name="T104" fmla="*/ 96297979 w 21600"/>
              <a:gd name="T105" fmla="*/ 46220029 h 21558"/>
              <a:gd name="T106" fmla="*/ 99206420 w 21600"/>
              <a:gd name="T107" fmla="*/ 47180482 h 2155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558">
                <a:moveTo>
                  <a:pt x="18077" y="8547"/>
                </a:moveTo>
                <a:cubicBezTo>
                  <a:pt x="19182" y="9499"/>
                  <a:pt x="20046" y="10569"/>
                  <a:pt x="20670" y="11749"/>
                </a:cubicBezTo>
                <a:cubicBezTo>
                  <a:pt x="21291" y="12932"/>
                  <a:pt x="21600" y="14075"/>
                  <a:pt x="21600" y="15179"/>
                </a:cubicBezTo>
                <a:cubicBezTo>
                  <a:pt x="21600" y="16159"/>
                  <a:pt x="21344" y="17041"/>
                  <a:pt x="20832" y="17815"/>
                </a:cubicBezTo>
                <a:cubicBezTo>
                  <a:pt x="20321" y="18593"/>
                  <a:pt x="19594" y="19260"/>
                  <a:pt x="18661" y="19812"/>
                </a:cubicBezTo>
                <a:cubicBezTo>
                  <a:pt x="17724" y="20364"/>
                  <a:pt x="16585" y="20795"/>
                  <a:pt x="15253" y="21099"/>
                </a:cubicBezTo>
                <a:cubicBezTo>
                  <a:pt x="13917" y="21403"/>
                  <a:pt x="12435" y="21558"/>
                  <a:pt x="10800" y="21558"/>
                </a:cubicBezTo>
                <a:cubicBezTo>
                  <a:pt x="9168" y="21558"/>
                  <a:pt x="7683" y="21403"/>
                  <a:pt x="6350" y="21099"/>
                </a:cubicBezTo>
                <a:cubicBezTo>
                  <a:pt x="5015" y="20795"/>
                  <a:pt x="3879" y="20364"/>
                  <a:pt x="2936" y="19812"/>
                </a:cubicBezTo>
                <a:cubicBezTo>
                  <a:pt x="1994" y="19260"/>
                  <a:pt x="1270" y="18590"/>
                  <a:pt x="761" y="17810"/>
                </a:cubicBezTo>
                <a:cubicBezTo>
                  <a:pt x="256" y="17030"/>
                  <a:pt x="0" y="16151"/>
                  <a:pt x="0" y="15179"/>
                </a:cubicBezTo>
                <a:cubicBezTo>
                  <a:pt x="0" y="14075"/>
                  <a:pt x="318" y="12935"/>
                  <a:pt x="949" y="11758"/>
                </a:cubicBezTo>
                <a:cubicBezTo>
                  <a:pt x="1582" y="10581"/>
                  <a:pt x="2450" y="9510"/>
                  <a:pt x="3557" y="8547"/>
                </a:cubicBezTo>
                <a:cubicBezTo>
                  <a:pt x="3654" y="8404"/>
                  <a:pt x="3823" y="8345"/>
                  <a:pt x="4057" y="8370"/>
                </a:cubicBezTo>
                <a:cubicBezTo>
                  <a:pt x="4291" y="8398"/>
                  <a:pt x="4447" y="8491"/>
                  <a:pt x="4528" y="8654"/>
                </a:cubicBezTo>
                <a:cubicBezTo>
                  <a:pt x="4565" y="8801"/>
                  <a:pt x="4565" y="8930"/>
                  <a:pt x="4528" y="9046"/>
                </a:cubicBezTo>
                <a:cubicBezTo>
                  <a:pt x="4447" y="9361"/>
                  <a:pt x="4378" y="9739"/>
                  <a:pt x="4319" y="10178"/>
                </a:cubicBezTo>
                <a:cubicBezTo>
                  <a:pt x="4259" y="10617"/>
                  <a:pt x="4238" y="11073"/>
                  <a:pt x="4259" y="11547"/>
                </a:cubicBezTo>
                <a:cubicBezTo>
                  <a:pt x="4278" y="12017"/>
                  <a:pt x="4344" y="12476"/>
                  <a:pt x="4453" y="12915"/>
                </a:cubicBezTo>
                <a:cubicBezTo>
                  <a:pt x="4562" y="13355"/>
                  <a:pt x="4749" y="13735"/>
                  <a:pt x="5021" y="14047"/>
                </a:cubicBezTo>
                <a:cubicBezTo>
                  <a:pt x="5330" y="14380"/>
                  <a:pt x="5717" y="14599"/>
                  <a:pt x="6185" y="14709"/>
                </a:cubicBezTo>
                <a:cubicBezTo>
                  <a:pt x="5698" y="13323"/>
                  <a:pt x="5498" y="12008"/>
                  <a:pt x="5589" y="10758"/>
                </a:cubicBezTo>
                <a:cubicBezTo>
                  <a:pt x="5676" y="9510"/>
                  <a:pt x="5920" y="8345"/>
                  <a:pt x="6319" y="7266"/>
                </a:cubicBezTo>
                <a:cubicBezTo>
                  <a:pt x="6718" y="6187"/>
                  <a:pt x="7224" y="5213"/>
                  <a:pt x="7836" y="4340"/>
                </a:cubicBezTo>
                <a:cubicBezTo>
                  <a:pt x="8450" y="3470"/>
                  <a:pt x="9040" y="2721"/>
                  <a:pt x="9608" y="2090"/>
                </a:cubicBezTo>
                <a:cubicBezTo>
                  <a:pt x="10173" y="1459"/>
                  <a:pt x="10663" y="980"/>
                  <a:pt x="11068" y="654"/>
                </a:cubicBezTo>
                <a:cubicBezTo>
                  <a:pt x="11477" y="327"/>
                  <a:pt x="11692" y="150"/>
                  <a:pt x="11711" y="124"/>
                </a:cubicBezTo>
                <a:cubicBezTo>
                  <a:pt x="11961" y="-42"/>
                  <a:pt x="12195" y="-42"/>
                  <a:pt x="12416" y="124"/>
                </a:cubicBezTo>
                <a:cubicBezTo>
                  <a:pt x="12513" y="192"/>
                  <a:pt x="12582" y="293"/>
                  <a:pt x="12616" y="414"/>
                </a:cubicBezTo>
                <a:cubicBezTo>
                  <a:pt x="12650" y="535"/>
                  <a:pt x="12647" y="645"/>
                  <a:pt x="12610" y="747"/>
                </a:cubicBezTo>
                <a:cubicBezTo>
                  <a:pt x="12610" y="761"/>
                  <a:pt x="12532" y="955"/>
                  <a:pt x="12376" y="1318"/>
                </a:cubicBezTo>
                <a:cubicBezTo>
                  <a:pt x="12223" y="1681"/>
                  <a:pt x="12117" y="2141"/>
                  <a:pt x="12058" y="2693"/>
                </a:cubicBezTo>
                <a:cubicBezTo>
                  <a:pt x="11995" y="3244"/>
                  <a:pt x="12029" y="3850"/>
                  <a:pt x="12161" y="4503"/>
                </a:cubicBezTo>
                <a:cubicBezTo>
                  <a:pt x="12292" y="5162"/>
                  <a:pt x="12644" y="5773"/>
                  <a:pt x="13222" y="6339"/>
                </a:cubicBezTo>
                <a:cubicBezTo>
                  <a:pt x="13590" y="6728"/>
                  <a:pt x="13927" y="7108"/>
                  <a:pt x="14229" y="7486"/>
                </a:cubicBezTo>
                <a:cubicBezTo>
                  <a:pt x="14532" y="7863"/>
                  <a:pt x="14791" y="8283"/>
                  <a:pt x="15006" y="8744"/>
                </a:cubicBezTo>
                <a:cubicBezTo>
                  <a:pt x="15219" y="9209"/>
                  <a:pt x="15390" y="9750"/>
                  <a:pt x="15515" y="10364"/>
                </a:cubicBezTo>
                <a:cubicBezTo>
                  <a:pt x="15640" y="10978"/>
                  <a:pt x="15702" y="11710"/>
                  <a:pt x="15702" y="12555"/>
                </a:cubicBezTo>
                <a:cubicBezTo>
                  <a:pt x="15702" y="12850"/>
                  <a:pt x="15546" y="13028"/>
                  <a:pt x="15237" y="13079"/>
                </a:cubicBezTo>
                <a:cubicBezTo>
                  <a:pt x="15119" y="13098"/>
                  <a:pt x="14997" y="13079"/>
                  <a:pt x="14872" y="13028"/>
                </a:cubicBezTo>
                <a:cubicBezTo>
                  <a:pt x="14747" y="12971"/>
                  <a:pt x="14666" y="12887"/>
                  <a:pt x="14626" y="12769"/>
                </a:cubicBezTo>
                <a:cubicBezTo>
                  <a:pt x="14485" y="12490"/>
                  <a:pt x="14276" y="12270"/>
                  <a:pt x="13999" y="12110"/>
                </a:cubicBezTo>
                <a:cubicBezTo>
                  <a:pt x="13721" y="11946"/>
                  <a:pt x="13406" y="11868"/>
                  <a:pt x="13056" y="11868"/>
                </a:cubicBezTo>
                <a:cubicBezTo>
                  <a:pt x="12588" y="11868"/>
                  <a:pt x="12192" y="12017"/>
                  <a:pt x="11870" y="12318"/>
                </a:cubicBezTo>
                <a:cubicBezTo>
                  <a:pt x="11546" y="12619"/>
                  <a:pt x="11384" y="12986"/>
                  <a:pt x="11384" y="13419"/>
                </a:cubicBezTo>
                <a:cubicBezTo>
                  <a:pt x="11384" y="14504"/>
                  <a:pt x="12161" y="15044"/>
                  <a:pt x="13715" y="15036"/>
                </a:cubicBezTo>
                <a:cubicBezTo>
                  <a:pt x="14691" y="15036"/>
                  <a:pt x="15453" y="14751"/>
                  <a:pt x="15999" y="14185"/>
                </a:cubicBezTo>
                <a:cubicBezTo>
                  <a:pt x="16370" y="13800"/>
                  <a:pt x="16635" y="13343"/>
                  <a:pt x="16798" y="12819"/>
                </a:cubicBezTo>
                <a:cubicBezTo>
                  <a:pt x="16963" y="12290"/>
                  <a:pt x="17066" y="11778"/>
                  <a:pt x="17103" y="11273"/>
                </a:cubicBezTo>
                <a:cubicBezTo>
                  <a:pt x="17144" y="10769"/>
                  <a:pt x="17156" y="10310"/>
                  <a:pt x="17135" y="9893"/>
                </a:cubicBezTo>
                <a:cubicBezTo>
                  <a:pt x="17116" y="9474"/>
                  <a:pt x="17097" y="9195"/>
                  <a:pt x="17075" y="9049"/>
                </a:cubicBezTo>
                <a:cubicBezTo>
                  <a:pt x="17016" y="8942"/>
                  <a:pt x="17016" y="8812"/>
                  <a:pt x="17075" y="8657"/>
                </a:cubicBezTo>
                <a:cubicBezTo>
                  <a:pt x="17156" y="8494"/>
                  <a:pt x="17312" y="8401"/>
                  <a:pt x="17547" y="8373"/>
                </a:cubicBezTo>
                <a:cubicBezTo>
                  <a:pt x="17781" y="8347"/>
                  <a:pt x="17955" y="8404"/>
                  <a:pt x="18077" y="8547"/>
                </a:cubicBezTo>
              </a:path>
            </a:pathLst>
          </a:custGeom>
          <a:solidFill>
            <a:schemeClr val="accent3"/>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54" name="AutoShape 25">
            <a:extLst>
              <a:ext uri="{FF2B5EF4-FFF2-40B4-BE49-F238E27FC236}">
                <a16:creationId xmlns:a16="http://schemas.microsoft.com/office/drawing/2014/main" id="{FA7094A2-45EA-6648-9E53-FA8BFDDDE462}"/>
              </a:ext>
            </a:extLst>
          </p:cNvPr>
          <p:cNvSpPr>
            <a:spLocks/>
          </p:cNvSpPr>
          <p:nvPr/>
        </p:nvSpPr>
        <p:spPr bwMode="auto">
          <a:xfrm>
            <a:off x="2463058" y="2449563"/>
            <a:ext cx="224606" cy="224606"/>
          </a:xfrm>
          <a:custGeom>
            <a:avLst/>
            <a:gdLst>
              <a:gd name="T0" fmla="*/ 19751181 w 21600"/>
              <a:gd name="T1" fmla="*/ 11897942 h 21600"/>
              <a:gd name="T2" fmla="*/ 18434173 w 21600"/>
              <a:gd name="T3" fmla="*/ 17638289 h 21600"/>
              <a:gd name="T4" fmla="*/ 14861452 w 21600"/>
              <a:gd name="T5" fmla="*/ 21990385 h 21600"/>
              <a:gd name="T6" fmla="*/ 14861452 w 21600"/>
              <a:gd name="T7" fmla="*/ 115527702 h 21600"/>
              <a:gd name="T8" fmla="*/ 14158930 w 21600"/>
              <a:gd name="T9" fmla="*/ 117651777 h 21600"/>
              <a:gd name="T10" fmla="*/ 12413791 w 21600"/>
              <a:gd name="T11" fmla="*/ 118540689 h 21600"/>
              <a:gd name="T12" fmla="*/ 7403342 w 21600"/>
              <a:gd name="T13" fmla="*/ 118540689 h 21600"/>
              <a:gd name="T14" fmla="*/ 5696479 w 21600"/>
              <a:gd name="T15" fmla="*/ 117651777 h 21600"/>
              <a:gd name="T16" fmla="*/ 5010450 w 21600"/>
              <a:gd name="T17" fmla="*/ 115527702 h 21600"/>
              <a:gd name="T18" fmla="*/ 5010450 w 21600"/>
              <a:gd name="T19" fmla="*/ 21990385 h 21600"/>
              <a:gd name="T20" fmla="*/ 1382977 w 21600"/>
              <a:gd name="T21" fmla="*/ 17638289 h 21600"/>
              <a:gd name="T22" fmla="*/ 0 w 21600"/>
              <a:gd name="T23" fmla="*/ 11897942 h 21600"/>
              <a:gd name="T24" fmla="*/ 2903149 w 21600"/>
              <a:gd name="T25" fmla="*/ 3512344 h 21600"/>
              <a:gd name="T26" fmla="*/ 9900479 w 21600"/>
              <a:gd name="T27" fmla="*/ 0 h 21600"/>
              <a:gd name="T28" fmla="*/ 16848014 w 21600"/>
              <a:gd name="T29" fmla="*/ 3512344 h 21600"/>
              <a:gd name="T30" fmla="*/ 19751181 w 21600"/>
              <a:gd name="T31" fmla="*/ 11897942 h 21600"/>
              <a:gd name="T32" fmla="*/ 114364382 w 21600"/>
              <a:gd name="T33" fmla="*/ 13588312 h 21600"/>
              <a:gd name="T34" fmla="*/ 117382660 w 21600"/>
              <a:gd name="T35" fmla="*/ 13121922 h 21600"/>
              <a:gd name="T36" fmla="*/ 118540689 w 21600"/>
              <a:gd name="T37" fmla="*/ 16442002 h 21600"/>
              <a:gd name="T38" fmla="*/ 118540689 w 21600"/>
              <a:gd name="T39" fmla="*/ 74175673 h 21600"/>
              <a:gd name="T40" fmla="*/ 117344384 w 21600"/>
              <a:gd name="T41" fmla="*/ 79142237 h 21600"/>
              <a:gd name="T42" fmla="*/ 114364382 w 21600"/>
              <a:gd name="T43" fmla="*/ 82978484 h 21600"/>
              <a:gd name="T44" fmla="*/ 101050496 w 21600"/>
              <a:gd name="T45" fmla="*/ 89734055 h 21600"/>
              <a:gd name="T46" fmla="*/ 90502546 w 21600"/>
              <a:gd name="T47" fmla="*/ 90925068 h 21600"/>
              <a:gd name="T48" fmla="*/ 81178277 w 21600"/>
              <a:gd name="T49" fmla="*/ 88378771 h 21600"/>
              <a:gd name="T50" fmla="*/ 74768375 w 21600"/>
              <a:gd name="T51" fmla="*/ 84394428 h 21600"/>
              <a:gd name="T52" fmla="*/ 68374948 w 21600"/>
              <a:gd name="T53" fmla="*/ 81074048 h 21600"/>
              <a:gd name="T54" fmla="*/ 61454471 w 21600"/>
              <a:gd name="T55" fmla="*/ 78802177 h 21600"/>
              <a:gd name="T56" fmla="*/ 53447544 w 21600"/>
              <a:gd name="T57" fmla="*/ 77945950 h 21600"/>
              <a:gd name="T58" fmla="*/ 45478859 w 21600"/>
              <a:gd name="T59" fmla="*/ 79334519 h 21600"/>
              <a:gd name="T60" fmla="*/ 36248252 w 21600"/>
              <a:gd name="T61" fmla="*/ 82813895 h 21600"/>
              <a:gd name="T62" fmla="*/ 24114160 w 21600"/>
              <a:gd name="T63" fmla="*/ 89602451 h 21600"/>
              <a:gd name="T64" fmla="*/ 20996945 w 21600"/>
              <a:gd name="T65" fmla="*/ 89909844 h 21600"/>
              <a:gd name="T66" fmla="*/ 19751181 w 21600"/>
              <a:gd name="T67" fmla="*/ 86441368 h 21600"/>
              <a:gd name="T68" fmla="*/ 19751181 w 21600"/>
              <a:gd name="T69" fmla="*/ 28938238 h 21600"/>
              <a:gd name="T70" fmla="*/ 20996945 w 21600"/>
              <a:gd name="T71" fmla="*/ 23861836 h 21600"/>
              <a:gd name="T72" fmla="*/ 24114160 w 21600"/>
              <a:gd name="T73" fmla="*/ 20053282 h 21600"/>
              <a:gd name="T74" fmla="*/ 36209676 w 21600"/>
              <a:gd name="T75" fmla="*/ 13429015 h 21600"/>
              <a:gd name="T76" fmla="*/ 45478859 w 21600"/>
              <a:gd name="T77" fmla="*/ 9949639 h 21600"/>
              <a:gd name="T78" fmla="*/ 53447544 w 21600"/>
              <a:gd name="T79" fmla="*/ 8561370 h 21600"/>
              <a:gd name="T80" fmla="*/ 61454471 w 21600"/>
              <a:gd name="T81" fmla="*/ 9417297 h 21600"/>
              <a:gd name="T82" fmla="*/ 68374948 w 21600"/>
              <a:gd name="T83" fmla="*/ 11722453 h 21600"/>
              <a:gd name="T84" fmla="*/ 74740982 w 21600"/>
              <a:gd name="T85" fmla="*/ 15026040 h 21600"/>
              <a:gd name="T86" fmla="*/ 81178277 w 21600"/>
              <a:gd name="T87" fmla="*/ 19004774 h 21600"/>
              <a:gd name="T88" fmla="*/ 90502546 w 21600"/>
              <a:gd name="T89" fmla="*/ 21540488 h 21600"/>
              <a:gd name="T90" fmla="*/ 101044887 w 21600"/>
              <a:gd name="T91" fmla="*/ 20343883 h 21600"/>
              <a:gd name="T92" fmla="*/ 114364382 w 21600"/>
              <a:gd name="T93" fmla="*/ 13588312 h 2160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600" h="21600">
                <a:moveTo>
                  <a:pt x="3599" y="2168"/>
                </a:moveTo>
                <a:cubicBezTo>
                  <a:pt x="3599" y="2550"/>
                  <a:pt x="3518" y="2902"/>
                  <a:pt x="3359" y="3214"/>
                </a:cubicBezTo>
                <a:cubicBezTo>
                  <a:pt x="3197" y="3525"/>
                  <a:pt x="2982" y="3792"/>
                  <a:pt x="2708" y="4007"/>
                </a:cubicBezTo>
                <a:lnTo>
                  <a:pt x="2708" y="21051"/>
                </a:lnTo>
                <a:cubicBezTo>
                  <a:pt x="2708" y="21203"/>
                  <a:pt x="2664" y="21330"/>
                  <a:pt x="2580" y="21438"/>
                </a:cubicBezTo>
                <a:cubicBezTo>
                  <a:pt x="2492" y="21547"/>
                  <a:pt x="2387" y="21600"/>
                  <a:pt x="2262" y="21600"/>
                </a:cubicBezTo>
                <a:lnTo>
                  <a:pt x="1349" y="21600"/>
                </a:lnTo>
                <a:cubicBezTo>
                  <a:pt x="1222" y="21600"/>
                  <a:pt x="1119" y="21544"/>
                  <a:pt x="1038" y="21438"/>
                </a:cubicBezTo>
                <a:cubicBezTo>
                  <a:pt x="955" y="21330"/>
                  <a:pt x="913" y="21203"/>
                  <a:pt x="913" y="21051"/>
                </a:cubicBezTo>
                <a:lnTo>
                  <a:pt x="913" y="4007"/>
                </a:lnTo>
                <a:cubicBezTo>
                  <a:pt x="641" y="3792"/>
                  <a:pt x="421" y="3525"/>
                  <a:pt x="252" y="3214"/>
                </a:cubicBezTo>
                <a:cubicBezTo>
                  <a:pt x="83" y="2902"/>
                  <a:pt x="0" y="2550"/>
                  <a:pt x="0" y="2168"/>
                </a:cubicBezTo>
                <a:cubicBezTo>
                  <a:pt x="0" y="1575"/>
                  <a:pt x="176" y="1069"/>
                  <a:pt x="529" y="640"/>
                </a:cubicBezTo>
                <a:cubicBezTo>
                  <a:pt x="879" y="212"/>
                  <a:pt x="1305" y="0"/>
                  <a:pt x="1804" y="0"/>
                </a:cubicBezTo>
                <a:cubicBezTo>
                  <a:pt x="2296" y="0"/>
                  <a:pt x="2720" y="212"/>
                  <a:pt x="3070" y="640"/>
                </a:cubicBezTo>
                <a:cubicBezTo>
                  <a:pt x="3422" y="1069"/>
                  <a:pt x="3599" y="1572"/>
                  <a:pt x="3599" y="2168"/>
                </a:cubicBezTo>
                <a:moveTo>
                  <a:pt x="20839" y="2476"/>
                </a:moveTo>
                <a:cubicBezTo>
                  <a:pt x="21064" y="2324"/>
                  <a:pt x="21247" y="2297"/>
                  <a:pt x="21389" y="2391"/>
                </a:cubicBezTo>
                <a:cubicBezTo>
                  <a:pt x="21529" y="2485"/>
                  <a:pt x="21600" y="2685"/>
                  <a:pt x="21600" y="2996"/>
                </a:cubicBezTo>
                <a:lnTo>
                  <a:pt x="21600" y="13516"/>
                </a:lnTo>
                <a:cubicBezTo>
                  <a:pt x="21600" y="13804"/>
                  <a:pt x="21527" y="14106"/>
                  <a:pt x="21382" y="14421"/>
                </a:cubicBezTo>
                <a:cubicBezTo>
                  <a:pt x="21238" y="14738"/>
                  <a:pt x="21057" y="14967"/>
                  <a:pt x="20839" y="15120"/>
                </a:cubicBezTo>
                <a:cubicBezTo>
                  <a:pt x="19955" y="15757"/>
                  <a:pt x="19147" y="16165"/>
                  <a:pt x="18413" y="16351"/>
                </a:cubicBezTo>
                <a:cubicBezTo>
                  <a:pt x="17678" y="16530"/>
                  <a:pt x="17037" y="16606"/>
                  <a:pt x="16491" y="16568"/>
                </a:cubicBezTo>
                <a:cubicBezTo>
                  <a:pt x="15849" y="16527"/>
                  <a:pt x="15281" y="16371"/>
                  <a:pt x="14792" y="16104"/>
                </a:cubicBezTo>
                <a:cubicBezTo>
                  <a:pt x="14393" y="15851"/>
                  <a:pt x="14003" y="15607"/>
                  <a:pt x="13624" y="15378"/>
                </a:cubicBezTo>
                <a:cubicBezTo>
                  <a:pt x="13244" y="15146"/>
                  <a:pt x="12858" y="14946"/>
                  <a:pt x="12459" y="14773"/>
                </a:cubicBezTo>
                <a:cubicBezTo>
                  <a:pt x="12060" y="14600"/>
                  <a:pt x="11641" y="14462"/>
                  <a:pt x="11198" y="14359"/>
                </a:cubicBezTo>
                <a:cubicBezTo>
                  <a:pt x="10757" y="14256"/>
                  <a:pt x="10270" y="14203"/>
                  <a:pt x="9739" y="14203"/>
                </a:cubicBezTo>
                <a:cubicBezTo>
                  <a:pt x="9310" y="14221"/>
                  <a:pt x="8826" y="14306"/>
                  <a:pt x="8287" y="14456"/>
                </a:cubicBezTo>
                <a:cubicBezTo>
                  <a:pt x="7824" y="14588"/>
                  <a:pt x="7266" y="14800"/>
                  <a:pt x="6605" y="15090"/>
                </a:cubicBezTo>
                <a:cubicBezTo>
                  <a:pt x="5944" y="15381"/>
                  <a:pt x="5207" y="15792"/>
                  <a:pt x="4394" y="16327"/>
                </a:cubicBezTo>
                <a:cubicBezTo>
                  <a:pt x="4169" y="16477"/>
                  <a:pt x="3978" y="16495"/>
                  <a:pt x="3826" y="16383"/>
                </a:cubicBezTo>
                <a:cubicBezTo>
                  <a:pt x="3675" y="16268"/>
                  <a:pt x="3599" y="16060"/>
                  <a:pt x="3599" y="15751"/>
                </a:cubicBezTo>
                <a:lnTo>
                  <a:pt x="3599" y="5273"/>
                </a:lnTo>
                <a:cubicBezTo>
                  <a:pt x="3599" y="4965"/>
                  <a:pt x="3675" y="4653"/>
                  <a:pt x="3826" y="4348"/>
                </a:cubicBezTo>
                <a:cubicBezTo>
                  <a:pt x="3978" y="4036"/>
                  <a:pt x="4169" y="3807"/>
                  <a:pt x="4394" y="3654"/>
                </a:cubicBezTo>
                <a:cubicBezTo>
                  <a:pt x="5207" y="3143"/>
                  <a:pt x="5942" y="2738"/>
                  <a:pt x="6598" y="2447"/>
                </a:cubicBezTo>
                <a:cubicBezTo>
                  <a:pt x="7254" y="2156"/>
                  <a:pt x="7817" y="1945"/>
                  <a:pt x="8287" y="1813"/>
                </a:cubicBezTo>
                <a:cubicBezTo>
                  <a:pt x="8833" y="1666"/>
                  <a:pt x="9318" y="1581"/>
                  <a:pt x="9739" y="1560"/>
                </a:cubicBezTo>
                <a:cubicBezTo>
                  <a:pt x="10270" y="1560"/>
                  <a:pt x="10757" y="1613"/>
                  <a:pt x="11198" y="1716"/>
                </a:cubicBezTo>
                <a:cubicBezTo>
                  <a:pt x="11641" y="1818"/>
                  <a:pt x="12060" y="1957"/>
                  <a:pt x="12459" y="2136"/>
                </a:cubicBezTo>
                <a:cubicBezTo>
                  <a:pt x="12858" y="2306"/>
                  <a:pt x="13242" y="2509"/>
                  <a:pt x="13619" y="2738"/>
                </a:cubicBezTo>
                <a:cubicBezTo>
                  <a:pt x="13994" y="2967"/>
                  <a:pt x="14385" y="3208"/>
                  <a:pt x="14792" y="3463"/>
                </a:cubicBezTo>
                <a:cubicBezTo>
                  <a:pt x="15281" y="3737"/>
                  <a:pt x="15849" y="3889"/>
                  <a:pt x="16491" y="3925"/>
                </a:cubicBezTo>
                <a:cubicBezTo>
                  <a:pt x="17037" y="3966"/>
                  <a:pt x="17678" y="3889"/>
                  <a:pt x="18412" y="3707"/>
                </a:cubicBezTo>
                <a:cubicBezTo>
                  <a:pt x="19147" y="3522"/>
                  <a:pt x="19957" y="3114"/>
                  <a:pt x="20839" y="2476"/>
                </a:cubicBezTo>
              </a:path>
            </a:pathLst>
          </a:custGeom>
          <a:solidFill>
            <a:schemeClr val="accent3"/>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55" name="AutoShape 26">
            <a:extLst>
              <a:ext uri="{FF2B5EF4-FFF2-40B4-BE49-F238E27FC236}">
                <a16:creationId xmlns:a16="http://schemas.microsoft.com/office/drawing/2014/main" id="{8815B352-CCA5-5249-8A6E-37FD59939FAE}"/>
              </a:ext>
            </a:extLst>
          </p:cNvPr>
          <p:cNvSpPr>
            <a:spLocks/>
          </p:cNvSpPr>
          <p:nvPr/>
        </p:nvSpPr>
        <p:spPr bwMode="auto">
          <a:xfrm>
            <a:off x="2831287" y="2438451"/>
            <a:ext cx="224606" cy="224606"/>
          </a:xfrm>
          <a:custGeom>
            <a:avLst/>
            <a:gdLst>
              <a:gd name="T0" fmla="*/ 111203299 w 21600"/>
              <a:gd name="T1" fmla="*/ 17671274 h 21600"/>
              <a:gd name="T2" fmla="*/ 116378320 w 21600"/>
              <a:gd name="T3" fmla="*/ 20376868 h 21600"/>
              <a:gd name="T4" fmla="*/ 118540689 w 21600"/>
              <a:gd name="T5" fmla="*/ 26715526 h 21600"/>
              <a:gd name="T6" fmla="*/ 118540689 w 21600"/>
              <a:gd name="T7" fmla="*/ 109655733 h 21600"/>
              <a:gd name="T8" fmla="*/ 116378320 w 21600"/>
              <a:gd name="T9" fmla="*/ 115928440 h 21600"/>
              <a:gd name="T10" fmla="*/ 111203299 w 21600"/>
              <a:gd name="T11" fmla="*/ 118540689 h 21600"/>
              <a:gd name="T12" fmla="*/ 7386867 w 21600"/>
              <a:gd name="T13" fmla="*/ 118540689 h 21600"/>
              <a:gd name="T14" fmla="*/ 2189745 w 21600"/>
              <a:gd name="T15" fmla="*/ 115928440 h 21600"/>
              <a:gd name="T16" fmla="*/ 0 w 21600"/>
              <a:gd name="T17" fmla="*/ 109655733 h 21600"/>
              <a:gd name="T18" fmla="*/ 0 w 21600"/>
              <a:gd name="T19" fmla="*/ 8868463 h 21600"/>
              <a:gd name="T20" fmla="*/ 2189745 w 21600"/>
              <a:gd name="T21" fmla="*/ 2612249 h 21600"/>
              <a:gd name="T22" fmla="*/ 7386867 w 21600"/>
              <a:gd name="T23" fmla="*/ 0 h 21600"/>
              <a:gd name="T24" fmla="*/ 51899979 w 21600"/>
              <a:gd name="T25" fmla="*/ 0 h 21600"/>
              <a:gd name="T26" fmla="*/ 57113593 w 21600"/>
              <a:gd name="T27" fmla="*/ 2612249 h 21600"/>
              <a:gd name="T28" fmla="*/ 59303320 w 21600"/>
              <a:gd name="T29" fmla="*/ 8868463 h 21600"/>
              <a:gd name="T30" fmla="*/ 61454471 w 21600"/>
              <a:gd name="T31" fmla="*/ 15086401 h 21600"/>
              <a:gd name="T32" fmla="*/ 66640710 w 21600"/>
              <a:gd name="T33" fmla="*/ 17671274 h 21600"/>
              <a:gd name="T34" fmla="*/ 111203299 w 21600"/>
              <a:gd name="T35" fmla="*/ 17671274 h 21600"/>
              <a:gd name="T36" fmla="*/ 111203299 w 21600"/>
              <a:gd name="T37" fmla="*/ 17671274 h 216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00" h="21600">
                <a:moveTo>
                  <a:pt x="20263" y="3220"/>
                </a:moveTo>
                <a:cubicBezTo>
                  <a:pt x="20631" y="3220"/>
                  <a:pt x="20944" y="3384"/>
                  <a:pt x="21206" y="3713"/>
                </a:cubicBezTo>
                <a:cubicBezTo>
                  <a:pt x="21468" y="4039"/>
                  <a:pt x="21600" y="4424"/>
                  <a:pt x="21600" y="4868"/>
                </a:cubicBezTo>
                <a:lnTo>
                  <a:pt x="21600" y="19981"/>
                </a:lnTo>
                <a:cubicBezTo>
                  <a:pt x="21600" y="20422"/>
                  <a:pt x="21468" y="20801"/>
                  <a:pt x="21206" y="21124"/>
                </a:cubicBezTo>
                <a:cubicBezTo>
                  <a:pt x="20944" y="21441"/>
                  <a:pt x="20631" y="21600"/>
                  <a:pt x="20263" y="21600"/>
                </a:cubicBezTo>
                <a:lnTo>
                  <a:pt x="1346" y="21600"/>
                </a:lnTo>
                <a:cubicBezTo>
                  <a:pt x="982" y="21600"/>
                  <a:pt x="663" y="21441"/>
                  <a:pt x="399" y="21124"/>
                </a:cubicBezTo>
                <a:cubicBezTo>
                  <a:pt x="132" y="20801"/>
                  <a:pt x="0" y="20422"/>
                  <a:pt x="0" y="19981"/>
                </a:cubicBezTo>
                <a:lnTo>
                  <a:pt x="0" y="1616"/>
                </a:lnTo>
                <a:cubicBezTo>
                  <a:pt x="0" y="1178"/>
                  <a:pt x="132" y="796"/>
                  <a:pt x="399" y="476"/>
                </a:cubicBezTo>
                <a:cubicBezTo>
                  <a:pt x="663" y="159"/>
                  <a:pt x="982" y="0"/>
                  <a:pt x="1346" y="0"/>
                </a:cubicBezTo>
                <a:lnTo>
                  <a:pt x="9457" y="0"/>
                </a:lnTo>
                <a:cubicBezTo>
                  <a:pt x="9824" y="0"/>
                  <a:pt x="10140" y="159"/>
                  <a:pt x="10407" y="476"/>
                </a:cubicBezTo>
                <a:cubicBezTo>
                  <a:pt x="10674" y="796"/>
                  <a:pt x="10806" y="1178"/>
                  <a:pt x="10806" y="1616"/>
                </a:cubicBezTo>
                <a:cubicBezTo>
                  <a:pt x="10806" y="2056"/>
                  <a:pt x="10936" y="2435"/>
                  <a:pt x="11198" y="2749"/>
                </a:cubicBezTo>
                <a:cubicBezTo>
                  <a:pt x="11460" y="3061"/>
                  <a:pt x="11773" y="3220"/>
                  <a:pt x="12143" y="3220"/>
                </a:cubicBezTo>
                <a:lnTo>
                  <a:pt x="20263" y="3220"/>
                </a:lnTo>
                <a:close/>
                <a:moveTo>
                  <a:pt x="20263" y="3220"/>
                </a:moveTo>
              </a:path>
            </a:pathLst>
          </a:custGeom>
          <a:solidFill>
            <a:schemeClr val="accent3"/>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56" name="AutoShape 27">
            <a:extLst>
              <a:ext uri="{FF2B5EF4-FFF2-40B4-BE49-F238E27FC236}">
                <a16:creationId xmlns:a16="http://schemas.microsoft.com/office/drawing/2014/main" id="{08601A8E-3583-7044-9D08-1F45946CB276}"/>
              </a:ext>
            </a:extLst>
          </p:cNvPr>
          <p:cNvSpPr>
            <a:spLocks/>
          </p:cNvSpPr>
          <p:nvPr/>
        </p:nvSpPr>
        <p:spPr bwMode="auto">
          <a:xfrm>
            <a:off x="3201067" y="2438451"/>
            <a:ext cx="224606" cy="224606"/>
          </a:xfrm>
          <a:custGeom>
            <a:avLst/>
            <a:gdLst>
              <a:gd name="T0" fmla="*/ 23472299 w 21600"/>
              <a:gd name="T1" fmla="*/ 43772314 h 21600"/>
              <a:gd name="T2" fmla="*/ 18851386 w 21600"/>
              <a:gd name="T3" fmla="*/ 44721568 h 21600"/>
              <a:gd name="T4" fmla="*/ 14630912 w 21600"/>
              <a:gd name="T5" fmla="*/ 47350310 h 21600"/>
              <a:gd name="T6" fmla="*/ 11217504 w 21600"/>
              <a:gd name="T7" fmla="*/ 51279884 h 21600"/>
              <a:gd name="T8" fmla="*/ 8934415 w 21600"/>
              <a:gd name="T9" fmla="*/ 56262958 h 21600"/>
              <a:gd name="T10" fmla="*/ 0 w 21600"/>
              <a:gd name="T11" fmla="*/ 89295041 h 21600"/>
              <a:gd name="T12" fmla="*/ 0 w 21600"/>
              <a:gd name="T13" fmla="*/ 8884955 h 21600"/>
              <a:gd name="T14" fmla="*/ 2189745 w 21600"/>
              <a:gd name="T15" fmla="*/ 2628741 h 21600"/>
              <a:gd name="T16" fmla="*/ 7403342 w 21600"/>
              <a:gd name="T17" fmla="*/ 0 h 21600"/>
              <a:gd name="T18" fmla="*/ 51916471 w 21600"/>
              <a:gd name="T19" fmla="*/ 0 h 21600"/>
              <a:gd name="T20" fmla="*/ 57113593 w 21600"/>
              <a:gd name="T21" fmla="*/ 2628741 h 21600"/>
              <a:gd name="T22" fmla="*/ 59303320 w 21600"/>
              <a:gd name="T23" fmla="*/ 8884955 h 21600"/>
              <a:gd name="T24" fmla="*/ 61454471 w 21600"/>
              <a:gd name="T25" fmla="*/ 15092010 h 21600"/>
              <a:gd name="T26" fmla="*/ 66640710 w 21600"/>
              <a:gd name="T27" fmla="*/ 17687766 h 21600"/>
              <a:gd name="T28" fmla="*/ 95123459 w 21600"/>
              <a:gd name="T29" fmla="*/ 17687766 h 21600"/>
              <a:gd name="T30" fmla="*/ 100309680 w 21600"/>
              <a:gd name="T31" fmla="*/ 20376868 h 21600"/>
              <a:gd name="T32" fmla="*/ 102460848 w 21600"/>
              <a:gd name="T33" fmla="*/ 26715526 h 21600"/>
              <a:gd name="T34" fmla="*/ 102460848 w 21600"/>
              <a:gd name="T35" fmla="*/ 43772314 h 21600"/>
              <a:gd name="T36" fmla="*/ 23472299 w 21600"/>
              <a:gd name="T37" fmla="*/ 43772314 h 21600"/>
              <a:gd name="T38" fmla="*/ 118540689 w 21600"/>
              <a:gd name="T39" fmla="*/ 55653764 h 21600"/>
              <a:gd name="T40" fmla="*/ 101813378 w 21600"/>
              <a:gd name="T41" fmla="*/ 114155926 h 21600"/>
              <a:gd name="T42" fmla="*/ 99854191 w 21600"/>
              <a:gd name="T43" fmla="*/ 117234564 h 21600"/>
              <a:gd name="T44" fmla="*/ 96802628 w 21600"/>
              <a:gd name="T45" fmla="*/ 118540689 h 21600"/>
              <a:gd name="T46" fmla="*/ 2765954 w 21600"/>
              <a:gd name="T47" fmla="*/ 118540689 h 21600"/>
              <a:gd name="T48" fmla="*/ 18593470 w 21600"/>
              <a:gd name="T49" fmla="*/ 59890431 h 21600"/>
              <a:gd name="T50" fmla="*/ 20557949 w 21600"/>
              <a:gd name="T51" fmla="*/ 56877444 h 21600"/>
              <a:gd name="T52" fmla="*/ 23603903 w 21600"/>
              <a:gd name="T53" fmla="*/ 55653764 h 21600"/>
              <a:gd name="T54" fmla="*/ 118540689 w 21600"/>
              <a:gd name="T55" fmla="*/ 55653764 h 21600"/>
              <a:gd name="T56" fmla="*/ 118540689 w 21600"/>
              <a:gd name="T57" fmla="*/ 55653764 h 216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600" h="21600">
                <a:moveTo>
                  <a:pt x="4277" y="7976"/>
                </a:moveTo>
                <a:cubicBezTo>
                  <a:pt x="3988" y="7976"/>
                  <a:pt x="3706" y="8031"/>
                  <a:pt x="3435" y="8149"/>
                </a:cubicBezTo>
                <a:cubicBezTo>
                  <a:pt x="3161" y="8266"/>
                  <a:pt x="2904" y="8428"/>
                  <a:pt x="2666" y="8628"/>
                </a:cubicBezTo>
                <a:cubicBezTo>
                  <a:pt x="2429" y="8830"/>
                  <a:pt x="2220" y="9071"/>
                  <a:pt x="2044" y="9344"/>
                </a:cubicBezTo>
                <a:cubicBezTo>
                  <a:pt x="1868" y="9621"/>
                  <a:pt x="1731" y="9926"/>
                  <a:pt x="1628" y="10252"/>
                </a:cubicBezTo>
                <a:lnTo>
                  <a:pt x="0" y="16271"/>
                </a:lnTo>
                <a:lnTo>
                  <a:pt x="0" y="1619"/>
                </a:lnTo>
                <a:cubicBezTo>
                  <a:pt x="0" y="1178"/>
                  <a:pt x="132" y="796"/>
                  <a:pt x="399" y="479"/>
                </a:cubicBezTo>
                <a:cubicBezTo>
                  <a:pt x="663" y="162"/>
                  <a:pt x="982" y="0"/>
                  <a:pt x="1349" y="0"/>
                </a:cubicBezTo>
                <a:lnTo>
                  <a:pt x="9460" y="0"/>
                </a:lnTo>
                <a:cubicBezTo>
                  <a:pt x="9824" y="0"/>
                  <a:pt x="10140" y="162"/>
                  <a:pt x="10407" y="479"/>
                </a:cubicBezTo>
                <a:cubicBezTo>
                  <a:pt x="10674" y="796"/>
                  <a:pt x="10806" y="1178"/>
                  <a:pt x="10806" y="1619"/>
                </a:cubicBezTo>
                <a:cubicBezTo>
                  <a:pt x="10806" y="2059"/>
                  <a:pt x="10938" y="2438"/>
                  <a:pt x="11198" y="2750"/>
                </a:cubicBezTo>
                <a:cubicBezTo>
                  <a:pt x="11460" y="3064"/>
                  <a:pt x="11773" y="3223"/>
                  <a:pt x="12143" y="3223"/>
                </a:cubicBezTo>
                <a:lnTo>
                  <a:pt x="17333" y="3223"/>
                </a:lnTo>
                <a:cubicBezTo>
                  <a:pt x="17700" y="3223"/>
                  <a:pt x="18016" y="3384"/>
                  <a:pt x="18278" y="3713"/>
                </a:cubicBezTo>
                <a:cubicBezTo>
                  <a:pt x="18540" y="4042"/>
                  <a:pt x="18670" y="4427"/>
                  <a:pt x="18670" y="4868"/>
                </a:cubicBezTo>
                <a:lnTo>
                  <a:pt x="18670" y="7976"/>
                </a:lnTo>
                <a:lnTo>
                  <a:pt x="4277" y="7976"/>
                </a:lnTo>
                <a:close/>
                <a:moveTo>
                  <a:pt x="21600" y="10141"/>
                </a:moveTo>
                <a:lnTo>
                  <a:pt x="18552" y="20801"/>
                </a:lnTo>
                <a:cubicBezTo>
                  <a:pt x="18506" y="21015"/>
                  <a:pt x="18386" y="21203"/>
                  <a:pt x="18195" y="21362"/>
                </a:cubicBezTo>
                <a:cubicBezTo>
                  <a:pt x="18004" y="21521"/>
                  <a:pt x="17818" y="21600"/>
                  <a:pt x="17639" y="21600"/>
                </a:cubicBezTo>
                <a:lnTo>
                  <a:pt x="504" y="21600"/>
                </a:lnTo>
                <a:lnTo>
                  <a:pt x="3388" y="10913"/>
                </a:lnTo>
                <a:cubicBezTo>
                  <a:pt x="3435" y="10699"/>
                  <a:pt x="3552" y="10517"/>
                  <a:pt x="3746" y="10364"/>
                </a:cubicBezTo>
                <a:cubicBezTo>
                  <a:pt x="3937" y="10214"/>
                  <a:pt x="4120" y="10141"/>
                  <a:pt x="4301" y="10141"/>
                </a:cubicBezTo>
                <a:lnTo>
                  <a:pt x="21600" y="10141"/>
                </a:lnTo>
                <a:close/>
                <a:moveTo>
                  <a:pt x="21600" y="10141"/>
                </a:moveTo>
              </a:path>
            </a:pathLst>
          </a:custGeom>
          <a:solidFill>
            <a:schemeClr val="accent3"/>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57" name="AutoShape 28">
            <a:extLst>
              <a:ext uri="{FF2B5EF4-FFF2-40B4-BE49-F238E27FC236}">
                <a16:creationId xmlns:a16="http://schemas.microsoft.com/office/drawing/2014/main" id="{7DD613D7-CA82-8941-8837-4A5ECEDF86BD}"/>
              </a:ext>
            </a:extLst>
          </p:cNvPr>
          <p:cNvSpPr>
            <a:spLocks/>
          </p:cNvSpPr>
          <p:nvPr/>
        </p:nvSpPr>
        <p:spPr bwMode="auto">
          <a:xfrm>
            <a:off x="3573157" y="2449563"/>
            <a:ext cx="224606" cy="224606"/>
          </a:xfrm>
          <a:custGeom>
            <a:avLst/>
            <a:gdLst>
              <a:gd name="T0" fmla="*/ 117816365 w 21600"/>
              <a:gd name="T1" fmla="*/ 42411121 h 21600"/>
              <a:gd name="T2" fmla="*/ 118540689 w 21600"/>
              <a:gd name="T3" fmla="*/ 74060544 h 21600"/>
              <a:gd name="T4" fmla="*/ 116076536 w 21600"/>
              <a:gd name="T5" fmla="*/ 77013170 h 21600"/>
              <a:gd name="T6" fmla="*/ 108700570 w 21600"/>
              <a:gd name="T7" fmla="*/ 109677518 h 21600"/>
              <a:gd name="T8" fmla="*/ 101258952 w 21600"/>
              <a:gd name="T9" fmla="*/ 118540689 h 21600"/>
              <a:gd name="T10" fmla="*/ 12062531 w 21600"/>
              <a:gd name="T11" fmla="*/ 115884554 h 21600"/>
              <a:gd name="T12" fmla="*/ 9955248 w 21600"/>
              <a:gd name="T13" fmla="*/ 77013170 h 21600"/>
              <a:gd name="T14" fmla="*/ 724306 w 21600"/>
              <a:gd name="T15" fmla="*/ 76178728 h 21600"/>
              <a:gd name="T16" fmla="*/ 0 w 21600"/>
              <a:gd name="T17" fmla="*/ 44480127 h 21600"/>
              <a:gd name="T18" fmla="*/ 2447660 w 21600"/>
              <a:gd name="T19" fmla="*/ 41538701 h 21600"/>
              <a:gd name="T20" fmla="*/ 29662543 w 21600"/>
              <a:gd name="T21" fmla="*/ 39897808 h 21600"/>
              <a:gd name="T22" fmla="*/ 20453720 w 21600"/>
              <a:gd name="T23" fmla="*/ 28899661 h 21600"/>
              <a:gd name="T24" fmla="*/ 20453720 w 21600"/>
              <a:gd name="T25" fmla="*/ 12688217 h 21600"/>
              <a:gd name="T26" fmla="*/ 29635168 w 21600"/>
              <a:gd name="T27" fmla="*/ 1630010 h 21600"/>
              <a:gd name="T28" fmla="*/ 43728446 w 21600"/>
              <a:gd name="T29" fmla="*/ 1849367 h 21600"/>
              <a:gd name="T30" fmla="*/ 59270336 w 21600"/>
              <a:gd name="T31" fmla="*/ 22467976 h 21600"/>
              <a:gd name="T32" fmla="*/ 74839936 w 21600"/>
              <a:gd name="T33" fmla="*/ 1849367 h 21600"/>
              <a:gd name="T34" fmla="*/ 88905521 w 21600"/>
              <a:gd name="T35" fmla="*/ 1630010 h 21600"/>
              <a:gd name="T36" fmla="*/ 98070476 w 21600"/>
              <a:gd name="T37" fmla="*/ 12638740 h 21600"/>
              <a:gd name="T38" fmla="*/ 98070476 w 21600"/>
              <a:gd name="T39" fmla="*/ 28899661 h 21600"/>
              <a:gd name="T40" fmla="*/ 88905521 w 21600"/>
              <a:gd name="T41" fmla="*/ 39897808 h 21600"/>
              <a:gd name="T42" fmla="*/ 116076536 w 21600"/>
              <a:gd name="T43" fmla="*/ 41538701 h 21600"/>
              <a:gd name="T44" fmla="*/ 31177442 w 21600"/>
              <a:gd name="T45" fmla="*/ 27050294 h 21600"/>
              <a:gd name="T46" fmla="*/ 51378520 w 21600"/>
              <a:gd name="T47" fmla="*/ 29580417 h 21600"/>
              <a:gd name="T48" fmla="*/ 39842740 w 21600"/>
              <a:gd name="T49" fmla="*/ 12891382 h 21600"/>
              <a:gd name="T50" fmla="*/ 31204817 w 21600"/>
              <a:gd name="T51" fmla="*/ 14460714 h 21600"/>
              <a:gd name="T52" fmla="*/ 71689736 w 21600"/>
              <a:gd name="T53" fmla="*/ 41538701 h 21600"/>
              <a:gd name="T54" fmla="*/ 46834460 w 21600"/>
              <a:gd name="T55" fmla="*/ 101824261 h 21600"/>
              <a:gd name="T56" fmla="*/ 51894370 w 21600"/>
              <a:gd name="T57" fmla="*/ 107872018 h 21600"/>
              <a:gd name="T58" fmla="*/ 70202531 w 21600"/>
              <a:gd name="T59" fmla="*/ 106104796 h 21600"/>
              <a:gd name="T60" fmla="*/ 71689736 w 21600"/>
              <a:gd name="T61" fmla="*/ 41538701 h 21600"/>
              <a:gd name="T62" fmla="*/ 82160833 w 21600"/>
              <a:gd name="T63" fmla="*/ 29580417 h 21600"/>
              <a:gd name="T64" fmla="*/ 89470830 w 21600"/>
              <a:gd name="T65" fmla="*/ 20794098 h 21600"/>
              <a:gd name="T66" fmla="*/ 82160833 w 21600"/>
              <a:gd name="T67" fmla="*/ 11804597 h 21600"/>
              <a:gd name="T68" fmla="*/ 76733153 w 21600"/>
              <a:gd name="T69" fmla="*/ 14757224 h 21600"/>
              <a:gd name="T70" fmla="*/ 67145676 w 21600"/>
              <a:gd name="T71" fmla="*/ 29580417 h 2160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1600" h="21600">
                <a:moveTo>
                  <a:pt x="21151" y="7569"/>
                </a:moveTo>
                <a:cubicBezTo>
                  <a:pt x="21274" y="7569"/>
                  <a:pt x="21379" y="7618"/>
                  <a:pt x="21468" y="7728"/>
                </a:cubicBezTo>
                <a:cubicBezTo>
                  <a:pt x="21554" y="7834"/>
                  <a:pt x="21600" y="7958"/>
                  <a:pt x="21600" y="8105"/>
                </a:cubicBezTo>
                <a:lnTo>
                  <a:pt x="21600" y="13495"/>
                </a:lnTo>
                <a:cubicBezTo>
                  <a:pt x="21600" y="13642"/>
                  <a:pt x="21557" y="13769"/>
                  <a:pt x="21473" y="13872"/>
                </a:cubicBezTo>
                <a:cubicBezTo>
                  <a:pt x="21389" y="13979"/>
                  <a:pt x="21281" y="14033"/>
                  <a:pt x="21151" y="14033"/>
                </a:cubicBezTo>
                <a:lnTo>
                  <a:pt x="19807" y="14033"/>
                </a:lnTo>
                <a:lnTo>
                  <a:pt x="19807" y="19985"/>
                </a:lnTo>
                <a:cubicBezTo>
                  <a:pt x="19807" y="20420"/>
                  <a:pt x="19675" y="20797"/>
                  <a:pt x="19411" y="21116"/>
                </a:cubicBezTo>
                <a:cubicBezTo>
                  <a:pt x="19145" y="21439"/>
                  <a:pt x="18826" y="21600"/>
                  <a:pt x="18451" y="21600"/>
                </a:cubicBezTo>
                <a:lnTo>
                  <a:pt x="3146" y="21600"/>
                </a:lnTo>
                <a:cubicBezTo>
                  <a:pt x="2772" y="21600"/>
                  <a:pt x="2455" y="21439"/>
                  <a:pt x="2198" y="21116"/>
                </a:cubicBezTo>
                <a:cubicBezTo>
                  <a:pt x="1942" y="20797"/>
                  <a:pt x="1814" y="20420"/>
                  <a:pt x="1814" y="19985"/>
                </a:cubicBezTo>
                <a:lnTo>
                  <a:pt x="1814" y="14033"/>
                </a:lnTo>
                <a:lnTo>
                  <a:pt x="446" y="14033"/>
                </a:lnTo>
                <a:cubicBezTo>
                  <a:pt x="324" y="14033"/>
                  <a:pt x="218" y="13982"/>
                  <a:pt x="132" y="13881"/>
                </a:cubicBezTo>
                <a:cubicBezTo>
                  <a:pt x="43" y="13780"/>
                  <a:pt x="0" y="13650"/>
                  <a:pt x="0" y="13495"/>
                </a:cubicBezTo>
                <a:lnTo>
                  <a:pt x="0" y="8105"/>
                </a:lnTo>
                <a:cubicBezTo>
                  <a:pt x="0" y="7958"/>
                  <a:pt x="43" y="7834"/>
                  <a:pt x="132" y="7728"/>
                </a:cubicBezTo>
                <a:cubicBezTo>
                  <a:pt x="218" y="7618"/>
                  <a:pt x="324" y="7569"/>
                  <a:pt x="446" y="7569"/>
                </a:cubicBezTo>
                <a:lnTo>
                  <a:pt x="6638" y="7569"/>
                </a:lnTo>
                <a:cubicBezTo>
                  <a:pt x="6204" y="7569"/>
                  <a:pt x="5791" y="7469"/>
                  <a:pt x="5405" y="7270"/>
                </a:cubicBezTo>
                <a:cubicBezTo>
                  <a:pt x="5018" y="7074"/>
                  <a:pt x="4682" y="6804"/>
                  <a:pt x="4399" y="6467"/>
                </a:cubicBezTo>
                <a:cubicBezTo>
                  <a:pt x="4116" y="6127"/>
                  <a:pt x="3893" y="5724"/>
                  <a:pt x="3727" y="5266"/>
                </a:cubicBezTo>
                <a:cubicBezTo>
                  <a:pt x="3562" y="4808"/>
                  <a:pt x="3480" y="4316"/>
                  <a:pt x="3480" y="3789"/>
                </a:cubicBezTo>
                <a:cubicBezTo>
                  <a:pt x="3480" y="3268"/>
                  <a:pt x="3562" y="2776"/>
                  <a:pt x="3727" y="2312"/>
                </a:cubicBezTo>
                <a:cubicBezTo>
                  <a:pt x="3893" y="1846"/>
                  <a:pt x="4116" y="1445"/>
                  <a:pt x="4399" y="1103"/>
                </a:cubicBezTo>
                <a:cubicBezTo>
                  <a:pt x="4682" y="766"/>
                  <a:pt x="5016" y="495"/>
                  <a:pt x="5400" y="297"/>
                </a:cubicBezTo>
                <a:cubicBezTo>
                  <a:pt x="5782" y="101"/>
                  <a:pt x="6194" y="0"/>
                  <a:pt x="6638" y="0"/>
                </a:cubicBezTo>
                <a:cubicBezTo>
                  <a:pt x="7106" y="0"/>
                  <a:pt x="7550" y="112"/>
                  <a:pt x="7968" y="337"/>
                </a:cubicBezTo>
                <a:cubicBezTo>
                  <a:pt x="8386" y="561"/>
                  <a:pt x="8724" y="884"/>
                  <a:pt x="8986" y="1296"/>
                </a:cubicBezTo>
                <a:lnTo>
                  <a:pt x="10800" y="4094"/>
                </a:lnTo>
                <a:lnTo>
                  <a:pt x="12614" y="1296"/>
                </a:lnTo>
                <a:cubicBezTo>
                  <a:pt x="12883" y="884"/>
                  <a:pt x="13224" y="561"/>
                  <a:pt x="13637" y="337"/>
                </a:cubicBezTo>
                <a:cubicBezTo>
                  <a:pt x="14050" y="112"/>
                  <a:pt x="14494" y="0"/>
                  <a:pt x="14971" y="0"/>
                </a:cubicBezTo>
                <a:cubicBezTo>
                  <a:pt x="15406" y="0"/>
                  <a:pt x="15816" y="101"/>
                  <a:pt x="16200" y="297"/>
                </a:cubicBezTo>
                <a:cubicBezTo>
                  <a:pt x="16582" y="495"/>
                  <a:pt x="16915" y="766"/>
                  <a:pt x="17198" y="1103"/>
                </a:cubicBezTo>
                <a:cubicBezTo>
                  <a:pt x="17482" y="1445"/>
                  <a:pt x="17705" y="1846"/>
                  <a:pt x="17870" y="2303"/>
                </a:cubicBezTo>
                <a:cubicBezTo>
                  <a:pt x="18036" y="2761"/>
                  <a:pt x="18118" y="3259"/>
                  <a:pt x="18118" y="3789"/>
                </a:cubicBezTo>
                <a:cubicBezTo>
                  <a:pt x="18118" y="4316"/>
                  <a:pt x="18036" y="4808"/>
                  <a:pt x="17870" y="5266"/>
                </a:cubicBezTo>
                <a:cubicBezTo>
                  <a:pt x="17705" y="5724"/>
                  <a:pt x="17482" y="6127"/>
                  <a:pt x="17198" y="6467"/>
                </a:cubicBezTo>
                <a:cubicBezTo>
                  <a:pt x="16915" y="6804"/>
                  <a:pt x="16582" y="7074"/>
                  <a:pt x="16200" y="7270"/>
                </a:cubicBezTo>
                <a:cubicBezTo>
                  <a:pt x="15816" y="7469"/>
                  <a:pt x="15406" y="7569"/>
                  <a:pt x="14971" y="7569"/>
                </a:cubicBezTo>
                <a:lnTo>
                  <a:pt x="21151" y="7569"/>
                </a:lnTo>
                <a:close/>
                <a:moveTo>
                  <a:pt x="5294" y="3789"/>
                </a:moveTo>
                <a:cubicBezTo>
                  <a:pt x="5294" y="4244"/>
                  <a:pt x="5424" y="4621"/>
                  <a:pt x="5681" y="4929"/>
                </a:cubicBezTo>
                <a:cubicBezTo>
                  <a:pt x="5938" y="5234"/>
                  <a:pt x="6257" y="5390"/>
                  <a:pt x="6638" y="5390"/>
                </a:cubicBezTo>
                <a:lnTo>
                  <a:pt x="9362" y="5390"/>
                </a:lnTo>
                <a:lnTo>
                  <a:pt x="7630" y="2689"/>
                </a:lnTo>
                <a:cubicBezTo>
                  <a:pt x="7550" y="2597"/>
                  <a:pt x="7430" y="2485"/>
                  <a:pt x="7260" y="2349"/>
                </a:cubicBezTo>
                <a:cubicBezTo>
                  <a:pt x="7092" y="2217"/>
                  <a:pt x="6886" y="2151"/>
                  <a:pt x="6638" y="2151"/>
                </a:cubicBezTo>
                <a:cubicBezTo>
                  <a:pt x="6264" y="2151"/>
                  <a:pt x="5947" y="2312"/>
                  <a:pt x="5686" y="2635"/>
                </a:cubicBezTo>
                <a:cubicBezTo>
                  <a:pt x="5426" y="2954"/>
                  <a:pt x="5294" y="3343"/>
                  <a:pt x="5294" y="3789"/>
                </a:cubicBezTo>
                <a:moveTo>
                  <a:pt x="13063" y="7569"/>
                </a:moveTo>
                <a:lnTo>
                  <a:pt x="8534" y="7569"/>
                </a:lnTo>
                <a:lnTo>
                  <a:pt x="8534" y="18554"/>
                </a:lnTo>
                <a:cubicBezTo>
                  <a:pt x="8534" y="18856"/>
                  <a:pt x="8628" y="19118"/>
                  <a:pt x="8810" y="19334"/>
                </a:cubicBezTo>
                <a:cubicBezTo>
                  <a:pt x="8995" y="19547"/>
                  <a:pt x="9209" y="19656"/>
                  <a:pt x="9456" y="19656"/>
                </a:cubicBezTo>
                <a:lnTo>
                  <a:pt x="12144" y="19656"/>
                </a:lnTo>
                <a:cubicBezTo>
                  <a:pt x="12396" y="19656"/>
                  <a:pt x="12612" y="19547"/>
                  <a:pt x="12792" y="19334"/>
                </a:cubicBezTo>
                <a:cubicBezTo>
                  <a:pt x="12972" y="19118"/>
                  <a:pt x="13063" y="18856"/>
                  <a:pt x="13063" y="18554"/>
                </a:cubicBezTo>
                <a:lnTo>
                  <a:pt x="13063" y="7569"/>
                </a:lnTo>
                <a:close/>
                <a:moveTo>
                  <a:pt x="12235" y="5390"/>
                </a:moveTo>
                <a:lnTo>
                  <a:pt x="14971" y="5390"/>
                </a:lnTo>
                <a:cubicBezTo>
                  <a:pt x="15346" y="5390"/>
                  <a:pt x="15660" y="5235"/>
                  <a:pt x="15917" y="4929"/>
                </a:cubicBezTo>
                <a:cubicBezTo>
                  <a:pt x="16174" y="4621"/>
                  <a:pt x="16303" y="4244"/>
                  <a:pt x="16303" y="3789"/>
                </a:cubicBezTo>
                <a:cubicBezTo>
                  <a:pt x="16303" y="3340"/>
                  <a:pt x="16174" y="2954"/>
                  <a:pt x="15917" y="2635"/>
                </a:cubicBezTo>
                <a:cubicBezTo>
                  <a:pt x="15660" y="2312"/>
                  <a:pt x="15346" y="2151"/>
                  <a:pt x="14971" y="2151"/>
                </a:cubicBezTo>
                <a:cubicBezTo>
                  <a:pt x="14717" y="2151"/>
                  <a:pt x="14508" y="2217"/>
                  <a:pt x="14342" y="2349"/>
                </a:cubicBezTo>
                <a:cubicBezTo>
                  <a:pt x="14179" y="2485"/>
                  <a:pt x="14059" y="2597"/>
                  <a:pt x="13982" y="2689"/>
                </a:cubicBezTo>
                <a:lnTo>
                  <a:pt x="12235" y="5390"/>
                </a:lnTo>
                <a:close/>
                <a:moveTo>
                  <a:pt x="12235" y="5390"/>
                </a:moveTo>
              </a:path>
            </a:pathLst>
          </a:custGeom>
          <a:solidFill>
            <a:schemeClr val="accent3"/>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58" name="AutoShape 29">
            <a:extLst>
              <a:ext uri="{FF2B5EF4-FFF2-40B4-BE49-F238E27FC236}">
                <a16:creationId xmlns:a16="http://schemas.microsoft.com/office/drawing/2014/main" id="{39B6FE6B-0EC2-0F42-9C57-2442A7DCFB5B}"/>
              </a:ext>
            </a:extLst>
          </p:cNvPr>
          <p:cNvSpPr>
            <a:spLocks/>
          </p:cNvSpPr>
          <p:nvPr/>
        </p:nvSpPr>
        <p:spPr bwMode="auto">
          <a:xfrm>
            <a:off x="3947021" y="2449563"/>
            <a:ext cx="224606" cy="224606"/>
          </a:xfrm>
          <a:custGeom>
            <a:avLst/>
            <a:gdLst>
              <a:gd name="T0" fmla="*/ 70827480 w 21424"/>
              <a:gd name="T1" fmla="*/ 57190428 h 21600"/>
              <a:gd name="T2" fmla="*/ 70827480 w 21424"/>
              <a:gd name="T3" fmla="*/ 106642747 h 21600"/>
              <a:gd name="T4" fmla="*/ 90254283 w 21424"/>
              <a:gd name="T5" fmla="*/ 106642747 h 21600"/>
              <a:gd name="T6" fmla="*/ 94607329 w 21424"/>
              <a:gd name="T7" fmla="*/ 108387868 h 21600"/>
              <a:gd name="T8" fmla="*/ 96379040 w 21424"/>
              <a:gd name="T9" fmla="*/ 112525916 h 21600"/>
              <a:gd name="T10" fmla="*/ 94607329 w 21424"/>
              <a:gd name="T11" fmla="*/ 116800842 h 21600"/>
              <a:gd name="T12" fmla="*/ 90254283 w 21424"/>
              <a:gd name="T13" fmla="*/ 118540689 h 21600"/>
              <a:gd name="T14" fmla="*/ 30095941 w 21424"/>
              <a:gd name="T15" fmla="*/ 118540689 h 21600"/>
              <a:gd name="T16" fmla="*/ 25889007 w 21424"/>
              <a:gd name="T17" fmla="*/ 116800842 h 21600"/>
              <a:gd name="T18" fmla="*/ 24117296 w 21424"/>
              <a:gd name="T19" fmla="*/ 112525916 h 21600"/>
              <a:gd name="T20" fmla="*/ 25889007 w 21424"/>
              <a:gd name="T21" fmla="*/ 108387868 h 21600"/>
              <a:gd name="T22" fmla="*/ 30095941 w 21424"/>
              <a:gd name="T23" fmla="*/ 106642747 h 21600"/>
              <a:gd name="T24" fmla="*/ 49685608 w 21424"/>
              <a:gd name="T25" fmla="*/ 106642747 h 21600"/>
              <a:gd name="T26" fmla="*/ 49685608 w 21424"/>
              <a:gd name="T27" fmla="*/ 57190428 h 21600"/>
              <a:gd name="T28" fmla="*/ 1878609 w 21424"/>
              <a:gd name="T29" fmla="*/ 10108935 h 21600"/>
              <a:gd name="T30" fmla="*/ 551244 w 21424"/>
              <a:gd name="T31" fmla="*/ 3627473 h 21600"/>
              <a:gd name="T32" fmla="*/ 6034930 w 21424"/>
              <a:gd name="T33" fmla="*/ 0 h 21600"/>
              <a:gd name="T34" fmla="*/ 114315276 w 21424"/>
              <a:gd name="T35" fmla="*/ 0 h 21600"/>
              <a:gd name="T36" fmla="*/ 119945074 w 21424"/>
              <a:gd name="T37" fmla="*/ 3627473 h 21600"/>
              <a:gd name="T38" fmla="*/ 118617727 w 21424"/>
              <a:gd name="T39" fmla="*/ 10108935 h 21600"/>
              <a:gd name="T40" fmla="*/ 70827480 w 21424"/>
              <a:gd name="T41" fmla="*/ 57190428 h 21600"/>
              <a:gd name="T42" fmla="*/ 70827480 w 21424"/>
              <a:gd name="T43" fmla="*/ 57190428 h 216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424" h="21600">
                <a:moveTo>
                  <a:pt x="12593" y="10421"/>
                </a:moveTo>
                <a:lnTo>
                  <a:pt x="12593" y="19432"/>
                </a:lnTo>
                <a:lnTo>
                  <a:pt x="16047" y="19432"/>
                </a:lnTo>
                <a:cubicBezTo>
                  <a:pt x="16353" y="19432"/>
                  <a:pt x="16612" y="19538"/>
                  <a:pt x="16821" y="19750"/>
                </a:cubicBezTo>
                <a:cubicBezTo>
                  <a:pt x="17028" y="19961"/>
                  <a:pt x="17136" y="20211"/>
                  <a:pt x="17136" y="20504"/>
                </a:cubicBezTo>
                <a:cubicBezTo>
                  <a:pt x="17136" y="20810"/>
                  <a:pt x="17028" y="21071"/>
                  <a:pt x="16821" y="21283"/>
                </a:cubicBezTo>
                <a:cubicBezTo>
                  <a:pt x="16612" y="21494"/>
                  <a:pt x="16353" y="21600"/>
                  <a:pt x="16047" y="21600"/>
                </a:cubicBezTo>
                <a:lnTo>
                  <a:pt x="5351" y="21600"/>
                </a:lnTo>
                <a:cubicBezTo>
                  <a:pt x="5062" y="21600"/>
                  <a:pt x="4812" y="21494"/>
                  <a:pt x="4603" y="21283"/>
                </a:cubicBezTo>
                <a:cubicBezTo>
                  <a:pt x="4396" y="21071"/>
                  <a:pt x="4288" y="20810"/>
                  <a:pt x="4288" y="20504"/>
                </a:cubicBezTo>
                <a:cubicBezTo>
                  <a:pt x="4288" y="20211"/>
                  <a:pt x="4396" y="19961"/>
                  <a:pt x="4603" y="19750"/>
                </a:cubicBezTo>
                <a:cubicBezTo>
                  <a:pt x="4812" y="19538"/>
                  <a:pt x="5062" y="19432"/>
                  <a:pt x="5351" y="19432"/>
                </a:cubicBezTo>
                <a:lnTo>
                  <a:pt x="8834" y="19432"/>
                </a:lnTo>
                <a:lnTo>
                  <a:pt x="8834" y="10421"/>
                </a:lnTo>
                <a:lnTo>
                  <a:pt x="334" y="1842"/>
                </a:lnTo>
                <a:cubicBezTo>
                  <a:pt x="-9" y="1498"/>
                  <a:pt x="-88" y="1101"/>
                  <a:pt x="98" y="661"/>
                </a:cubicBezTo>
                <a:cubicBezTo>
                  <a:pt x="284" y="220"/>
                  <a:pt x="607" y="0"/>
                  <a:pt x="1073" y="0"/>
                </a:cubicBezTo>
                <a:lnTo>
                  <a:pt x="20325" y="0"/>
                </a:lnTo>
                <a:cubicBezTo>
                  <a:pt x="20799" y="0"/>
                  <a:pt x="21134" y="220"/>
                  <a:pt x="21326" y="661"/>
                </a:cubicBezTo>
                <a:cubicBezTo>
                  <a:pt x="21512" y="1101"/>
                  <a:pt x="21433" y="1498"/>
                  <a:pt x="21090" y="1842"/>
                </a:cubicBezTo>
                <a:lnTo>
                  <a:pt x="12593" y="10421"/>
                </a:lnTo>
                <a:close/>
                <a:moveTo>
                  <a:pt x="12593" y="10421"/>
                </a:moveTo>
              </a:path>
            </a:pathLst>
          </a:custGeom>
          <a:solidFill>
            <a:schemeClr val="accent3"/>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59" name="AutoShape 30">
            <a:extLst>
              <a:ext uri="{FF2B5EF4-FFF2-40B4-BE49-F238E27FC236}">
                <a16:creationId xmlns:a16="http://schemas.microsoft.com/office/drawing/2014/main" id="{72A93405-21C6-B04E-B4A9-8FFBA0C7393B}"/>
              </a:ext>
            </a:extLst>
          </p:cNvPr>
          <p:cNvSpPr>
            <a:spLocks/>
          </p:cNvSpPr>
          <p:nvPr/>
        </p:nvSpPr>
        <p:spPr bwMode="auto">
          <a:xfrm>
            <a:off x="4340328" y="2446388"/>
            <a:ext cx="224606" cy="224606"/>
          </a:xfrm>
          <a:custGeom>
            <a:avLst/>
            <a:gdLst>
              <a:gd name="T0" fmla="*/ 59292437 w 21600"/>
              <a:gd name="T1" fmla="*/ 118540689 h 21600"/>
              <a:gd name="T2" fmla="*/ 35397616 w 21600"/>
              <a:gd name="T3" fmla="*/ 12303972 h 21600"/>
              <a:gd name="T4" fmla="*/ 16250038 w 21600"/>
              <a:gd name="T5" fmla="*/ 33312118 h 21600"/>
              <a:gd name="T6" fmla="*/ 18247483 w 21600"/>
              <a:gd name="T7" fmla="*/ 35216536 h 21600"/>
              <a:gd name="T8" fmla="*/ 22187958 w 21600"/>
              <a:gd name="T9" fmla="*/ 39228254 h 21600"/>
              <a:gd name="T10" fmla="*/ 20481096 w 21600"/>
              <a:gd name="T11" fmla="*/ 41291669 h 21600"/>
              <a:gd name="T12" fmla="*/ 21891766 w 21600"/>
              <a:gd name="T13" fmla="*/ 52586008 h 21600"/>
              <a:gd name="T14" fmla="*/ 29009481 w 21600"/>
              <a:gd name="T15" fmla="*/ 62469695 h 21600"/>
              <a:gd name="T16" fmla="*/ 34360309 w 21600"/>
              <a:gd name="T17" fmla="*/ 71130019 h 21600"/>
              <a:gd name="T18" fmla="*/ 31396799 w 21600"/>
              <a:gd name="T19" fmla="*/ 61289883 h 21600"/>
              <a:gd name="T20" fmla="*/ 41181849 w 21600"/>
              <a:gd name="T21" fmla="*/ 75481797 h 21600"/>
              <a:gd name="T22" fmla="*/ 55554827 w 21600"/>
              <a:gd name="T23" fmla="*/ 83697498 h 21600"/>
              <a:gd name="T24" fmla="*/ 66426644 w 21600"/>
              <a:gd name="T25" fmla="*/ 92555078 h 21600"/>
              <a:gd name="T26" fmla="*/ 69774417 w 21600"/>
              <a:gd name="T27" fmla="*/ 91221560 h 21600"/>
              <a:gd name="T28" fmla="*/ 60828802 w 21600"/>
              <a:gd name="T29" fmla="*/ 82533878 h 21600"/>
              <a:gd name="T30" fmla="*/ 59528269 w 21600"/>
              <a:gd name="T31" fmla="*/ 75218572 h 21600"/>
              <a:gd name="T32" fmla="*/ 49573021 w 21600"/>
              <a:gd name="T33" fmla="*/ 66838283 h 21600"/>
              <a:gd name="T34" fmla="*/ 57958620 w 21600"/>
              <a:gd name="T35" fmla="*/ 64264293 h 21600"/>
              <a:gd name="T36" fmla="*/ 66580350 w 21600"/>
              <a:gd name="T37" fmla="*/ 64901180 h 21600"/>
              <a:gd name="T38" fmla="*/ 67760162 w 21600"/>
              <a:gd name="T39" fmla="*/ 61586392 h 21600"/>
              <a:gd name="T40" fmla="*/ 73775235 w 21600"/>
              <a:gd name="T41" fmla="*/ 54347639 h 21600"/>
              <a:gd name="T42" fmla="*/ 76305040 w 21600"/>
              <a:gd name="T43" fmla="*/ 49688450 h 21600"/>
              <a:gd name="T44" fmla="*/ 82089572 w 21600"/>
              <a:gd name="T45" fmla="*/ 43909527 h 21600"/>
              <a:gd name="T46" fmla="*/ 85360175 w 21600"/>
              <a:gd name="T47" fmla="*/ 39398452 h 21600"/>
              <a:gd name="T48" fmla="*/ 80382710 w 21600"/>
              <a:gd name="T49" fmla="*/ 40281737 h 21600"/>
              <a:gd name="T50" fmla="*/ 85283340 w 21600"/>
              <a:gd name="T51" fmla="*/ 36187892 h 21600"/>
              <a:gd name="T52" fmla="*/ 94849033 w 21600"/>
              <a:gd name="T53" fmla="*/ 31588763 h 21600"/>
              <a:gd name="T54" fmla="*/ 93806433 w 21600"/>
              <a:gd name="T55" fmla="*/ 30705460 h 21600"/>
              <a:gd name="T56" fmla="*/ 89141353 w 21600"/>
              <a:gd name="T57" fmla="*/ 25826632 h 21600"/>
              <a:gd name="T58" fmla="*/ 84833442 w 21600"/>
              <a:gd name="T59" fmla="*/ 24772832 h 21600"/>
              <a:gd name="T60" fmla="*/ 80569400 w 21600"/>
              <a:gd name="T61" fmla="*/ 24679487 h 21600"/>
              <a:gd name="T62" fmla="*/ 80536415 w 21600"/>
              <a:gd name="T63" fmla="*/ 21721568 h 21600"/>
              <a:gd name="T64" fmla="*/ 71914685 w 21600"/>
              <a:gd name="T65" fmla="*/ 20684261 h 21600"/>
              <a:gd name="T66" fmla="*/ 70070610 w 21600"/>
              <a:gd name="T67" fmla="*/ 30238771 h 21600"/>
              <a:gd name="T68" fmla="*/ 68874323 w 21600"/>
              <a:gd name="T69" fmla="*/ 34936518 h 21600"/>
              <a:gd name="T70" fmla="*/ 65652879 w 21600"/>
              <a:gd name="T71" fmla="*/ 29371643 h 21600"/>
              <a:gd name="T72" fmla="*/ 54550804 w 21600"/>
              <a:gd name="T73" fmla="*/ 24783715 h 21600"/>
              <a:gd name="T74" fmla="*/ 54688017 w 21600"/>
              <a:gd name="T75" fmla="*/ 19965247 h 21600"/>
              <a:gd name="T76" fmla="*/ 59045387 w 21600"/>
              <a:gd name="T77" fmla="*/ 17270853 h 21600"/>
              <a:gd name="T78" fmla="*/ 62348974 w 21600"/>
              <a:gd name="T79" fmla="*/ 15229205 h 21600"/>
              <a:gd name="T80" fmla="*/ 67573790 w 21600"/>
              <a:gd name="T81" fmla="*/ 13648672 h 21600"/>
              <a:gd name="T82" fmla="*/ 63386282 w 21600"/>
              <a:gd name="T83" fmla="*/ 10377752 h 21600"/>
              <a:gd name="T84" fmla="*/ 60411872 w 21600"/>
              <a:gd name="T85" fmla="*/ 12682608 h 21600"/>
              <a:gd name="T86" fmla="*/ 54688017 w 21600"/>
              <a:gd name="T87" fmla="*/ 7820254 h 21600"/>
              <a:gd name="T88" fmla="*/ 51773649 w 21600"/>
              <a:gd name="T89" fmla="*/ 9818035 h 21600"/>
              <a:gd name="T90" fmla="*/ 52470579 w 21600"/>
              <a:gd name="T91" fmla="*/ 12331647 h 21600"/>
              <a:gd name="T92" fmla="*/ 38437979 w 21600"/>
              <a:gd name="T93" fmla="*/ 12485035 h 21600"/>
              <a:gd name="T94" fmla="*/ 43042399 w 21600"/>
              <a:gd name="T95" fmla="*/ 8676499 h 21600"/>
              <a:gd name="T96" fmla="*/ 41774551 w 21600"/>
              <a:gd name="T97" fmla="*/ 11124159 h 21600"/>
              <a:gd name="T98" fmla="*/ 68424425 w 21600"/>
              <a:gd name="T99" fmla="*/ 111708265 h 21600"/>
              <a:gd name="T100" fmla="*/ 95156426 w 21600"/>
              <a:gd name="T101" fmla="*/ 95765620 h 21600"/>
              <a:gd name="T102" fmla="*/ 90628858 w 21600"/>
              <a:gd name="T103" fmla="*/ 92044502 h 21600"/>
              <a:gd name="T104" fmla="*/ 84833442 w 21600"/>
              <a:gd name="T105" fmla="*/ 89536482 h 21600"/>
              <a:gd name="T106" fmla="*/ 79339810 w 21600"/>
              <a:gd name="T107" fmla="*/ 91413542 h 21600"/>
              <a:gd name="T108" fmla="*/ 76892150 w 21600"/>
              <a:gd name="T109" fmla="*/ 88532458 h 21600"/>
              <a:gd name="T110" fmla="*/ 73852088 w 21600"/>
              <a:gd name="T111" fmla="*/ 91259836 h 21600"/>
              <a:gd name="T112" fmla="*/ 72814780 w 21600"/>
              <a:gd name="T113" fmla="*/ 92686681 h 21600"/>
              <a:gd name="T114" fmla="*/ 72507387 w 21600"/>
              <a:gd name="T115" fmla="*/ 94761297 h 21600"/>
              <a:gd name="T116" fmla="*/ 71107917 w 21600"/>
              <a:gd name="T117" fmla="*/ 101577228 h 21600"/>
              <a:gd name="T118" fmla="*/ 68583404 w 21600"/>
              <a:gd name="T119" fmla="*/ 105858081 h 21600"/>
              <a:gd name="T120" fmla="*/ 68347572 w 21600"/>
              <a:gd name="T121" fmla="*/ 110456892 h 216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600" h="21600">
                <a:moveTo>
                  <a:pt x="10804" y="0"/>
                </a:moveTo>
                <a:cubicBezTo>
                  <a:pt x="12265" y="0"/>
                  <a:pt x="13649" y="288"/>
                  <a:pt x="14958" y="861"/>
                </a:cubicBezTo>
                <a:cubicBezTo>
                  <a:pt x="16266" y="1434"/>
                  <a:pt x="17413" y="2211"/>
                  <a:pt x="18399" y="3199"/>
                </a:cubicBezTo>
                <a:cubicBezTo>
                  <a:pt x="19388" y="4187"/>
                  <a:pt x="20168" y="5333"/>
                  <a:pt x="20738" y="6646"/>
                </a:cubicBezTo>
                <a:cubicBezTo>
                  <a:pt x="21312" y="7959"/>
                  <a:pt x="21600" y="9342"/>
                  <a:pt x="21600" y="10801"/>
                </a:cubicBezTo>
                <a:cubicBezTo>
                  <a:pt x="21600" y="12281"/>
                  <a:pt x="21312" y="13670"/>
                  <a:pt x="20738" y="14971"/>
                </a:cubicBezTo>
                <a:cubicBezTo>
                  <a:pt x="20168" y="16273"/>
                  <a:pt x="19388" y="17413"/>
                  <a:pt x="18399" y="18401"/>
                </a:cubicBezTo>
                <a:cubicBezTo>
                  <a:pt x="17413" y="19387"/>
                  <a:pt x="16266" y="20172"/>
                  <a:pt x="14958" y="20739"/>
                </a:cubicBezTo>
                <a:cubicBezTo>
                  <a:pt x="13649" y="21312"/>
                  <a:pt x="12265" y="21600"/>
                  <a:pt x="10804" y="21600"/>
                </a:cubicBezTo>
                <a:cubicBezTo>
                  <a:pt x="9327" y="21600"/>
                  <a:pt x="7936" y="21312"/>
                  <a:pt x="6634" y="20739"/>
                </a:cubicBezTo>
                <a:cubicBezTo>
                  <a:pt x="5329" y="20172"/>
                  <a:pt x="4184" y="19387"/>
                  <a:pt x="3196" y="18401"/>
                </a:cubicBezTo>
                <a:cubicBezTo>
                  <a:pt x="2209" y="17413"/>
                  <a:pt x="1430" y="16273"/>
                  <a:pt x="856" y="14971"/>
                </a:cubicBezTo>
                <a:cubicBezTo>
                  <a:pt x="285" y="13670"/>
                  <a:pt x="0" y="12281"/>
                  <a:pt x="0" y="10801"/>
                </a:cubicBezTo>
                <a:cubicBezTo>
                  <a:pt x="0" y="9342"/>
                  <a:pt x="285" y="7959"/>
                  <a:pt x="856" y="6646"/>
                </a:cubicBezTo>
                <a:cubicBezTo>
                  <a:pt x="1430" y="5333"/>
                  <a:pt x="2209" y="4187"/>
                  <a:pt x="3196" y="3199"/>
                </a:cubicBezTo>
                <a:cubicBezTo>
                  <a:pt x="4184" y="2211"/>
                  <a:pt x="5329" y="1434"/>
                  <a:pt x="6634" y="861"/>
                </a:cubicBezTo>
                <a:cubicBezTo>
                  <a:pt x="7936" y="285"/>
                  <a:pt x="9327" y="0"/>
                  <a:pt x="10804" y="0"/>
                </a:cubicBezTo>
                <a:moveTo>
                  <a:pt x="6450" y="2242"/>
                </a:moveTo>
                <a:cubicBezTo>
                  <a:pt x="6134" y="2259"/>
                  <a:pt x="5784" y="2408"/>
                  <a:pt x="5394" y="2688"/>
                </a:cubicBezTo>
                <a:cubicBezTo>
                  <a:pt x="5007" y="2970"/>
                  <a:pt x="4628" y="3295"/>
                  <a:pt x="4258" y="3659"/>
                </a:cubicBezTo>
                <a:cubicBezTo>
                  <a:pt x="3891" y="4029"/>
                  <a:pt x="3549" y="4410"/>
                  <a:pt x="3238" y="4794"/>
                </a:cubicBezTo>
                <a:cubicBezTo>
                  <a:pt x="2927" y="5186"/>
                  <a:pt x="2684" y="5505"/>
                  <a:pt x="2515" y="5754"/>
                </a:cubicBezTo>
                <a:lnTo>
                  <a:pt x="2568" y="5754"/>
                </a:lnTo>
                <a:cubicBezTo>
                  <a:pt x="2605" y="5754"/>
                  <a:pt x="2662" y="5742"/>
                  <a:pt x="2738" y="5717"/>
                </a:cubicBezTo>
                <a:cubicBezTo>
                  <a:pt x="2814" y="5689"/>
                  <a:pt x="2851" y="5728"/>
                  <a:pt x="2851" y="5838"/>
                </a:cubicBezTo>
                <a:cubicBezTo>
                  <a:pt x="2851" y="5875"/>
                  <a:pt x="2840" y="5920"/>
                  <a:pt x="2811" y="5979"/>
                </a:cubicBezTo>
                <a:cubicBezTo>
                  <a:pt x="2783" y="6036"/>
                  <a:pt x="2834" y="6070"/>
                  <a:pt x="2961" y="6070"/>
                </a:cubicBezTo>
                <a:cubicBezTo>
                  <a:pt x="2998" y="6070"/>
                  <a:pt x="3020" y="6042"/>
                  <a:pt x="3029" y="5985"/>
                </a:cubicBezTo>
                <a:cubicBezTo>
                  <a:pt x="3037" y="5931"/>
                  <a:pt x="3051" y="5931"/>
                  <a:pt x="3068" y="5985"/>
                </a:cubicBezTo>
                <a:lnTo>
                  <a:pt x="3122" y="6200"/>
                </a:lnTo>
                <a:lnTo>
                  <a:pt x="3122" y="6228"/>
                </a:lnTo>
                <a:cubicBezTo>
                  <a:pt x="3122" y="6267"/>
                  <a:pt x="3099" y="6296"/>
                  <a:pt x="3054" y="6313"/>
                </a:cubicBezTo>
                <a:cubicBezTo>
                  <a:pt x="3012" y="6327"/>
                  <a:pt x="2998" y="6355"/>
                  <a:pt x="3015" y="6394"/>
                </a:cubicBezTo>
                <a:cubicBezTo>
                  <a:pt x="3051" y="6428"/>
                  <a:pt x="3094" y="6442"/>
                  <a:pt x="3142" y="6442"/>
                </a:cubicBezTo>
                <a:lnTo>
                  <a:pt x="3272" y="6442"/>
                </a:lnTo>
                <a:lnTo>
                  <a:pt x="3325" y="6417"/>
                </a:lnTo>
                <a:lnTo>
                  <a:pt x="3354" y="6394"/>
                </a:lnTo>
                <a:cubicBezTo>
                  <a:pt x="3354" y="6442"/>
                  <a:pt x="3379" y="6482"/>
                  <a:pt x="3433" y="6505"/>
                </a:cubicBezTo>
                <a:cubicBezTo>
                  <a:pt x="3489" y="6533"/>
                  <a:pt x="3535" y="6544"/>
                  <a:pt x="3568" y="6544"/>
                </a:cubicBezTo>
                <a:lnTo>
                  <a:pt x="3597" y="6544"/>
                </a:lnTo>
                <a:cubicBezTo>
                  <a:pt x="3597" y="6558"/>
                  <a:pt x="3577" y="6575"/>
                  <a:pt x="3543" y="6592"/>
                </a:cubicBezTo>
                <a:cubicBezTo>
                  <a:pt x="3506" y="6615"/>
                  <a:pt x="3506" y="6643"/>
                  <a:pt x="3543" y="6674"/>
                </a:cubicBezTo>
                <a:lnTo>
                  <a:pt x="3854" y="6730"/>
                </a:lnTo>
                <a:lnTo>
                  <a:pt x="3854" y="6759"/>
                </a:lnTo>
                <a:lnTo>
                  <a:pt x="4043" y="7148"/>
                </a:lnTo>
                <a:cubicBezTo>
                  <a:pt x="4043" y="7182"/>
                  <a:pt x="4029" y="7233"/>
                  <a:pt x="4004" y="7281"/>
                </a:cubicBezTo>
                <a:cubicBezTo>
                  <a:pt x="3975" y="7337"/>
                  <a:pt x="3944" y="7366"/>
                  <a:pt x="3908" y="7366"/>
                </a:cubicBezTo>
                <a:cubicBezTo>
                  <a:pt x="3871" y="7366"/>
                  <a:pt x="3857" y="7354"/>
                  <a:pt x="3868" y="7326"/>
                </a:cubicBezTo>
                <a:cubicBezTo>
                  <a:pt x="3876" y="7298"/>
                  <a:pt x="3879" y="7264"/>
                  <a:pt x="3879" y="7233"/>
                </a:cubicBezTo>
                <a:cubicBezTo>
                  <a:pt x="3879" y="7193"/>
                  <a:pt x="3871" y="7160"/>
                  <a:pt x="3854" y="7134"/>
                </a:cubicBezTo>
                <a:cubicBezTo>
                  <a:pt x="3837" y="7106"/>
                  <a:pt x="3769" y="7095"/>
                  <a:pt x="3650" y="7095"/>
                </a:cubicBezTo>
                <a:cubicBezTo>
                  <a:pt x="3633" y="7095"/>
                  <a:pt x="3608" y="7100"/>
                  <a:pt x="3583" y="7106"/>
                </a:cubicBezTo>
                <a:cubicBezTo>
                  <a:pt x="3554" y="7117"/>
                  <a:pt x="3552" y="7140"/>
                  <a:pt x="3568" y="7176"/>
                </a:cubicBezTo>
                <a:lnTo>
                  <a:pt x="3732" y="7524"/>
                </a:lnTo>
                <a:lnTo>
                  <a:pt x="3772" y="7552"/>
                </a:lnTo>
                <a:lnTo>
                  <a:pt x="3800" y="7580"/>
                </a:lnTo>
                <a:cubicBezTo>
                  <a:pt x="3710" y="7580"/>
                  <a:pt x="3648" y="7690"/>
                  <a:pt x="3616" y="7905"/>
                </a:cubicBezTo>
                <a:cubicBezTo>
                  <a:pt x="3585" y="8119"/>
                  <a:pt x="3568" y="8275"/>
                  <a:pt x="3568" y="8362"/>
                </a:cubicBezTo>
                <a:lnTo>
                  <a:pt x="3622" y="8611"/>
                </a:lnTo>
                <a:lnTo>
                  <a:pt x="3650" y="8687"/>
                </a:lnTo>
                <a:lnTo>
                  <a:pt x="3650" y="8743"/>
                </a:lnTo>
                <a:lnTo>
                  <a:pt x="3597" y="9003"/>
                </a:lnTo>
                <a:lnTo>
                  <a:pt x="3989" y="9582"/>
                </a:lnTo>
                <a:lnTo>
                  <a:pt x="4071" y="9582"/>
                </a:lnTo>
                <a:cubicBezTo>
                  <a:pt x="4088" y="9618"/>
                  <a:pt x="4080" y="9652"/>
                  <a:pt x="4043" y="9692"/>
                </a:cubicBezTo>
                <a:cubicBezTo>
                  <a:pt x="4006" y="9726"/>
                  <a:pt x="3998" y="9762"/>
                  <a:pt x="4015" y="9796"/>
                </a:cubicBezTo>
                <a:lnTo>
                  <a:pt x="4125" y="9906"/>
                </a:lnTo>
                <a:cubicBezTo>
                  <a:pt x="4125" y="9994"/>
                  <a:pt x="4142" y="10062"/>
                  <a:pt x="4179" y="10098"/>
                </a:cubicBezTo>
                <a:cubicBezTo>
                  <a:pt x="4213" y="10143"/>
                  <a:pt x="4272" y="10197"/>
                  <a:pt x="4354" y="10271"/>
                </a:cubicBezTo>
                <a:cubicBezTo>
                  <a:pt x="4334" y="10381"/>
                  <a:pt x="4427" y="10479"/>
                  <a:pt x="4631" y="10573"/>
                </a:cubicBezTo>
                <a:cubicBezTo>
                  <a:pt x="4834" y="10669"/>
                  <a:pt x="4961" y="10734"/>
                  <a:pt x="5018" y="10773"/>
                </a:cubicBezTo>
                <a:cubicBezTo>
                  <a:pt x="5089" y="10976"/>
                  <a:pt x="5179" y="11180"/>
                  <a:pt x="5286" y="11383"/>
                </a:cubicBezTo>
                <a:cubicBezTo>
                  <a:pt x="5394" y="11589"/>
                  <a:pt x="5526" y="11758"/>
                  <a:pt x="5679" y="11908"/>
                </a:cubicBezTo>
                <a:lnTo>
                  <a:pt x="5707" y="12094"/>
                </a:lnTo>
                <a:cubicBezTo>
                  <a:pt x="5707" y="12111"/>
                  <a:pt x="5685" y="12134"/>
                  <a:pt x="5639" y="12151"/>
                </a:cubicBezTo>
                <a:cubicBezTo>
                  <a:pt x="5594" y="12168"/>
                  <a:pt x="5589" y="12196"/>
                  <a:pt x="5625" y="12227"/>
                </a:cubicBezTo>
                <a:lnTo>
                  <a:pt x="5843" y="12326"/>
                </a:lnTo>
                <a:cubicBezTo>
                  <a:pt x="5877" y="12289"/>
                  <a:pt x="5925" y="12326"/>
                  <a:pt x="5984" y="12433"/>
                </a:cubicBezTo>
                <a:cubicBezTo>
                  <a:pt x="6041" y="12543"/>
                  <a:pt x="6089" y="12614"/>
                  <a:pt x="6125" y="12648"/>
                </a:cubicBezTo>
                <a:lnTo>
                  <a:pt x="6097" y="12730"/>
                </a:lnTo>
                <a:lnTo>
                  <a:pt x="6261" y="12961"/>
                </a:lnTo>
                <a:lnTo>
                  <a:pt x="6343" y="12989"/>
                </a:lnTo>
                <a:lnTo>
                  <a:pt x="6397" y="12879"/>
                </a:lnTo>
                <a:cubicBezTo>
                  <a:pt x="6360" y="12789"/>
                  <a:pt x="6298" y="12667"/>
                  <a:pt x="6207" y="12521"/>
                </a:cubicBezTo>
                <a:cubicBezTo>
                  <a:pt x="6117" y="12371"/>
                  <a:pt x="6024" y="12227"/>
                  <a:pt x="5930" y="12089"/>
                </a:cubicBezTo>
                <a:cubicBezTo>
                  <a:pt x="5834" y="11947"/>
                  <a:pt x="5755" y="11826"/>
                  <a:pt x="5693" y="11710"/>
                </a:cubicBezTo>
                <a:cubicBezTo>
                  <a:pt x="5628" y="11600"/>
                  <a:pt x="5597" y="11532"/>
                  <a:pt x="5597" y="11515"/>
                </a:cubicBezTo>
                <a:cubicBezTo>
                  <a:pt x="5597" y="11493"/>
                  <a:pt x="5589" y="11422"/>
                  <a:pt x="5572" y="11295"/>
                </a:cubicBezTo>
                <a:cubicBezTo>
                  <a:pt x="5552" y="11168"/>
                  <a:pt x="5535" y="11098"/>
                  <a:pt x="5518" y="11069"/>
                </a:cubicBezTo>
                <a:cubicBezTo>
                  <a:pt x="5572" y="11103"/>
                  <a:pt x="5639" y="11137"/>
                  <a:pt x="5721" y="11168"/>
                </a:cubicBezTo>
                <a:cubicBezTo>
                  <a:pt x="5801" y="11202"/>
                  <a:pt x="5868" y="11236"/>
                  <a:pt x="5922" y="11267"/>
                </a:cubicBezTo>
                <a:cubicBezTo>
                  <a:pt x="5959" y="11493"/>
                  <a:pt x="6046" y="11676"/>
                  <a:pt x="6188" y="11809"/>
                </a:cubicBezTo>
                <a:cubicBezTo>
                  <a:pt x="6326" y="11947"/>
                  <a:pt x="6450" y="12100"/>
                  <a:pt x="6558" y="12272"/>
                </a:cubicBezTo>
                <a:cubicBezTo>
                  <a:pt x="6521" y="12306"/>
                  <a:pt x="6521" y="12326"/>
                  <a:pt x="6558" y="12337"/>
                </a:cubicBezTo>
                <a:cubicBezTo>
                  <a:pt x="6594" y="12348"/>
                  <a:pt x="6626" y="12354"/>
                  <a:pt x="6654" y="12354"/>
                </a:cubicBezTo>
                <a:cubicBezTo>
                  <a:pt x="6688" y="12388"/>
                  <a:pt x="6707" y="12453"/>
                  <a:pt x="6707" y="12543"/>
                </a:cubicBezTo>
                <a:cubicBezTo>
                  <a:pt x="6835" y="12684"/>
                  <a:pt x="6998" y="12885"/>
                  <a:pt x="7199" y="13139"/>
                </a:cubicBezTo>
                <a:cubicBezTo>
                  <a:pt x="7403" y="13384"/>
                  <a:pt x="7504" y="13585"/>
                  <a:pt x="7504" y="13732"/>
                </a:cubicBezTo>
                <a:lnTo>
                  <a:pt x="7504" y="13754"/>
                </a:lnTo>
                <a:lnTo>
                  <a:pt x="7451" y="13949"/>
                </a:lnTo>
                <a:cubicBezTo>
                  <a:pt x="7504" y="14090"/>
                  <a:pt x="7597" y="14206"/>
                  <a:pt x="7727" y="14291"/>
                </a:cubicBezTo>
                <a:cubicBezTo>
                  <a:pt x="7857" y="14378"/>
                  <a:pt x="7987" y="14443"/>
                  <a:pt x="8115" y="14500"/>
                </a:cubicBezTo>
                <a:lnTo>
                  <a:pt x="8168" y="14500"/>
                </a:lnTo>
                <a:cubicBezTo>
                  <a:pt x="8349" y="14593"/>
                  <a:pt x="8533" y="14686"/>
                  <a:pt x="8722" y="14790"/>
                </a:cubicBezTo>
                <a:cubicBezTo>
                  <a:pt x="8911" y="14898"/>
                  <a:pt x="9106" y="14985"/>
                  <a:pt x="9304" y="15056"/>
                </a:cubicBezTo>
                <a:lnTo>
                  <a:pt x="9615" y="14864"/>
                </a:lnTo>
                <a:cubicBezTo>
                  <a:pt x="9688" y="14886"/>
                  <a:pt x="9765" y="14929"/>
                  <a:pt x="9846" y="15002"/>
                </a:cubicBezTo>
                <a:cubicBezTo>
                  <a:pt x="9926" y="15073"/>
                  <a:pt x="10019" y="15155"/>
                  <a:pt x="10123" y="15251"/>
                </a:cubicBezTo>
                <a:cubicBezTo>
                  <a:pt x="10225" y="15344"/>
                  <a:pt x="10347" y="15431"/>
                  <a:pt x="10488" y="15513"/>
                </a:cubicBezTo>
                <a:cubicBezTo>
                  <a:pt x="10626" y="15598"/>
                  <a:pt x="10787" y="15646"/>
                  <a:pt x="10968" y="15663"/>
                </a:cubicBezTo>
                <a:cubicBezTo>
                  <a:pt x="11092" y="15575"/>
                  <a:pt x="11157" y="15598"/>
                  <a:pt x="11157" y="15728"/>
                </a:cubicBezTo>
                <a:lnTo>
                  <a:pt x="11157" y="15784"/>
                </a:lnTo>
                <a:lnTo>
                  <a:pt x="11496" y="16194"/>
                </a:lnTo>
                <a:lnTo>
                  <a:pt x="11550" y="16391"/>
                </a:lnTo>
                <a:cubicBezTo>
                  <a:pt x="11641" y="16445"/>
                  <a:pt x="11731" y="16513"/>
                  <a:pt x="11827" y="16594"/>
                </a:cubicBezTo>
                <a:cubicBezTo>
                  <a:pt x="11920" y="16676"/>
                  <a:pt x="11997" y="16767"/>
                  <a:pt x="12050" y="16865"/>
                </a:cubicBezTo>
                <a:lnTo>
                  <a:pt x="12104" y="16865"/>
                </a:lnTo>
                <a:cubicBezTo>
                  <a:pt x="12194" y="16865"/>
                  <a:pt x="12268" y="16908"/>
                  <a:pt x="12327" y="16987"/>
                </a:cubicBezTo>
                <a:cubicBezTo>
                  <a:pt x="12386" y="17069"/>
                  <a:pt x="12460" y="17108"/>
                  <a:pt x="12550" y="17108"/>
                </a:cubicBezTo>
                <a:cubicBezTo>
                  <a:pt x="12604" y="17108"/>
                  <a:pt x="12632" y="17080"/>
                  <a:pt x="12632" y="17029"/>
                </a:cubicBezTo>
                <a:cubicBezTo>
                  <a:pt x="12632" y="16902"/>
                  <a:pt x="12641" y="16820"/>
                  <a:pt x="12658" y="16778"/>
                </a:cubicBezTo>
                <a:cubicBezTo>
                  <a:pt x="12675" y="16738"/>
                  <a:pt x="12700" y="16710"/>
                  <a:pt x="12726" y="16705"/>
                </a:cubicBezTo>
                <a:cubicBezTo>
                  <a:pt x="12754" y="16693"/>
                  <a:pt x="12782" y="16688"/>
                  <a:pt x="12807" y="16688"/>
                </a:cubicBezTo>
                <a:cubicBezTo>
                  <a:pt x="12836" y="16688"/>
                  <a:pt x="12850" y="16671"/>
                  <a:pt x="12850" y="16634"/>
                </a:cubicBezTo>
                <a:lnTo>
                  <a:pt x="12793" y="16555"/>
                </a:lnTo>
                <a:cubicBezTo>
                  <a:pt x="12757" y="16555"/>
                  <a:pt x="12731" y="16577"/>
                  <a:pt x="12714" y="16622"/>
                </a:cubicBezTo>
                <a:cubicBezTo>
                  <a:pt x="12694" y="16668"/>
                  <a:pt x="12669" y="16670"/>
                  <a:pt x="12632" y="16634"/>
                </a:cubicBezTo>
                <a:lnTo>
                  <a:pt x="12440" y="16744"/>
                </a:lnTo>
                <a:lnTo>
                  <a:pt x="12211" y="16687"/>
                </a:lnTo>
                <a:lnTo>
                  <a:pt x="11889" y="16137"/>
                </a:lnTo>
                <a:lnTo>
                  <a:pt x="11997" y="15366"/>
                </a:lnTo>
                <a:cubicBezTo>
                  <a:pt x="12014" y="15332"/>
                  <a:pt x="11980" y="15287"/>
                  <a:pt x="11895" y="15245"/>
                </a:cubicBezTo>
                <a:cubicBezTo>
                  <a:pt x="11807" y="15200"/>
                  <a:pt x="11785" y="15154"/>
                  <a:pt x="11819" y="15112"/>
                </a:cubicBezTo>
                <a:cubicBezTo>
                  <a:pt x="11694" y="15033"/>
                  <a:pt x="11542" y="15002"/>
                  <a:pt x="11361" y="15002"/>
                </a:cubicBezTo>
                <a:cubicBezTo>
                  <a:pt x="11324" y="15002"/>
                  <a:pt x="11231" y="15013"/>
                  <a:pt x="11084" y="15039"/>
                </a:cubicBezTo>
                <a:cubicBezTo>
                  <a:pt x="10934" y="15067"/>
                  <a:pt x="10858" y="15056"/>
                  <a:pt x="10858" y="15002"/>
                </a:cubicBezTo>
                <a:cubicBezTo>
                  <a:pt x="10858" y="14946"/>
                  <a:pt x="10872" y="14875"/>
                  <a:pt x="10900" y="14785"/>
                </a:cubicBezTo>
                <a:cubicBezTo>
                  <a:pt x="10926" y="14691"/>
                  <a:pt x="10960" y="14598"/>
                  <a:pt x="10994" y="14494"/>
                </a:cubicBezTo>
                <a:cubicBezTo>
                  <a:pt x="11030" y="14389"/>
                  <a:pt x="11059" y="14302"/>
                  <a:pt x="11075" y="14228"/>
                </a:cubicBezTo>
                <a:cubicBezTo>
                  <a:pt x="11092" y="14158"/>
                  <a:pt x="11104" y="14113"/>
                  <a:pt x="11104" y="14096"/>
                </a:cubicBezTo>
                <a:lnTo>
                  <a:pt x="11279" y="13732"/>
                </a:lnTo>
                <a:lnTo>
                  <a:pt x="11239" y="13678"/>
                </a:lnTo>
                <a:lnTo>
                  <a:pt x="11022" y="13621"/>
                </a:lnTo>
                <a:cubicBezTo>
                  <a:pt x="10985" y="13621"/>
                  <a:pt x="10926" y="13650"/>
                  <a:pt x="10847" y="13706"/>
                </a:cubicBezTo>
                <a:cubicBezTo>
                  <a:pt x="10765" y="13754"/>
                  <a:pt x="10686" y="13822"/>
                  <a:pt x="10609" y="13898"/>
                </a:cubicBezTo>
                <a:cubicBezTo>
                  <a:pt x="10533" y="13974"/>
                  <a:pt x="10468" y="14053"/>
                  <a:pt x="10414" y="14124"/>
                </a:cubicBezTo>
                <a:cubicBezTo>
                  <a:pt x="10361" y="14197"/>
                  <a:pt x="10332" y="14257"/>
                  <a:pt x="10332" y="14313"/>
                </a:cubicBezTo>
                <a:lnTo>
                  <a:pt x="9725" y="14443"/>
                </a:lnTo>
                <a:cubicBezTo>
                  <a:pt x="9598" y="14443"/>
                  <a:pt x="9493" y="14395"/>
                  <a:pt x="9411" y="14285"/>
                </a:cubicBezTo>
                <a:cubicBezTo>
                  <a:pt x="9377" y="14141"/>
                  <a:pt x="9301" y="13980"/>
                  <a:pt x="9182" y="13805"/>
                </a:cubicBezTo>
                <a:cubicBezTo>
                  <a:pt x="9067" y="13627"/>
                  <a:pt x="9007" y="13475"/>
                  <a:pt x="9007" y="13336"/>
                </a:cubicBezTo>
                <a:cubicBezTo>
                  <a:pt x="9007" y="13133"/>
                  <a:pt x="9041" y="12938"/>
                  <a:pt x="9115" y="12758"/>
                </a:cubicBezTo>
                <a:cubicBezTo>
                  <a:pt x="9188" y="12577"/>
                  <a:pt x="9160" y="12382"/>
                  <a:pt x="9033" y="12179"/>
                </a:cubicBezTo>
                <a:cubicBezTo>
                  <a:pt x="9053" y="12179"/>
                  <a:pt x="9075" y="12168"/>
                  <a:pt x="9101" y="12151"/>
                </a:cubicBezTo>
                <a:cubicBezTo>
                  <a:pt x="9129" y="12134"/>
                  <a:pt x="9134" y="12105"/>
                  <a:pt x="9115" y="12069"/>
                </a:cubicBezTo>
                <a:lnTo>
                  <a:pt x="9276" y="11880"/>
                </a:lnTo>
                <a:lnTo>
                  <a:pt x="9304" y="11851"/>
                </a:lnTo>
                <a:lnTo>
                  <a:pt x="9329" y="11880"/>
                </a:lnTo>
                <a:cubicBezTo>
                  <a:pt x="9457" y="11786"/>
                  <a:pt x="9623" y="11758"/>
                  <a:pt x="9832" y="11786"/>
                </a:cubicBezTo>
                <a:cubicBezTo>
                  <a:pt x="10039" y="11809"/>
                  <a:pt x="10169" y="11747"/>
                  <a:pt x="10225" y="11594"/>
                </a:cubicBezTo>
                <a:lnTo>
                  <a:pt x="10440" y="11770"/>
                </a:lnTo>
                <a:cubicBezTo>
                  <a:pt x="10476" y="11787"/>
                  <a:pt x="10516" y="11770"/>
                  <a:pt x="10561" y="11710"/>
                </a:cubicBezTo>
                <a:cubicBezTo>
                  <a:pt x="10606" y="11654"/>
                  <a:pt x="10629" y="11606"/>
                  <a:pt x="10629" y="11566"/>
                </a:cubicBezTo>
                <a:lnTo>
                  <a:pt x="10522" y="11515"/>
                </a:lnTo>
                <a:lnTo>
                  <a:pt x="11050" y="11377"/>
                </a:lnTo>
                <a:lnTo>
                  <a:pt x="11075" y="11462"/>
                </a:lnTo>
                <a:lnTo>
                  <a:pt x="11333" y="11434"/>
                </a:lnTo>
                <a:lnTo>
                  <a:pt x="11629" y="11620"/>
                </a:lnTo>
                <a:cubicBezTo>
                  <a:pt x="11666" y="11620"/>
                  <a:pt x="11703" y="11600"/>
                  <a:pt x="11739" y="11555"/>
                </a:cubicBezTo>
                <a:cubicBezTo>
                  <a:pt x="11776" y="11510"/>
                  <a:pt x="11816" y="11504"/>
                  <a:pt x="11861" y="11538"/>
                </a:cubicBezTo>
                <a:lnTo>
                  <a:pt x="12132" y="11826"/>
                </a:lnTo>
                <a:cubicBezTo>
                  <a:pt x="12095" y="11896"/>
                  <a:pt x="12090" y="11953"/>
                  <a:pt x="12118" y="11984"/>
                </a:cubicBezTo>
                <a:cubicBezTo>
                  <a:pt x="12143" y="12024"/>
                  <a:pt x="12158" y="12057"/>
                  <a:pt x="12158" y="12094"/>
                </a:cubicBezTo>
                <a:cubicBezTo>
                  <a:pt x="12158" y="12151"/>
                  <a:pt x="12206" y="12272"/>
                  <a:pt x="12299" y="12464"/>
                </a:cubicBezTo>
                <a:cubicBezTo>
                  <a:pt x="12395" y="12659"/>
                  <a:pt x="12480" y="12758"/>
                  <a:pt x="12550" y="12758"/>
                </a:cubicBezTo>
                <a:cubicBezTo>
                  <a:pt x="12641" y="12758"/>
                  <a:pt x="12680" y="12698"/>
                  <a:pt x="12672" y="12583"/>
                </a:cubicBezTo>
                <a:cubicBezTo>
                  <a:pt x="12663" y="12467"/>
                  <a:pt x="12658" y="12391"/>
                  <a:pt x="12658" y="12357"/>
                </a:cubicBezTo>
                <a:cubicBezTo>
                  <a:pt x="12658" y="12176"/>
                  <a:pt x="12621" y="11998"/>
                  <a:pt x="12550" y="11829"/>
                </a:cubicBezTo>
                <a:cubicBezTo>
                  <a:pt x="12480" y="11657"/>
                  <a:pt x="12409" y="11482"/>
                  <a:pt x="12347" y="11298"/>
                </a:cubicBezTo>
                <a:lnTo>
                  <a:pt x="12347" y="11222"/>
                </a:lnTo>
                <a:cubicBezTo>
                  <a:pt x="12347" y="11129"/>
                  <a:pt x="12403" y="11050"/>
                  <a:pt x="12516" y="10985"/>
                </a:cubicBezTo>
                <a:cubicBezTo>
                  <a:pt x="12629" y="10911"/>
                  <a:pt x="12686" y="10874"/>
                  <a:pt x="12686" y="10852"/>
                </a:cubicBezTo>
                <a:cubicBezTo>
                  <a:pt x="12776" y="10781"/>
                  <a:pt x="12878" y="10708"/>
                  <a:pt x="12991" y="10637"/>
                </a:cubicBezTo>
                <a:cubicBezTo>
                  <a:pt x="13101" y="10564"/>
                  <a:pt x="13186" y="10482"/>
                  <a:pt x="13240" y="10383"/>
                </a:cubicBezTo>
                <a:lnTo>
                  <a:pt x="13347" y="10163"/>
                </a:lnTo>
                <a:lnTo>
                  <a:pt x="13347" y="10030"/>
                </a:lnTo>
                <a:lnTo>
                  <a:pt x="13429" y="10030"/>
                </a:lnTo>
                <a:cubicBezTo>
                  <a:pt x="13466" y="10030"/>
                  <a:pt x="13483" y="10002"/>
                  <a:pt x="13483" y="9949"/>
                </a:cubicBezTo>
                <a:cubicBezTo>
                  <a:pt x="13483" y="9932"/>
                  <a:pt x="13471" y="9915"/>
                  <a:pt x="13443" y="9903"/>
                </a:cubicBezTo>
                <a:cubicBezTo>
                  <a:pt x="13415" y="9886"/>
                  <a:pt x="13384" y="9864"/>
                  <a:pt x="13347" y="9827"/>
                </a:cubicBezTo>
                <a:cubicBezTo>
                  <a:pt x="13313" y="9810"/>
                  <a:pt x="13276" y="9782"/>
                  <a:pt x="13240" y="9742"/>
                </a:cubicBezTo>
                <a:lnTo>
                  <a:pt x="13322" y="9694"/>
                </a:lnTo>
                <a:cubicBezTo>
                  <a:pt x="13358" y="9638"/>
                  <a:pt x="13384" y="9573"/>
                  <a:pt x="13404" y="9491"/>
                </a:cubicBezTo>
                <a:cubicBezTo>
                  <a:pt x="13421" y="9407"/>
                  <a:pt x="13412" y="9336"/>
                  <a:pt x="13375" y="9274"/>
                </a:cubicBezTo>
                <a:lnTo>
                  <a:pt x="13579" y="9164"/>
                </a:lnTo>
                <a:cubicBezTo>
                  <a:pt x="13559" y="9220"/>
                  <a:pt x="13579" y="9254"/>
                  <a:pt x="13632" y="9274"/>
                </a:cubicBezTo>
                <a:cubicBezTo>
                  <a:pt x="13686" y="9291"/>
                  <a:pt x="13731" y="9291"/>
                  <a:pt x="13768" y="9274"/>
                </a:cubicBezTo>
                <a:lnTo>
                  <a:pt x="13904" y="9054"/>
                </a:lnTo>
                <a:cubicBezTo>
                  <a:pt x="13867" y="8966"/>
                  <a:pt x="13844" y="8932"/>
                  <a:pt x="13836" y="8961"/>
                </a:cubicBezTo>
                <a:cubicBezTo>
                  <a:pt x="13827" y="8989"/>
                  <a:pt x="13850" y="8961"/>
                  <a:pt x="13904" y="8867"/>
                </a:cubicBezTo>
                <a:cubicBezTo>
                  <a:pt x="13994" y="8834"/>
                  <a:pt x="14082" y="8788"/>
                  <a:pt x="14166" y="8740"/>
                </a:cubicBezTo>
                <a:cubicBezTo>
                  <a:pt x="14254" y="8689"/>
                  <a:pt x="14339" y="8664"/>
                  <a:pt x="14432" y="8664"/>
                </a:cubicBezTo>
                <a:cubicBezTo>
                  <a:pt x="14449" y="8684"/>
                  <a:pt x="14466" y="8689"/>
                  <a:pt x="14486" y="8689"/>
                </a:cubicBezTo>
                <a:cubicBezTo>
                  <a:pt x="14539" y="8689"/>
                  <a:pt x="14565" y="8684"/>
                  <a:pt x="14565" y="8664"/>
                </a:cubicBezTo>
                <a:cubicBezTo>
                  <a:pt x="14565" y="8574"/>
                  <a:pt x="14548" y="8520"/>
                  <a:pt x="14511" y="8503"/>
                </a:cubicBezTo>
                <a:lnTo>
                  <a:pt x="14675" y="8167"/>
                </a:lnTo>
                <a:cubicBezTo>
                  <a:pt x="14799" y="8167"/>
                  <a:pt x="14895" y="8111"/>
                  <a:pt x="14958" y="8001"/>
                </a:cubicBezTo>
                <a:lnTo>
                  <a:pt x="15203" y="7972"/>
                </a:lnTo>
                <a:cubicBezTo>
                  <a:pt x="15257" y="7958"/>
                  <a:pt x="15282" y="7924"/>
                  <a:pt x="15282" y="7868"/>
                </a:cubicBezTo>
                <a:lnTo>
                  <a:pt x="15282" y="7843"/>
                </a:lnTo>
                <a:lnTo>
                  <a:pt x="15757" y="7704"/>
                </a:lnTo>
                <a:lnTo>
                  <a:pt x="15811" y="7555"/>
                </a:lnTo>
                <a:lnTo>
                  <a:pt x="15675" y="7368"/>
                </a:lnTo>
                <a:cubicBezTo>
                  <a:pt x="15692" y="7368"/>
                  <a:pt x="15701" y="7351"/>
                  <a:pt x="15701" y="7312"/>
                </a:cubicBezTo>
                <a:cubicBezTo>
                  <a:pt x="15701" y="7278"/>
                  <a:pt x="15684" y="7252"/>
                  <a:pt x="15647" y="7235"/>
                </a:cubicBezTo>
                <a:cubicBezTo>
                  <a:pt x="15613" y="7213"/>
                  <a:pt x="15579" y="7196"/>
                  <a:pt x="15554" y="7179"/>
                </a:cubicBezTo>
                <a:cubicBezTo>
                  <a:pt x="15525" y="7162"/>
                  <a:pt x="15494" y="7142"/>
                  <a:pt x="15458" y="7125"/>
                </a:cubicBezTo>
                <a:lnTo>
                  <a:pt x="15404" y="7151"/>
                </a:lnTo>
                <a:lnTo>
                  <a:pt x="15458" y="7125"/>
                </a:lnTo>
                <a:lnTo>
                  <a:pt x="15540" y="7125"/>
                </a:lnTo>
                <a:lnTo>
                  <a:pt x="15715" y="7125"/>
                </a:lnTo>
                <a:cubicBezTo>
                  <a:pt x="15797" y="7125"/>
                  <a:pt x="15836" y="7086"/>
                  <a:pt x="15836" y="7004"/>
                </a:cubicBezTo>
                <a:cubicBezTo>
                  <a:pt x="15836" y="6894"/>
                  <a:pt x="15774" y="6837"/>
                  <a:pt x="15647" y="6837"/>
                </a:cubicBezTo>
                <a:cubicBezTo>
                  <a:pt x="15486" y="6837"/>
                  <a:pt x="15299" y="6877"/>
                  <a:pt x="15087" y="6953"/>
                </a:cubicBezTo>
                <a:cubicBezTo>
                  <a:pt x="14876" y="7029"/>
                  <a:pt x="14729" y="7162"/>
                  <a:pt x="14647" y="7340"/>
                </a:cubicBezTo>
                <a:lnTo>
                  <a:pt x="14457" y="7450"/>
                </a:lnTo>
                <a:lnTo>
                  <a:pt x="14700" y="7207"/>
                </a:lnTo>
                <a:lnTo>
                  <a:pt x="14740" y="7125"/>
                </a:lnTo>
                <a:cubicBezTo>
                  <a:pt x="14740" y="7086"/>
                  <a:pt x="14698" y="7063"/>
                  <a:pt x="14613" y="7046"/>
                </a:cubicBezTo>
                <a:cubicBezTo>
                  <a:pt x="14528" y="7035"/>
                  <a:pt x="14503" y="7029"/>
                  <a:pt x="14539" y="7029"/>
                </a:cubicBezTo>
                <a:cubicBezTo>
                  <a:pt x="14700" y="7029"/>
                  <a:pt x="14825" y="7015"/>
                  <a:pt x="14909" y="6976"/>
                </a:cubicBezTo>
                <a:cubicBezTo>
                  <a:pt x="14997" y="6936"/>
                  <a:pt x="15068" y="6899"/>
                  <a:pt x="15121" y="6854"/>
                </a:cubicBezTo>
                <a:cubicBezTo>
                  <a:pt x="15175" y="6809"/>
                  <a:pt x="15232" y="6767"/>
                  <a:pt x="15288" y="6716"/>
                </a:cubicBezTo>
                <a:cubicBezTo>
                  <a:pt x="15347" y="6671"/>
                  <a:pt x="15432" y="6634"/>
                  <a:pt x="15540" y="6594"/>
                </a:cubicBezTo>
                <a:cubicBezTo>
                  <a:pt x="15746" y="6634"/>
                  <a:pt x="15946" y="6645"/>
                  <a:pt x="16136" y="6623"/>
                </a:cubicBezTo>
                <a:cubicBezTo>
                  <a:pt x="16322" y="6606"/>
                  <a:pt x="16523" y="6594"/>
                  <a:pt x="16729" y="6594"/>
                </a:cubicBezTo>
                <a:cubicBezTo>
                  <a:pt x="16786" y="6561"/>
                  <a:pt x="16839" y="6524"/>
                  <a:pt x="16893" y="6484"/>
                </a:cubicBezTo>
                <a:cubicBezTo>
                  <a:pt x="16947" y="6439"/>
                  <a:pt x="16980" y="6397"/>
                  <a:pt x="17000" y="6340"/>
                </a:cubicBezTo>
                <a:lnTo>
                  <a:pt x="17311" y="6287"/>
                </a:lnTo>
                <a:cubicBezTo>
                  <a:pt x="17348" y="6323"/>
                  <a:pt x="17401" y="6315"/>
                  <a:pt x="17475" y="6258"/>
                </a:cubicBezTo>
                <a:cubicBezTo>
                  <a:pt x="17546" y="6202"/>
                  <a:pt x="17582" y="6160"/>
                  <a:pt x="17582" y="6126"/>
                </a:cubicBezTo>
                <a:cubicBezTo>
                  <a:pt x="17582" y="6033"/>
                  <a:pt x="17531" y="5976"/>
                  <a:pt x="17433" y="5951"/>
                </a:cubicBezTo>
                <a:cubicBezTo>
                  <a:pt x="17334" y="5922"/>
                  <a:pt x="17283" y="5855"/>
                  <a:pt x="17283" y="5756"/>
                </a:cubicBezTo>
                <a:cubicBezTo>
                  <a:pt x="17283" y="5739"/>
                  <a:pt x="17288" y="5714"/>
                  <a:pt x="17297" y="5680"/>
                </a:cubicBezTo>
                <a:cubicBezTo>
                  <a:pt x="17308" y="5640"/>
                  <a:pt x="17294" y="5623"/>
                  <a:pt x="17257" y="5623"/>
                </a:cubicBezTo>
                <a:cubicBezTo>
                  <a:pt x="17204" y="5623"/>
                  <a:pt x="17116" y="5652"/>
                  <a:pt x="16995" y="5708"/>
                </a:cubicBezTo>
                <a:cubicBezTo>
                  <a:pt x="16870" y="5759"/>
                  <a:pt x="16786" y="5807"/>
                  <a:pt x="16729" y="5841"/>
                </a:cubicBezTo>
                <a:cubicBezTo>
                  <a:pt x="16692" y="5855"/>
                  <a:pt x="16672" y="5855"/>
                  <a:pt x="16661" y="5829"/>
                </a:cubicBezTo>
                <a:cubicBezTo>
                  <a:pt x="16653" y="5801"/>
                  <a:pt x="16650" y="5767"/>
                  <a:pt x="16650" y="5731"/>
                </a:cubicBezTo>
                <a:lnTo>
                  <a:pt x="16675" y="5756"/>
                </a:lnTo>
                <a:lnTo>
                  <a:pt x="16786" y="5705"/>
                </a:lnTo>
                <a:lnTo>
                  <a:pt x="17093" y="5595"/>
                </a:lnTo>
                <a:lnTo>
                  <a:pt x="17147" y="5539"/>
                </a:lnTo>
                <a:cubicBezTo>
                  <a:pt x="17147" y="5485"/>
                  <a:pt x="17116" y="5451"/>
                  <a:pt x="17048" y="5434"/>
                </a:cubicBezTo>
                <a:cubicBezTo>
                  <a:pt x="16980" y="5412"/>
                  <a:pt x="16927" y="5406"/>
                  <a:pt x="16893" y="5406"/>
                </a:cubicBezTo>
                <a:cubicBezTo>
                  <a:pt x="16856" y="5406"/>
                  <a:pt x="16802" y="5417"/>
                  <a:pt x="16729" y="5445"/>
                </a:cubicBezTo>
                <a:cubicBezTo>
                  <a:pt x="16658" y="5474"/>
                  <a:pt x="16622" y="5457"/>
                  <a:pt x="16622" y="5406"/>
                </a:cubicBezTo>
                <a:lnTo>
                  <a:pt x="16650" y="5349"/>
                </a:lnTo>
                <a:cubicBezTo>
                  <a:pt x="16540" y="5259"/>
                  <a:pt x="16444" y="5155"/>
                  <a:pt x="16359" y="5047"/>
                </a:cubicBezTo>
                <a:cubicBezTo>
                  <a:pt x="16271" y="4932"/>
                  <a:pt x="16229" y="4861"/>
                  <a:pt x="16229" y="4822"/>
                </a:cubicBezTo>
                <a:cubicBezTo>
                  <a:pt x="16229" y="4788"/>
                  <a:pt x="16235" y="4751"/>
                  <a:pt x="16243" y="4706"/>
                </a:cubicBezTo>
                <a:cubicBezTo>
                  <a:pt x="16252" y="4669"/>
                  <a:pt x="16229" y="4647"/>
                  <a:pt x="16175" y="4647"/>
                </a:cubicBezTo>
                <a:cubicBezTo>
                  <a:pt x="16139" y="4647"/>
                  <a:pt x="16107" y="4652"/>
                  <a:pt x="16082" y="4664"/>
                </a:cubicBezTo>
                <a:cubicBezTo>
                  <a:pt x="16054" y="4672"/>
                  <a:pt x="16040" y="4647"/>
                  <a:pt x="16040" y="4596"/>
                </a:cubicBezTo>
                <a:cubicBezTo>
                  <a:pt x="16040" y="4556"/>
                  <a:pt x="16017" y="4480"/>
                  <a:pt x="15972" y="4364"/>
                </a:cubicBezTo>
                <a:cubicBezTo>
                  <a:pt x="15927" y="4249"/>
                  <a:pt x="15864" y="4189"/>
                  <a:pt x="15783" y="4189"/>
                </a:cubicBezTo>
                <a:lnTo>
                  <a:pt x="15675" y="4299"/>
                </a:lnTo>
                <a:cubicBezTo>
                  <a:pt x="15675" y="4347"/>
                  <a:pt x="15647" y="4393"/>
                  <a:pt x="15593" y="4421"/>
                </a:cubicBezTo>
                <a:cubicBezTo>
                  <a:pt x="15540" y="4446"/>
                  <a:pt x="15511" y="4474"/>
                  <a:pt x="15511" y="4514"/>
                </a:cubicBezTo>
                <a:lnTo>
                  <a:pt x="15458" y="4514"/>
                </a:lnTo>
                <a:lnTo>
                  <a:pt x="15175" y="4672"/>
                </a:lnTo>
                <a:cubicBezTo>
                  <a:pt x="15155" y="4641"/>
                  <a:pt x="15133" y="4630"/>
                  <a:pt x="15107" y="4647"/>
                </a:cubicBezTo>
                <a:cubicBezTo>
                  <a:pt x="15079" y="4669"/>
                  <a:pt x="15048" y="4672"/>
                  <a:pt x="15011" y="4672"/>
                </a:cubicBezTo>
                <a:lnTo>
                  <a:pt x="14986" y="4672"/>
                </a:lnTo>
                <a:lnTo>
                  <a:pt x="14958" y="4700"/>
                </a:lnTo>
                <a:cubicBezTo>
                  <a:pt x="15028" y="4700"/>
                  <a:pt x="15062" y="4664"/>
                  <a:pt x="15054" y="4579"/>
                </a:cubicBezTo>
                <a:cubicBezTo>
                  <a:pt x="15042" y="4497"/>
                  <a:pt x="15011" y="4457"/>
                  <a:pt x="14958" y="4457"/>
                </a:cubicBezTo>
                <a:lnTo>
                  <a:pt x="14740" y="4514"/>
                </a:lnTo>
                <a:cubicBezTo>
                  <a:pt x="14706" y="4514"/>
                  <a:pt x="14683" y="4508"/>
                  <a:pt x="14681" y="4497"/>
                </a:cubicBezTo>
                <a:cubicBezTo>
                  <a:pt x="14675" y="4491"/>
                  <a:pt x="14683" y="4474"/>
                  <a:pt x="14709" y="4446"/>
                </a:cubicBezTo>
                <a:cubicBezTo>
                  <a:pt x="14731" y="4421"/>
                  <a:pt x="14751" y="4387"/>
                  <a:pt x="14768" y="4347"/>
                </a:cubicBezTo>
                <a:cubicBezTo>
                  <a:pt x="14788" y="4316"/>
                  <a:pt x="14788" y="4277"/>
                  <a:pt x="14768" y="4243"/>
                </a:cubicBezTo>
                <a:cubicBezTo>
                  <a:pt x="14751" y="4203"/>
                  <a:pt x="14720" y="4203"/>
                  <a:pt x="14681" y="4226"/>
                </a:cubicBezTo>
                <a:cubicBezTo>
                  <a:pt x="14641" y="4254"/>
                  <a:pt x="14618" y="4254"/>
                  <a:pt x="14618" y="4215"/>
                </a:cubicBezTo>
                <a:lnTo>
                  <a:pt x="14700" y="4215"/>
                </a:lnTo>
                <a:lnTo>
                  <a:pt x="14768" y="4150"/>
                </a:lnTo>
                <a:cubicBezTo>
                  <a:pt x="14788" y="4127"/>
                  <a:pt x="14780" y="4099"/>
                  <a:pt x="14748" y="4057"/>
                </a:cubicBezTo>
                <a:cubicBezTo>
                  <a:pt x="14717" y="4006"/>
                  <a:pt x="14692" y="3977"/>
                  <a:pt x="14675" y="3958"/>
                </a:cubicBezTo>
                <a:lnTo>
                  <a:pt x="14376" y="3907"/>
                </a:lnTo>
                <a:lnTo>
                  <a:pt x="14186" y="3740"/>
                </a:lnTo>
                <a:cubicBezTo>
                  <a:pt x="14169" y="3757"/>
                  <a:pt x="14135" y="3746"/>
                  <a:pt x="14087" y="3704"/>
                </a:cubicBezTo>
                <a:cubicBezTo>
                  <a:pt x="14036" y="3658"/>
                  <a:pt x="13994" y="3625"/>
                  <a:pt x="13957" y="3610"/>
                </a:cubicBezTo>
                <a:lnTo>
                  <a:pt x="13740" y="3687"/>
                </a:lnTo>
                <a:lnTo>
                  <a:pt x="13211" y="3565"/>
                </a:lnTo>
                <a:cubicBezTo>
                  <a:pt x="13178" y="3565"/>
                  <a:pt x="13141" y="3577"/>
                  <a:pt x="13104" y="3599"/>
                </a:cubicBezTo>
                <a:cubicBezTo>
                  <a:pt x="13070" y="3625"/>
                  <a:pt x="13050" y="3653"/>
                  <a:pt x="13050" y="3687"/>
                </a:cubicBezTo>
                <a:cubicBezTo>
                  <a:pt x="13050" y="3726"/>
                  <a:pt x="13070" y="3752"/>
                  <a:pt x="13104" y="3769"/>
                </a:cubicBezTo>
                <a:cubicBezTo>
                  <a:pt x="13141" y="3786"/>
                  <a:pt x="13158" y="3814"/>
                  <a:pt x="13158" y="3850"/>
                </a:cubicBezTo>
                <a:cubicBezTo>
                  <a:pt x="13158" y="3884"/>
                  <a:pt x="13172" y="3983"/>
                  <a:pt x="13200" y="4138"/>
                </a:cubicBezTo>
                <a:cubicBezTo>
                  <a:pt x="13226" y="4299"/>
                  <a:pt x="13203" y="4359"/>
                  <a:pt x="13132" y="4325"/>
                </a:cubicBezTo>
                <a:lnTo>
                  <a:pt x="12997" y="4514"/>
                </a:lnTo>
                <a:cubicBezTo>
                  <a:pt x="13014" y="4548"/>
                  <a:pt x="13045" y="4579"/>
                  <a:pt x="13090" y="4607"/>
                </a:cubicBezTo>
                <a:cubicBezTo>
                  <a:pt x="13138" y="4635"/>
                  <a:pt x="13180" y="4669"/>
                  <a:pt x="13226" y="4706"/>
                </a:cubicBezTo>
                <a:cubicBezTo>
                  <a:pt x="13271" y="4751"/>
                  <a:pt x="13313" y="4793"/>
                  <a:pt x="13347" y="4850"/>
                </a:cubicBezTo>
                <a:cubicBezTo>
                  <a:pt x="13384" y="4903"/>
                  <a:pt x="13392" y="4988"/>
                  <a:pt x="13375" y="5093"/>
                </a:cubicBezTo>
                <a:lnTo>
                  <a:pt x="12768" y="5510"/>
                </a:lnTo>
                <a:lnTo>
                  <a:pt x="12768" y="5567"/>
                </a:lnTo>
                <a:cubicBezTo>
                  <a:pt x="12768" y="5637"/>
                  <a:pt x="12785" y="5705"/>
                  <a:pt x="12822" y="5770"/>
                </a:cubicBezTo>
                <a:cubicBezTo>
                  <a:pt x="12855" y="5832"/>
                  <a:pt x="12892" y="5914"/>
                  <a:pt x="12929" y="6013"/>
                </a:cubicBezTo>
                <a:cubicBezTo>
                  <a:pt x="13019" y="6052"/>
                  <a:pt x="13062" y="6081"/>
                  <a:pt x="13059" y="6106"/>
                </a:cubicBezTo>
                <a:cubicBezTo>
                  <a:pt x="13053" y="6134"/>
                  <a:pt x="13022" y="6162"/>
                  <a:pt x="12963" y="6191"/>
                </a:cubicBezTo>
                <a:cubicBezTo>
                  <a:pt x="12903" y="6216"/>
                  <a:pt x="12850" y="6244"/>
                  <a:pt x="12793" y="6273"/>
                </a:cubicBezTo>
                <a:cubicBezTo>
                  <a:pt x="12740" y="6295"/>
                  <a:pt x="12714" y="6321"/>
                  <a:pt x="12714" y="6337"/>
                </a:cubicBezTo>
                <a:cubicBezTo>
                  <a:pt x="12714" y="6354"/>
                  <a:pt x="12694" y="6366"/>
                  <a:pt x="12658" y="6366"/>
                </a:cubicBezTo>
                <a:lnTo>
                  <a:pt x="12550" y="6366"/>
                </a:lnTo>
                <a:lnTo>
                  <a:pt x="12497" y="6366"/>
                </a:lnTo>
                <a:cubicBezTo>
                  <a:pt x="12497" y="6343"/>
                  <a:pt x="12505" y="6332"/>
                  <a:pt x="12522" y="6321"/>
                </a:cubicBezTo>
                <a:cubicBezTo>
                  <a:pt x="12542" y="6315"/>
                  <a:pt x="12550" y="6295"/>
                  <a:pt x="12550" y="6256"/>
                </a:cubicBezTo>
                <a:lnTo>
                  <a:pt x="12293" y="6095"/>
                </a:lnTo>
                <a:lnTo>
                  <a:pt x="12293" y="6123"/>
                </a:lnTo>
                <a:lnTo>
                  <a:pt x="12186" y="5903"/>
                </a:lnTo>
                <a:cubicBezTo>
                  <a:pt x="12220" y="5815"/>
                  <a:pt x="12225" y="5747"/>
                  <a:pt x="12200" y="5711"/>
                </a:cubicBezTo>
                <a:cubicBezTo>
                  <a:pt x="12172" y="5666"/>
                  <a:pt x="12158" y="5620"/>
                  <a:pt x="12158" y="5567"/>
                </a:cubicBezTo>
                <a:cubicBezTo>
                  <a:pt x="12158" y="5423"/>
                  <a:pt x="12093" y="5352"/>
                  <a:pt x="11963" y="5352"/>
                </a:cubicBezTo>
                <a:cubicBezTo>
                  <a:pt x="11833" y="5352"/>
                  <a:pt x="11694" y="5369"/>
                  <a:pt x="11550" y="5409"/>
                </a:cubicBezTo>
                <a:cubicBezTo>
                  <a:pt x="11584" y="5386"/>
                  <a:pt x="11581" y="5361"/>
                  <a:pt x="11536" y="5321"/>
                </a:cubicBezTo>
                <a:cubicBezTo>
                  <a:pt x="11491" y="5276"/>
                  <a:pt x="11460" y="5259"/>
                  <a:pt x="11440" y="5259"/>
                </a:cubicBezTo>
                <a:cubicBezTo>
                  <a:pt x="11296" y="5259"/>
                  <a:pt x="11126" y="5194"/>
                  <a:pt x="10926" y="5067"/>
                </a:cubicBezTo>
                <a:cubicBezTo>
                  <a:pt x="10731" y="4946"/>
                  <a:pt x="10567" y="4881"/>
                  <a:pt x="10440" y="4881"/>
                </a:cubicBezTo>
                <a:cubicBezTo>
                  <a:pt x="10386" y="4881"/>
                  <a:pt x="10321" y="4892"/>
                  <a:pt x="10250" y="4906"/>
                </a:cubicBezTo>
                <a:cubicBezTo>
                  <a:pt x="10180" y="4923"/>
                  <a:pt x="10112" y="4946"/>
                  <a:pt x="10047" y="4963"/>
                </a:cubicBezTo>
                <a:cubicBezTo>
                  <a:pt x="10084" y="4946"/>
                  <a:pt x="10106" y="4898"/>
                  <a:pt x="10115" y="4824"/>
                </a:cubicBezTo>
                <a:lnTo>
                  <a:pt x="9940" y="4516"/>
                </a:lnTo>
                <a:lnTo>
                  <a:pt x="9911" y="4488"/>
                </a:lnTo>
                <a:cubicBezTo>
                  <a:pt x="9858" y="4488"/>
                  <a:pt x="9796" y="4511"/>
                  <a:pt x="9725" y="4553"/>
                </a:cubicBezTo>
                <a:cubicBezTo>
                  <a:pt x="9651" y="4598"/>
                  <a:pt x="9615" y="4559"/>
                  <a:pt x="9615" y="4435"/>
                </a:cubicBezTo>
                <a:cubicBezTo>
                  <a:pt x="9615" y="4418"/>
                  <a:pt x="9623" y="4401"/>
                  <a:pt x="9643" y="4378"/>
                </a:cubicBezTo>
                <a:cubicBezTo>
                  <a:pt x="9660" y="4361"/>
                  <a:pt x="9660" y="4344"/>
                  <a:pt x="9643" y="4327"/>
                </a:cubicBezTo>
                <a:cubicBezTo>
                  <a:pt x="9623" y="4217"/>
                  <a:pt x="9646" y="4124"/>
                  <a:pt x="9711" y="4048"/>
                </a:cubicBezTo>
                <a:cubicBezTo>
                  <a:pt x="9773" y="3969"/>
                  <a:pt x="9824" y="3887"/>
                  <a:pt x="9858" y="3799"/>
                </a:cubicBezTo>
                <a:cubicBezTo>
                  <a:pt x="9894" y="3760"/>
                  <a:pt x="9911" y="3729"/>
                  <a:pt x="9911" y="3689"/>
                </a:cubicBezTo>
                <a:cubicBezTo>
                  <a:pt x="9911" y="3655"/>
                  <a:pt x="9931" y="3638"/>
                  <a:pt x="9965" y="3638"/>
                </a:cubicBezTo>
                <a:cubicBezTo>
                  <a:pt x="10039" y="3638"/>
                  <a:pt x="10109" y="3616"/>
                  <a:pt x="10177" y="3579"/>
                </a:cubicBezTo>
                <a:cubicBezTo>
                  <a:pt x="10245" y="3534"/>
                  <a:pt x="10321" y="3506"/>
                  <a:pt x="10414" y="3492"/>
                </a:cubicBezTo>
                <a:lnTo>
                  <a:pt x="10440" y="3407"/>
                </a:lnTo>
                <a:cubicBezTo>
                  <a:pt x="10440" y="3370"/>
                  <a:pt x="10344" y="3342"/>
                  <a:pt x="10149" y="3314"/>
                </a:cubicBezTo>
                <a:cubicBezTo>
                  <a:pt x="9957" y="3286"/>
                  <a:pt x="9858" y="3255"/>
                  <a:pt x="9858" y="3221"/>
                </a:cubicBezTo>
                <a:lnTo>
                  <a:pt x="9886" y="3192"/>
                </a:lnTo>
                <a:cubicBezTo>
                  <a:pt x="10067" y="3243"/>
                  <a:pt x="10202" y="3274"/>
                  <a:pt x="10298" y="3286"/>
                </a:cubicBezTo>
                <a:cubicBezTo>
                  <a:pt x="10392" y="3297"/>
                  <a:pt x="10471" y="3286"/>
                  <a:pt x="10536" y="3260"/>
                </a:cubicBezTo>
                <a:cubicBezTo>
                  <a:pt x="10598" y="3232"/>
                  <a:pt x="10671" y="3198"/>
                  <a:pt x="10759" y="3147"/>
                </a:cubicBezTo>
                <a:cubicBezTo>
                  <a:pt x="10844" y="3105"/>
                  <a:pt x="10977" y="3043"/>
                  <a:pt x="11157" y="2961"/>
                </a:cubicBezTo>
                <a:cubicBezTo>
                  <a:pt x="11157" y="2927"/>
                  <a:pt x="11061" y="2890"/>
                  <a:pt x="10866" y="2851"/>
                </a:cubicBezTo>
                <a:cubicBezTo>
                  <a:pt x="10671" y="2817"/>
                  <a:pt x="10550" y="2780"/>
                  <a:pt x="10496" y="2746"/>
                </a:cubicBezTo>
                <a:lnTo>
                  <a:pt x="10657" y="2746"/>
                </a:lnTo>
                <a:cubicBezTo>
                  <a:pt x="10691" y="2746"/>
                  <a:pt x="10739" y="2752"/>
                  <a:pt x="10799" y="2775"/>
                </a:cubicBezTo>
                <a:cubicBezTo>
                  <a:pt x="10858" y="2789"/>
                  <a:pt x="10906" y="2806"/>
                  <a:pt x="10940" y="2828"/>
                </a:cubicBezTo>
                <a:cubicBezTo>
                  <a:pt x="10940" y="2862"/>
                  <a:pt x="10968" y="2885"/>
                  <a:pt x="11022" y="2896"/>
                </a:cubicBezTo>
                <a:cubicBezTo>
                  <a:pt x="11075" y="2902"/>
                  <a:pt x="11121" y="2907"/>
                  <a:pt x="11157" y="2907"/>
                </a:cubicBezTo>
                <a:lnTo>
                  <a:pt x="11361" y="2775"/>
                </a:lnTo>
                <a:lnTo>
                  <a:pt x="11361" y="2690"/>
                </a:lnTo>
                <a:lnTo>
                  <a:pt x="11307" y="2608"/>
                </a:lnTo>
                <a:lnTo>
                  <a:pt x="11604" y="2554"/>
                </a:lnTo>
                <a:cubicBezTo>
                  <a:pt x="11584" y="2537"/>
                  <a:pt x="11590" y="2521"/>
                  <a:pt x="11615" y="2504"/>
                </a:cubicBezTo>
                <a:cubicBezTo>
                  <a:pt x="11643" y="2481"/>
                  <a:pt x="11666" y="2475"/>
                  <a:pt x="11683" y="2475"/>
                </a:cubicBezTo>
                <a:cubicBezTo>
                  <a:pt x="11739" y="2475"/>
                  <a:pt x="11793" y="2504"/>
                  <a:pt x="11852" y="2554"/>
                </a:cubicBezTo>
                <a:cubicBezTo>
                  <a:pt x="11912" y="2608"/>
                  <a:pt x="11951" y="2636"/>
                  <a:pt x="11968" y="2636"/>
                </a:cubicBezTo>
                <a:lnTo>
                  <a:pt x="12239" y="2532"/>
                </a:lnTo>
                <a:cubicBezTo>
                  <a:pt x="12220" y="2509"/>
                  <a:pt x="12245" y="2498"/>
                  <a:pt x="12313" y="2487"/>
                </a:cubicBezTo>
                <a:cubicBezTo>
                  <a:pt x="12381" y="2481"/>
                  <a:pt x="12401" y="2453"/>
                  <a:pt x="12375" y="2410"/>
                </a:cubicBezTo>
                <a:lnTo>
                  <a:pt x="12186" y="2190"/>
                </a:lnTo>
                <a:cubicBezTo>
                  <a:pt x="12166" y="2190"/>
                  <a:pt x="12152" y="2179"/>
                  <a:pt x="12143" y="2151"/>
                </a:cubicBezTo>
                <a:cubicBezTo>
                  <a:pt x="12135" y="2122"/>
                  <a:pt x="12141" y="2111"/>
                  <a:pt x="12158" y="2111"/>
                </a:cubicBezTo>
                <a:cubicBezTo>
                  <a:pt x="12248" y="2111"/>
                  <a:pt x="12273" y="2063"/>
                  <a:pt x="12239" y="1973"/>
                </a:cubicBezTo>
                <a:cubicBezTo>
                  <a:pt x="12166" y="1942"/>
                  <a:pt x="12090" y="1896"/>
                  <a:pt x="12011" y="1848"/>
                </a:cubicBezTo>
                <a:cubicBezTo>
                  <a:pt x="11929" y="1798"/>
                  <a:pt x="11838" y="1769"/>
                  <a:pt x="11739" y="1769"/>
                </a:cubicBezTo>
                <a:cubicBezTo>
                  <a:pt x="11703" y="1769"/>
                  <a:pt x="11663" y="1781"/>
                  <a:pt x="11615" y="1798"/>
                </a:cubicBezTo>
                <a:cubicBezTo>
                  <a:pt x="11573" y="1820"/>
                  <a:pt x="11550" y="1848"/>
                  <a:pt x="11550" y="1891"/>
                </a:cubicBezTo>
                <a:cubicBezTo>
                  <a:pt x="11550" y="1930"/>
                  <a:pt x="11573" y="1947"/>
                  <a:pt x="11615" y="1947"/>
                </a:cubicBezTo>
                <a:cubicBezTo>
                  <a:pt x="11663" y="1947"/>
                  <a:pt x="11694" y="1964"/>
                  <a:pt x="11711" y="2001"/>
                </a:cubicBezTo>
                <a:cubicBezTo>
                  <a:pt x="11748" y="2040"/>
                  <a:pt x="11739" y="2057"/>
                  <a:pt x="11683" y="2057"/>
                </a:cubicBezTo>
                <a:cubicBezTo>
                  <a:pt x="11629" y="2057"/>
                  <a:pt x="11604" y="2063"/>
                  <a:pt x="11604" y="2083"/>
                </a:cubicBezTo>
                <a:cubicBezTo>
                  <a:pt x="11530" y="2083"/>
                  <a:pt x="11462" y="2134"/>
                  <a:pt x="11400" y="2244"/>
                </a:cubicBezTo>
                <a:cubicBezTo>
                  <a:pt x="11338" y="2354"/>
                  <a:pt x="11256" y="2433"/>
                  <a:pt x="11157" y="2475"/>
                </a:cubicBezTo>
                <a:cubicBezTo>
                  <a:pt x="11121" y="2475"/>
                  <a:pt x="11107" y="2464"/>
                  <a:pt x="11118" y="2441"/>
                </a:cubicBezTo>
                <a:cubicBezTo>
                  <a:pt x="11126" y="2422"/>
                  <a:pt x="11121" y="2399"/>
                  <a:pt x="11104" y="2382"/>
                </a:cubicBezTo>
                <a:cubicBezTo>
                  <a:pt x="11084" y="2343"/>
                  <a:pt x="11053" y="2320"/>
                  <a:pt x="11008" y="2311"/>
                </a:cubicBezTo>
                <a:cubicBezTo>
                  <a:pt x="10962" y="2306"/>
                  <a:pt x="10940" y="2283"/>
                  <a:pt x="10940" y="2244"/>
                </a:cubicBezTo>
                <a:cubicBezTo>
                  <a:pt x="10940" y="2210"/>
                  <a:pt x="10962" y="2151"/>
                  <a:pt x="11008" y="2069"/>
                </a:cubicBezTo>
                <a:cubicBezTo>
                  <a:pt x="11053" y="1990"/>
                  <a:pt x="10993" y="1947"/>
                  <a:pt x="10832" y="1947"/>
                </a:cubicBezTo>
                <a:cubicBezTo>
                  <a:pt x="10759" y="1947"/>
                  <a:pt x="10708" y="1973"/>
                  <a:pt x="10677" y="2029"/>
                </a:cubicBezTo>
                <a:cubicBezTo>
                  <a:pt x="10646" y="2083"/>
                  <a:pt x="10612" y="2134"/>
                  <a:pt x="10575" y="2190"/>
                </a:cubicBezTo>
                <a:lnTo>
                  <a:pt x="10279" y="1851"/>
                </a:lnTo>
                <a:lnTo>
                  <a:pt x="10047" y="1826"/>
                </a:lnTo>
                <a:cubicBezTo>
                  <a:pt x="10047" y="1753"/>
                  <a:pt x="10064" y="1693"/>
                  <a:pt x="10095" y="1640"/>
                </a:cubicBezTo>
                <a:cubicBezTo>
                  <a:pt x="10126" y="1583"/>
                  <a:pt x="10084" y="1512"/>
                  <a:pt x="9965" y="1425"/>
                </a:cubicBezTo>
                <a:cubicBezTo>
                  <a:pt x="9911" y="1385"/>
                  <a:pt x="9863" y="1354"/>
                  <a:pt x="9818" y="1321"/>
                </a:cubicBezTo>
                <a:cubicBezTo>
                  <a:pt x="9773" y="1292"/>
                  <a:pt x="9725" y="1275"/>
                  <a:pt x="9671" y="1275"/>
                </a:cubicBezTo>
                <a:cubicBezTo>
                  <a:pt x="9651" y="1275"/>
                  <a:pt x="9609" y="1292"/>
                  <a:pt x="9541" y="1338"/>
                </a:cubicBezTo>
                <a:cubicBezTo>
                  <a:pt x="9473" y="1377"/>
                  <a:pt x="9411" y="1414"/>
                  <a:pt x="9358" y="1448"/>
                </a:cubicBezTo>
                <a:cubicBezTo>
                  <a:pt x="9304" y="1487"/>
                  <a:pt x="9276" y="1524"/>
                  <a:pt x="9276" y="1558"/>
                </a:cubicBezTo>
                <a:cubicBezTo>
                  <a:pt x="9276" y="1597"/>
                  <a:pt x="9321" y="1614"/>
                  <a:pt x="9411" y="1614"/>
                </a:cubicBezTo>
                <a:lnTo>
                  <a:pt x="9386" y="1614"/>
                </a:lnTo>
                <a:cubicBezTo>
                  <a:pt x="9329" y="1614"/>
                  <a:pt x="9304" y="1645"/>
                  <a:pt x="9304" y="1724"/>
                </a:cubicBezTo>
                <a:cubicBezTo>
                  <a:pt x="9304" y="1738"/>
                  <a:pt x="9346" y="1761"/>
                  <a:pt x="9434" y="1789"/>
                </a:cubicBezTo>
                <a:cubicBezTo>
                  <a:pt x="9519" y="1818"/>
                  <a:pt x="9578" y="1829"/>
                  <a:pt x="9615" y="1829"/>
                </a:cubicBezTo>
                <a:cubicBezTo>
                  <a:pt x="9651" y="1812"/>
                  <a:pt x="9677" y="1818"/>
                  <a:pt x="9697" y="1851"/>
                </a:cubicBezTo>
                <a:cubicBezTo>
                  <a:pt x="9714" y="1882"/>
                  <a:pt x="9742" y="1894"/>
                  <a:pt x="9779" y="1894"/>
                </a:cubicBezTo>
                <a:lnTo>
                  <a:pt x="9886" y="1854"/>
                </a:lnTo>
                <a:lnTo>
                  <a:pt x="9886" y="1922"/>
                </a:lnTo>
                <a:cubicBezTo>
                  <a:pt x="9866" y="1945"/>
                  <a:pt x="9858" y="1962"/>
                  <a:pt x="9858" y="1976"/>
                </a:cubicBezTo>
                <a:lnTo>
                  <a:pt x="9886" y="2086"/>
                </a:lnTo>
                <a:lnTo>
                  <a:pt x="9615" y="2218"/>
                </a:lnTo>
                <a:cubicBezTo>
                  <a:pt x="9598" y="2235"/>
                  <a:pt x="9578" y="2247"/>
                  <a:pt x="9561" y="2247"/>
                </a:cubicBezTo>
                <a:cubicBezTo>
                  <a:pt x="9544" y="2247"/>
                  <a:pt x="9521" y="2258"/>
                  <a:pt x="9493" y="2275"/>
                </a:cubicBezTo>
                <a:cubicBezTo>
                  <a:pt x="9493" y="2329"/>
                  <a:pt x="9519" y="2385"/>
                  <a:pt x="9567" y="2444"/>
                </a:cubicBezTo>
                <a:cubicBezTo>
                  <a:pt x="9618" y="2501"/>
                  <a:pt x="9564" y="2535"/>
                  <a:pt x="9411" y="2535"/>
                </a:cubicBezTo>
                <a:lnTo>
                  <a:pt x="9329" y="2478"/>
                </a:lnTo>
                <a:cubicBezTo>
                  <a:pt x="9329" y="2408"/>
                  <a:pt x="9259" y="2346"/>
                  <a:pt x="9109" y="2298"/>
                </a:cubicBezTo>
                <a:cubicBezTo>
                  <a:pt x="8959" y="2247"/>
                  <a:pt x="8778" y="2213"/>
                  <a:pt x="8566" y="2193"/>
                </a:cubicBezTo>
                <a:cubicBezTo>
                  <a:pt x="8355" y="2176"/>
                  <a:pt x="8143" y="2165"/>
                  <a:pt x="7931" y="2154"/>
                </a:cubicBezTo>
                <a:cubicBezTo>
                  <a:pt x="7719" y="2142"/>
                  <a:pt x="7558" y="2137"/>
                  <a:pt x="7450" y="2137"/>
                </a:cubicBezTo>
                <a:lnTo>
                  <a:pt x="7004" y="2275"/>
                </a:lnTo>
                <a:lnTo>
                  <a:pt x="7114" y="2535"/>
                </a:lnTo>
                <a:cubicBezTo>
                  <a:pt x="7078" y="2535"/>
                  <a:pt x="7055" y="2546"/>
                  <a:pt x="7046" y="2572"/>
                </a:cubicBezTo>
                <a:cubicBezTo>
                  <a:pt x="7035" y="2600"/>
                  <a:pt x="7049" y="2622"/>
                  <a:pt x="7086" y="2639"/>
                </a:cubicBezTo>
                <a:cubicBezTo>
                  <a:pt x="7049" y="2605"/>
                  <a:pt x="6981" y="2540"/>
                  <a:pt x="6883" y="2444"/>
                </a:cubicBezTo>
                <a:cubicBezTo>
                  <a:pt x="6784" y="2346"/>
                  <a:pt x="6716" y="2303"/>
                  <a:pt x="6679" y="2303"/>
                </a:cubicBezTo>
                <a:lnTo>
                  <a:pt x="6450" y="2242"/>
                </a:lnTo>
                <a:close/>
                <a:moveTo>
                  <a:pt x="8114" y="1663"/>
                </a:moveTo>
                <a:cubicBezTo>
                  <a:pt x="8078" y="1640"/>
                  <a:pt x="8033" y="1623"/>
                  <a:pt x="7979" y="1609"/>
                </a:cubicBezTo>
                <a:cubicBezTo>
                  <a:pt x="7925" y="1592"/>
                  <a:pt x="7880" y="1581"/>
                  <a:pt x="7843" y="1581"/>
                </a:cubicBezTo>
                <a:cubicBezTo>
                  <a:pt x="7807" y="1581"/>
                  <a:pt x="7733" y="1604"/>
                  <a:pt x="7620" y="1646"/>
                </a:cubicBezTo>
                <a:cubicBezTo>
                  <a:pt x="7507" y="1691"/>
                  <a:pt x="7380" y="1745"/>
                  <a:pt x="7241" y="1801"/>
                </a:cubicBezTo>
                <a:cubicBezTo>
                  <a:pt x="7100" y="1860"/>
                  <a:pt x="6967" y="1917"/>
                  <a:pt x="6843" y="1971"/>
                </a:cubicBezTo>
                <a:cubicBezTo>
                  <a:pt x="6716" y="2027"/>
                  <a:pt x="6631" y="2061"/>
                  <a:pt x="6586" y="2081"/>
                </a:cubicBezTo>
                <a:cubicBezTo>
                  <a:pt x="6713" y="2061"/>
                  <a:pt x="6826" y="2027"/>
                  <a:pt x="6931" y="1971"/>
                </a:cubicBezTo>
                <a:cubicBezTo>
                  <a:pt x="7032" y="1917"/>
                  <a:pt x="7143" y="1889"/>
                  <a:pt x="7261" y="1889"/>
                </a:cubicBezTo>
                <a:lnTo>
                  <a:pt x="7343" y="1945"/>
                </a:lnTo>
                <a:cubicBezTo>
                  <a:pt x="7397" y="1962"/>
                  <a:pt x="7445" y="1971"/>
                  <a:pt x="7493" y="1971"/>
                </a:cubicBezTo>
                <a:cubicBezTo>
                  <a:pt x="7538" y="1971"/>
                  <a:pt x="7578" y="1988"/>
                  <a:pt x="7612" y="2027"/>
                </a:cubicBezTo>
                <a:cubicBezTo>
                  <a:pt x="7685" y="2010"/>
                  <a:pt x="7761" y="2016"/>
                  <a:pt x="7843" y="2055"/>
                </a:cubicBezTo>
                <a:lnTo>
                  <a:pt x="7925" y="1999"/>
                </a:lnTo>
                <a:lnTo>
                  <a:pt x="7925" y="1889"/>
                </a:lnTo>
                <a:lnTo>
                  <a:pt x="7897" y="1824"/>
                </a:lnTo>
                <a:lnTo>
                  <a:pt x="7979" y="1849"/>
                </a:lnTo>
                <a:cubicBezTo>
                  <a:pt x="8033" y="1849"/>
                  <a:pt x="8086" y="1807"/>
                  <a:pt x="8140" y="1719"/>
                </a:cubicBezTo>
                <a:lnTo>
                  <a:pt x="8114" y="1663"/>
                </a:lnTo>
                <a:close/>
                <a:moveTo>
                  <a:pt x="12497" y="20256"/>
                </a:moveTo>
                <a:cubicBezTo>
                  <a:pt x="12497" y="20307"/>
                  <a:pt x="12488" y="20333"/>
                  <a:pt x="12468" y="20355"/>
                </a:cubicBezTo>
                <a:cubicBezTo>
                  <a:pt x="13505" y="20174"/>
                  <a:pt x="14486" y="19838"/>
                  <a:pt x="15404" y="19347"/>
                </a:cubicBezTo>
                <a:cubicBezTo>
                  <a:pt x="16322" y="18856"/>
                  <a:pt x="17144" y="18224"/>
                  <a:pt x="17865" y="17450"/>
                </a:cubicBezTo>
                <a:lnTo>
                  <a:pt x="17839" y="17450"/>
                </a:lnTo>
                <a:cubicBezTo>
                  <a:pt x="17766" y="17484"/>
                  <a:pt x="17704" y="17484"/>
                  <a:pt x="17650" y="17450"/>
                </a:cubicBezTo>
                <a:lnTo>
                  <a:pt x="17582" y="17498"/>
                </a:lnTo>
                <a:lnTo>
                  <a:pt x="17418" y="17450"/>
                </a:lnTo>
                <a:lnTo>
                  <a:pt x="17365" y="17450"/>
                </a:lnTo>
                <a:lnTo>
                  <a:pt x="17311" y="17555"/>
                </a:lnTo>
                <a:lnTo>
                  <a:pt x="17339" y="17450"/>
                </a:lnTo>
                <a:cubicBezTo>
                  <a:pt x="17283" y="17377"/>
                  <a:pt x="17221" y="17306"/>
                  <a:pt x="17147" y="17247"/>
                </a:cubicBezTo>
                <a:lnTo>
                  <a:pt x="17094" y="17219"/>
                </a:lnTo>
                <a:cubicBezTo>
                  <a:pt x="17060" y="17219"/>
                  <a:pt x="17040" y="17252"/>
                  <a:pt x="17040" y="17323"/>
                </a:cubicBezTo>
                <a:cubicBezTo>
                  <a:pt x="17060" y="17179"/>
                  <a:pt x="17020" y="17058"/>
                  <a:pt x="16927" y="16953"/>
                </a:cubicBezTo>
                <a:cubicBezTo>
                  <a:pt x="16831" y="16849"/>
                  <a:pt x="16712" y="16798"/>
                  <a:pt x="16568" y="16798"/>
                </a:cubicBezTo>
                <a:cubicBezTo>
                  <a:pt x="16568" y="16815"/>
                  <a:pt x="16560" y="16826"/>
                  <a:pt x="16540" y="16826"/>
                </a:cubicBezTo>
                <a:lnTo>
                  <a:pt x="16486" y="16826"/>
                </a:lnTo>
                <a:lnTo>
                  <a:pt x="16418" y="16772"/>
                </a:lnTo>
                <a:lnTo>
                  <a:pt x="16514" y="16772"/>
                </a:lnTo>
                <a:lnTo>
                  <a:pt x="16568" y="16612"/>
                </a:lnTo>
                <a:lnTo>
                  <a:pt x="16418" y="16501"/>
                </a:lnTo>
                <a:lnTo>
                  <a:pt x="16390" y="16530"/>
                </a:lnTo>
                <a:cubicBezTo>
                  <a:pt x="16266" y="16513"/>
                  <a:pt x="16175" y="16439"/>
                  <a:pt x="16122" y="16315"/>
                </a:cubicBezTo>
                <a:lnTo>
                  <a:pt x="16068" y="16287"/>
                </a:lnTo>
                <a:lnTo>
                  <a:pt x="16040" y="16315"/>
                </a:lnTo>
                <a:lnTo>
                  <a:pt x="15986" y="16341"/>
                </a:lnTo>
                <a:cubicBezTo>
                  <a:pt x="15879" y="16374"/>
                  <a:pt x="15783" y="16414"/>
                  <a:pt x="15701" y="16445"/>
                </a:cubicBezTo>
                <a:cubicBezTo>
                  <a:pt x="15593" y="16414"/>
                  <a:pt x="15511" y="16363"/>
                  <a:pt x="15458" y="16315"/>
                </a:cubicBezTo>
                <a:lnTo>
                  <a:pt x="15093" y="16341"/>
                </a:lnTo>
                <a:cubicBezTo>
                  <a:pt x="15093" y="16284"/>
                  <a:pt x="15076" y="16230"/>
                  <a:pt x="15039" y="16168"/>
                </a:cubicBezTo>
                <a:cubicBezTo>
                  <a:pt x="15003" y="16109"/>
                  <a:pt x="14949" y="16078"/>
                  <a:pt x="14876" y="16078"/>
                </a:cubicBezTo>
                <a:cubicBezTo>
                  <a:pt x="14788" y="16078"/>
                  <a:pt x="14695" y="16089"/>
                  <a:pt x="14599" y="16106"/>
                </a:cubicBezTo>
                <a:cubicBezTo>
                  <a:pt x="14505" y="16123"/>
                  <a:pt x="14440" y="16185"/>
                  <a:pt x="14404" y="16281"/>
                </a:cubicBezTo>
                <a:cubicBezTo>
                  <a:pt x="14404" y="16312"/>
                  <a:pt x="14412" y="16352"/>
                  <a:pt x="14432" y="16386"/>
                </a:cubicBezTo>
                <a:cubicBezTo>
                  <a:pt x="14449" y="16425"/>
                  <a:pt x="14466" y="16451"/>
                  <a:pt x="14486" y="16468"/>
                </a:cubicBezTo>
                <a:lnTo>
                  <a:pt x="14486" y="16578"/>
                </a:lnTo>
                <a:lnTo>
                  <a:pt x="14457" y="16657"/>
                </a:lnTo>
                <a:lnTo>
                  <a:pt x="14404" y="16682"/>
                </a:lnTo>
                <a:lnTo>
                  <a:pt x="14376" y="16682"/>
                </a:lnTo>
                <a:lnTo>
                  <a:pt x="14296" y="16468"/>
                </a:lnTo>
                <a:lnTo>
                  <a:pt x="14376" y="16335"/>
                </a:lnTo>
                <a:cubicBezTo>
                  <a:pt x="14359" y="16298"/>
                  <a:pt x="14350" y="16247"/>
                  <a:pt x="14350" y="16191"/>
                </a:cubicBezTo>
                <a:cubicBezTo>
                  <a:pt x="14350" y="16132"/>
                  <a:pt x="14339" y="16087"/>
                  <a:pt x="14322" y="16050"/>
                </a:cubicBezTo>
                <a:lnTo>
                  <a:pt x="14296" y="15993"/>
                </a:lnTo>
                <a:lnTo>
                  <a:pt x="14214" y="15993"/>
                </a:lnTo>
                <a:lnTo>
                  <a:pt x="14011" y="16132"/>
                </a:lnTo>
                <a:lnTo>
                  <a:pt x="13904" y="16132"/>
                </a:lnTo>
                <a:lnTo>
                  <a:pt x="13850" y="16188"/>
                </a:lnTo>
                <a:cubicBezTo>
                  <a:pt x="13830" y="16202"/>
                  <a:pt x="13822" y="16219"/>
                  <a:pt x="13822" y="16236"/>
                </a:cubicBezTo>
                <a:cubicBezTo>
                  <a:pt x="13822" y="16259"/>
                  <a:pt x="13813" y="16270"/>
                  <a:pt x="13794" y="16281"/>
                </a:cubicBezTo>
                <a:lnTo>
                  <a:pt x="13768" y="16236"/>
                </a:lnTo>
                <a:lnTo>
                  <a:pt x="13661" y="16236"/>
                </a:lnTo>
                <a:cubicBezTo>
                  <a:pt x="13587" y="16313"/>
                  <a:pt x="13548" y="16397"/>
                  <a:pt x="13539" y="16496"/>
                </a:cubicBezTo>
                <a:lnTo>
                  <a:pt x="13579" y="16550"/>
                </a:lnTo>
                <a:lnTo>
                  <a:pt x="13457" y="16629"/>
                </a:lnTo>
                <a:lnTo>
                  <a:pt x="13429" y="16682"/>
                </a:lnTo>
                <a:lnTo>
                  <a:pt x="13347" y="16739"/>
                </a:lnTo>
                <a:cubicBezTo>
                  <a:pt x="13347" y="16756"/>
                  <a:pt x="13344" y="16767"/>
                  <a:pt x="13336" y="16767"/>
                </a:cubicBezTo>
                <a:cubicBezTo>
                  <a:pt x="13325" y="16767"/>
                  <a:pt x="13322" y="16778"/>
                  <a:pt x="13322" y="16793"/>
                </a:cubicBezTo>
                <a:lnTo>
                  <a:pt x="13322" y="16821"/>
                </a:lnTo>
                <a:lnTo>
                  <a:pt x="13322" y="16942"/>
                </a:lnTo>
                <a:lnTo>
                  <a:pt x="13293" y="16970"/>
                </a:lnTo>
                <a:lnTo>
                  <a:pt x="13293" y="16914"/>
                </a:lnTo>
                <a:lnTo>
                  <a:pt x="13268" y="16889"/>
                </a:lnTo>
                <a:cubicBezTo>
                  <a:pt x="13248" y="16779"/>
                  <a:pt x="13144" y="16683"/>
                  <a:pt x="12957" y="16606"/>
                </a:cubicBezTo>
                <a:lnTo>
                  <a:pt x="12875" y="16606"/>
                </a:lnTo>
                <a:lnTo>
                  <a:pt x="12875" y="16657"/>
                </a:lnTo>
                <a:cubicBezTo>
                  <a:pt x="12892" y="16711"/>
                  <a:pt x="12932" y="16762"/>
                  <a:pt x="12991" y="16798"/>
                </a:cubicBezTo>
                <a:cubicBezTo>
                  <a:pt x="13048" y="16838"/>
                  <a:pt x="13096" y="16877"/>
                  <a:pt x="13132" y="16914"/>
                </a:cubicBezTo>
                <a:cubicBezTo>
                  <a:pt x="13113" y="16897"/>
                  <a:pt x="13090" y="16894"/>
                  <a:pt x="13065" y="16903"/>
                </a:cubicBezTo>
                <a:cubicBezTo>
                  <a:pt x="13036" y="16908"/>
                  <a:pt x="13025" y="16925"/>
                  <a:pt x="13025" y="16942"/>
                </a:cubicBezTo>
                <a:lnTo>
                  <a:pt x="13025" y="16999"/>
                </a:lnTo>
                <a:lnTo>
                  <a:pt x="13212" y="17267"/>
                </a:lnTo>
                <a:lnTo>
                  <a:pt x="13212" y="17792"/>
                </a:lnTo>
                <a:lnTo>
                  <a:pt x="13268" y="17930"/>
                </a:lnTo>
                <a:cubicBezTo>
                  <a:pt x="13231" y="18074"/>
                  <a:pt x="13158" y="18193"/>
                  <a:pt x="13050" y="18295"/>
                </a:cubicBezTo>
                <a:lnTo>
                  <a:pt x="13050" y="18266"/>
                </a:lnTo>
                <a:lnTo>
                  <a:pt x="12997" y="18295"/>
                </a:lnTo>
                <a:lnTo>
                  <a:pt x="12957" y="18320"/>
                </a:lnTo>
                <a:lnTo>
                  <a:pt x="12929" y="18453"/>
                </a:lnTo>
                <a:lnTo>
                  <a:pt x="12957" y="18481"/>
                </a:lnTo>
                <a:lnTo>
                  <a:pt x="12957" y="18509"/>
                </a:lnTo>
                <a:lnTo>
                  <a:pt x="12904" y="18453"/>
                </a:lnTo>
                <a:lnTo>
                  <a:pt x="12875" y="18628"/>
                </a:lnTo>
                <a:lnTo>
                  <a:pt x="12714" y="18681"/>
                </a:lnTo>
                <a:cubicBezTo>
                  <a:pt x="12658" y="18721"/>
                  <a:pt x="12635" y="18772"/>
                  <a:pt x="12646" y="18831"/>
                </a:cubicBezTo>
                <a:cubicBezTo>
                  <a:pt x="12655" y="18896"/>
                  <a:pt x="12632" y="18941"/>
                  <a:pt x="12579" y="18981"/>
                </a:cubicBezTo>
                <a:lnTo>
                  <a:pt x="12604" y="19034"/>
                </a:lnTo>
                <a:lnTo>
                  <a:pt x="12522" y="19114"/>
                </a:lnTo>
                <a:cubicBezTo>
                  <a:pt x="12522" y="19150"/>
                  <a:pt x="12519" y="19178"/>
                  <a:pt x="12508" y="19201"/>
                </a:cubicBezTo>
                <a:cubicBezTo>
                  <a:pt x="12500" y="19229"/>
                  <a:pt x="12497" y="19255"/>
                  <a:pt x="12497" y="19289"/>
                </a:cubicBezTo>
                <a:lnTo>
                  <a:pt x="12522" y="19483"/>
                </a:lnTo>
                <a:lnTo>
                  <a:pt x="12604" y="19531"/>
                </a:lnTo>
                <a:lnTo>
                  <a:pt x="12658" y="19483"/>
                </a:lnTo>
                <a:lnTo>
                  <a:pt x="12686" y="19399"/>
                </a:lnTo>
                <a:lnTo>
                  <a:pt x="12714" y="19560"/>
                </a:lnTo>
                <a:cubicBezTo>
                  <a:pt x="12714" y="19599"/>
                  <a:pt x="12694" y="19630"/>
                  <a:pt x="12658" y="19670"/>
                </a:cubicBezTo>
                <a:cubicBezTo>
                  <a:pt x="12604" y="19709"/>
                  <a:pt x="12550" y="19746"/>
                  <a:pt x="12497" y="19797"/>
                </a:cubicBezTo>
                <a:cubicBezTo>
                  <a:pt x="12440" y="19845"/>
                  <a:pt x="12415" y="19918"/>
                  <a:pt x="12415" y="20006"/>
                </a:cubicBezTo>
                <a:cubicBezTo>
                  <a:pt x="12415" y="20045"/>
                  <a:pt x="12429" y="20082"/>
                  <a:pt x="12454" y="20127"/>
                </a:cubicBezTo>
                <a:cubicBezTo>
                  <a:pt x="12483" y="20186"/>
                  <a:pt x="12497" y="20225"/>
                  <a:pt x="12497" y="20256"/>
                </a:cubicBezTo>
              </a:path>
            </a:pathLst>
          </a:custGeom>
          <a:solidFill>
            <a:schemeClr val="accent3"/>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0" name="AutoShape 31">
            <a:extLst>
              <a:ext uri="{FF2B5EF4-FFF2-40B4-BE49-F238E27FC236}">
                <a16:creationId xmlns:a16="http://schemas.microsoft.com/office/drawing/2014/main" id="{761804EA-3824-B343-852E-9FD7246508CB}"/>
              </a:ext>
            </a:extLst>
          </p:cNvPr>
          <p:cNvSpPr>
            <a:spLocks/>
          </p:cNvSpPr>
          <p:nvPr/>
        </p:nvSpPr>
        <p:spPr bwMode="auto">
          <a:xfrm>
            <a:off x="4337153" y="3236963"/>
            <a:ext cx="224606" cy="224606"/>
          </a:xfrm>
          <a:custGeom>
            <a:avLst/>
            <a:gdLst>
              <a:gd name="T0" fmla="*/ 117091742 w 21600"/>
              <a:gd name="T1" fmla="*/ 1739847 h 21600"/>
              <a:gd name="T2" fmla="*/ 118540689 w 21600"/>
              <a:gd name="T3" fmla="*/ 112509423 h 21600"/>
              <a:gd name="T4" fmla="*/ 113650959 w 21600"/>
              <a:gd name="T5" fmla="*/ 118540689 h 21600"/>
              <a:gd name="T6" fmla="*/ 1437728 w 21600"/>
              <a:gd name="T7" fmla="*/ 116800842 h 21600"/>
              <a:gd name="T8" fmla="*/ 0 w 21600"/>
              <a:gd name="T9" fmla="*/ 5866677 h 21600"/>
              <a:gd name="T10" fmla="*/ 5010450 w 21600"/>
              <a:gd name="T11" fmla="*/ 0 h 21600"/>
              <a:gd name="T12" fmla="*/ 108695278 w 21600"/>
              <a:gd name="T13" fmla="*/ 35578697 h 21600"/>
              <a:gd name="T14" fmla="*/ 94706228 w 21600"/>
              <a:gd name="T15" fmla="*/ 28630845 h 21600"/>
              <a:gd name="T16" fmla="*/ 88889029 w 21600"/>
              <a:gd name="T17" fmla="*/ 11881450 h 21600"/>
              <a:gd name="T18" fmla="*/ 28082011 w 21600"/>
              <a:gd name="T19" fmla="*/ 21101491 h 21600"/>
              <a:gd name="T20" fmla="*/ 17600030 w 21600"/>
              <a:gd name="T21" fmla="*/ 33696363 h 21600"/>
              <a:gd name="T22" fmla="*/ 9944347 w 21600"/>
              <a:gd name="T23" fmla="*/ 82961992 h 21600"/>
              <a:gd name="T24" fmla="*/ 23872719 w 21600"/>
              <a:gd name="T25" fmla="*/ 89909844 h 21600"/>
              <a:gd name="T26" fmla="*/ 29668153 w 21600"/>
              <a:gd name="T27" fmla="*/ 106659239 h 21600"/>
              <a:gd name="T28" fmla="*/ 90502546 w 21600"/>
              <a:gd name="T29" fmla="*/ 97439198 h 21600"/>
              <a:gd name="T30" fmla="*/ 100951542 w 21600"/>
              <a:gd name="T31" fmla="*/ 84860818 h 21600"/>
              <a:gd name="T32" fmla="*/ 108695278 w 21600"/>
              <a:gd name="T33" fmla="*/ 35578697 h 21600"/>
              <a:gd name="T34" fmla="*/ 68912899 w 21600"/>
              <a:gd name="T35" fmla="*/ 23697248 h 21600"/>
              <a:gd name="T36" fmla="*/ 82061897 w 21600"/>
              <a:gd name="T37" fmla="*/ 44189227 h 21600"/>
              <a:gd name="T38" fmla="*/ 82061897 w 21600"/>
              <a:gd name="T39" fmla="*/ 74351462 h 21600"/>
              <a:gd name="T40" fmla="*/ 68885206 w 21600"/>
              <a:gd name="T41" fmla="*/ 94859934 h 21600"/>
              <a:gd name="T42" fmla="*/ 49644282 w 21600"/>
              <a:gd name="T43" fmla="*/ 94859934 h 21600"/>
              <a:gd name="T44" fmla="*/ 36555645 w 21600"/>
              <a:gd name="T45" fmla="*/ 74351462 h 21600"/>
              <a:gd name="T46" fmla="*/ 36555645 w 21600"/>
              <a:gd name="T47" fmla="*/ 44189227 h 21600"/>
              <a:gd name="T48" fmla="*/ 49644282 w 21600"/>
              <a:gd name="T49" fmla="*/ 23697248 h 21600"/>
              <a:gd name="T50" fmla="*/ 74027559 w 21600"/>
              <a:gd name="T51" fmla="*/ 71771880 h 21600"/>
              <a:gd name="T52" fmla="*/ 64961541 w 21600"/>
              <a:gd name="T53" fmla="*/ 30952193 h 21600"/>
              <a:gd name="T54" fmla="*/ 44496620 w 21600"/>
              <a:gd name="T55" fmla="*/ 43755822 h 21600"/>
              <a:gd name="T56" fmla="*/ 53058007 w 21600"/>
              <a:gd name="T57" fmla="*/ 48684127 h 21600"/>
              <a:gd name="T58" fmla="*/ 54281670 w 21600"/>
              <a:gd name="T59" fmla="*/ 46768808 h 21600"/>
              <a:gd name="T60" fmla="*/ 54923849 w 21600"/>
              <a:gd name="T61" fmla="*/ 45995026 h 21600"/>
              <a:gd name="T62" fmla="*/ 54857897 w 21600"/>
              <a:gd name="T63" fmla="*/ 48508338 h 21600"/>
              <a:gd name="T64" fmla="*/ 54792245 w 21600"/>
              <a:gd name="T65" fmla="*/ 71771880 h 21600"/>
              <a:gd name="T66" fmla="*/ 45857813 w 21600"/>
              <a:gd name="T67" fmla="*/ 81721819 h 21600"/>
              <a:gd name="T68" fmla="*/ 74027559 w 21600"/>
              <a:gd name="T69" fmla="*/ 71771880 h 216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600" h="21600">
                <a:moveTo>
                  <a:pt x="20709" y="0"/>
                </a:moveTo>
                <a:cubicBezTo>
                  <a:pt x="20951" y="0"/>
                  <a:pt x="21159" y="106"/>
                  <a:pt x="21336" y="317"/>
                </a:cubicBezTo>
                <a:cubicBezTo>
                  <a:pt x="21512" y="529"/>
                  <a:pt x="21600" y="778"/>
                  <a:pt x="21600" y="1069"/>
                </a:cubicBezTo>
                <a:lnTo>
                  <a:pt x="21600" y="20501"/>
                </a:lnTo>
                <a:cubicBezTo>
                  <a:pt x="21600" y="20813"/>
                  <a:pt x="21512" y="21074"/>
                  <a:pt x="21336" y="21283"/>
                </a:cubicBezTo>
                <a:cubicBezTo>
                  <a:pt x="21159" y="21494"/>
                  <a:pt x="20951" y="21600"/>
                  <a:pt x="20709" y="21600"/>
                </a:cubicBezTo>
                <a:lnTo>
                  <a:pt x="913" y="21600"/>
                </a:lnTo>
                <a:cubicBezTo>
                  <a:pt x="656" y="21600"/>
                  <a:pt x="441" y="21494"/>
                  <a:pt x="262" y="21283"/>
                </a:cubicBezTo>
                <a:cubicBezTo>
                  <a:pt x="86" y="21074"/>
                  <a:pt x="0" y="20813"/>
                  <a:pt x="0" y="20501"/>
                </a:cubicBezTo>
                <a:lnTo>
                  <a:pt x="0" y="1069"/>
                </a:lnTo>
                <a:cubicBezTo>
                  <a:pt x="0" y="778"/>
                  <a:pt x="86" y="529"/>
                  <a:pt x="262" y="317"/>
                </a:cubicBezTo>
                <a:cubicBezTo>
                  <a:pt x="438" y="106"/>
                  <a:pt x="654" y="0"/>
                  <a:pt x="913" y="0"/>
                </a:cubicBezTo>
                <a:lnTo>
                  <a:pt x="20709" y="0"/>
                </a:lnTo>
                <a:close/>
                <a:moveTo>
                  <a:pt x="19806" y="6483"/>
                </a:moveTo>
                <a:cubicBezTo>
                  <a:pt x="19313" y="6483"/>
                  <a:pt x="18846" y="6369"/>
                  <a:pt x="18400" y="6140"/>
                </a:cubicBezTo>
                <a:cubicBezTo>
                  <a:pt x="17955" y="5910"/>
                  <a:pt x="17573" y="5602"/>
                  <a:pt x="17257" y="5217"/>
                </a:cubicBezTo>
                <a:cubicBezTo>
                  <a:pt x="16941" y="4832"/>
                  <a:pt x="16687" y="4377"/>
                  <a:pt x="16491" y="3845"/>
                </a:cubicBezTo>
                <a:cubicBezTo>
                  <a:pt x="16297" y="3317"/>
                  <a:pt x="16197" y="2755"/>
                  <a:pt x="16197" y="2165"/>
                </a:cubicBezTo>
                <a:lnTo>
                  <a:pt x="5406" y="2165"/>
                </a:lnTo>
                <a:cubicBezTo>
                  <a:pt x="5406" y="2755"/>
                  <a:pt x="5310" y="3317"/>
                  <a:pt x="5117" y="3845"/>
                </a:cubicBezTo>
                <a:cubicBezTo>
                  <a:pt x="4926" y="4377"/>
                  <a:pt x="4669" y="4832"/>
                  <a:pt x="4350" y="5217"/>
                </a:cubicBezTo>
                <a:cubicBezTo>
                  <a:pt x="4030" y="5602"/>
                  <a:pt x="3650" y="5910"/>
                  <a:pt x="3207" y="6140"/>
                </a:cubicBezTo>
                <a:cubicBezTo>
                  <a:pt x="2766" y="6369"/>
                  <a:pt x="2299" y="6483"/>
                  <a:pt x="1812" y="6483"/>
                </a:cubicBezTo>
                <a:lnTo>
                  <a:pt x="1812" y="15117"/>
                </a:lnTo>
                <a:cubicBezTo>
                  <a:pt x="2299" y="15117"/>
                  <a:pt x="2769" y="15231"/>
                  <a:pt x="3207" y="15463"/>
                </a:cubicBezTo>
                <a:cubicBezTo>
                  <a:pt x="3650" y="15693"/>
                  <a:pt x="4030" y="15998"/>
                  <a:pt x="4350" y="16383"/>
                </a:cubicBezTo>
                <a:cubicBezTo>
                  <a:pt x="4671" y="16768"/>
                  <a:pt x="4926" y="17223"/>
                  <a:pt x="5117" y="17755"/>
                </a:cubicBezTo>
                <a:cubicBezTo>
                  <a:pt x="5310" y="18283"/>
                  <a:pt x="5406" y="18845"/>
                  <a:pt x="5406" y="19435"/>
                </a:cubicBezTo>
                <a:lnTo>
                  <a:pt x="16197" y="19435"/>
                </a:lnTo>
                <a:cubicBezTo>
                  <a:pt x="16197" y="18845"/>
                  <a:pt x="16297" y="18283"/>
                  <a:pt x="16491" y="17755"/>
                </a:cubicBezTo>
                <a:cubicBezTo>
                  <a:pt x="16687" y="17223"/>
                  <a:pt x="16944" y="16768"/>
                  <a:pt x="17257" y="16383"/>
                </a:cubicBezTo>
                <a:cubicBezTo>
                  <a:pt x="17570" y="15998"/>
                  <a:pt x="17952" y="15693"/>
                  <a:pt x="18395" y="15463"/>
                </a:cubicBezTo>
                <a:cubicBezTo>
                  <a:pt x="18836" y="15231"/>
                  <a:pt x="19306" y="15117"/>
                  <a:pt x="19806" y="15117"/>
                </a:cubicBezTo>
                <a:lnTo>
                  <a:pt x="19806" y="6483"/>
                </a:lnTo>
                <a:close/>
                <a:moveTo>
                  <a:pt x="10804" y="3769"/>
                </a:moveTo>
                <a:cubicBezTo>
                  <a:pt x="11430" y="3769"/>
                  <a:pt x="12013" y="3951"/>
                  <a:pt x="12557" y="4318"/>
                </a:cubicBezTo>
                <a:cubicBezTo>
                  <a:pt x="13100" y="4682"/>
                  <a:pt x="13575" y="5182"/>
                  <a:pt x="13981" y="5813"/>
                </a:cubicBezTo>
                <a:cubicBezTo>
                  <a:pt x="14388" y="6448"/>
                  <a:pt x="14711" y="7194"/>
                  <a:pt x="14953" y="8052"/>
                </a:cubicBezTo>
                <a:cubicBezTo>
                  <a:pt x="15196" y="8910"/>
                  <a:pt x="15316" y="9826"/>
                  <a:pt x="15316" y="10801"/>
                </a:cubicBezTo>
                <a:cubicBezTo>
                  <a:pt x="15316" y="11777"/>
                  <a:pt x="15193" y="12690"/>
                  <a:pt x="14953" y="13548"/>
                </a:cubicBezTo>
                <a:cubicBezTo>
                  <a:pt x="14708" y="14406"/>
                  <a:pt x="14388" y="15152"/>
                  <a:pt x="13981" y="15787"/>
                </a:cubicBezTo>
                <a:cubicBezTo>
                  <a:pt x="13575" y="16418"/>
                  <a:pt x="13100" y="16917"/>
                  <a:pt x="12552" y="17285"/>
                </a:cubicBezTo>
                <a:cubicBezTo>
                  <a:pt x="12006" y="17649"/>
                  <a:pt x="11423" y="17831"/>
                  <a:pt x="10804" y="17831"/>
                </a:cubicBezTo>
                <a:cubicBezTo>
                  <a:pt x="10179" y="17831"/>
                  <a:pt x="9594" y="17649"/>
                  <a:pt x="9046" y="17285"/>
                </a:cubicBezTo>
                <a:cubicBezTo>
                  <a:pt x="8498" y="16917"/>
                  <a:pt x="8023" y="16418"/>
                  <a:pt x="7616" y="15787"/>
                </a:cubicBezTo>
                <a:cubicBezTo>
                  <a:pt x="7210" y="15152"/>
                  <a:pt x="6892" y="14406"/>
                  <a:pt x="6661" y="13548"/>
                </a:cubicBezTo>
                <a:cubicBezTo>
                  <a:pt x="6429" y="12690"/>
                  <a:pt x="6314" y="11777"/>
                  <a:pt x="6314" y="10801"/>
                </a:cubicBezTo>
                <a:cubicBezTo>
                  <a:pt x="6314" y="9826"/>
                  <a:pt x="6429" y="8910"/>
                  <a:pt x="6661" y="8052"/>
                </a:cubicBezTo>
                <a:cubicBezTo>
                  <a:pt x="6892" y="7194"/>
                  <a:pt x="7210" y="6448"/>
                  <a:pt x="7616" y="5813"/>
                </a:cubicBezTo>
                <a:cubicBezTo>
                  <a:pt x="8023" y="5182"/>
                  <a:pt x="8498" y="4682"/>
                  <a:pt x="9046" y="4318"/>
                </a:cubicBezTo>
                <a:cubicBezTo>
                  <a:pt x="9594" y="3951"/>
                  <a:pt x="10179" y="3769"/>
                  <a:pt x="10804" y="3769"/>
                </a:cubicBezTo>
                <a:moveTo>
                  <a:pt x="13489" y="13078"/>
                </a:moveTo>
                <a:lnTo>
                  <a:pt x="11837" y="13078"/>
                </a:lnTo>
                <a:lnTo>
                  <a:pt x="11837" y="5640"/>
                </a:lnTo>
                <a:lnTo>
                  <a:pt x="10197" y="5640"/>
                </a:lnTo>
                <a:lnTo>
                  <a:pt x="8108" y="7973"/>
                </a:lnTo>
                <a:lnTo>
                  <a:pt x="9210" y="9365"/>
                </a:lnTo>
                <a:lnTo>
                  <a:pt x="9668" y="8871"/>
                </a:lnTo>
                <a:cubicBezTo>
                  <a:pt x="9729" y="8816"/>
                  <a:pt x="9775" y="8754"/>
                  <a:pt x="9802" y="8683"/>
                </a:cubicBezTo>
                <a:cubicBezTo>
                  <a:pt x="9832" y="8613"/>
                  <a:pt x="9859" y="8560"/>
                  <a:pt x="9891" y="8522"/>
                </a:cubicBezTo>
                <a:cubicBezTo>
                  <a:pt x="9922" y="8501"/>
                  <a:pt x="9952" y="8460"/>
                  <a:pt x="9984" y="8381"/>
                </a:cubicBezTo>
                <a:lnTo>
                  <a:pt x="10008" y="8381"/>
                </a:lnTo>
                <a:lnTo>
                  <a:pt x="10008" y="8607"/>
                </a:lnTo>
                <a:cubicBezTo>
                  <a:pt x="10008" y="8681"/>
                  <a:pt x="10003" y="8757"/>
                  <a:pt x="9996" y="8839"/>
                </a:cubicBezTo>
                <a:cubicBezTo>
                  <a:pt x="9988" y="8918"/>
                  <a:pt x="9984" y="9004"/>
                  <a:pt x="9984" y="9101"/>
                </a:cubicBezTo>
                <a:lnTo>
                  <a:pt x="9984" y="13078"/>
                </a:lnTo>
                <a:lnTo>
                  <a:pt x="8356" y="13078"/>
                </a:lnTo>
                <a:lnTo>
                  <a:pt x="8356" y="14891"/>
                </a:lnTo>
                <a:lnTo>
                  <a:pt x="13489" y="14891"/>
                </a:lnTo>
                <a:lnTo>
                  <a:pt x="13489" y="13078"/>
                </a:lnTo>
                <a:close/>
                <a:moveTo>
                  <a:pt x="13489" y="13078"/>
                </a:moveTo>
              </a:path>
            </a:pathLst>
          </a:custGeom>
          <a:solidFill>
            <a:schemeClr val="accent4"/>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1" name="AutoShape 32">
            <a:extLst>
              <a:ext uri="{FF2B5EF4-FFF2-40B4-BE49-F238E27FC236}">
                <a16:creationId xmlns:a16="http://schemas.microsoft.com/office/drawing/2014/main" id="{9AA7B124-F0B6-7E4E-AF3A-2D9602C51C96}"/>
              </a:ext>
            </a:extLst>
          </p:cNvPr>
          <p:cNvSpPr>
            <a:spLocks/>
          </p:cNvSpPr>
          <p:nvPr/>
        </p:nvSpPr>
        <p:spPr bwMode="auto">
          <a:xfrm>
            <a:off x="4701101" y="3240138"/>
            <a:ext cx="224606" cy="224606"/>
          </a:xfrm>
          <a:custGeom>
            <a:avLst/>
            <a:gdLst>
              <a:gd name="T0" fmla="*/ 117207171 w 21600"/>
              <a:gd name="T1" fmla="*/ 56076286 h 21600"/>
              <a:gd name="T2" fmla="*/ 118540689 w 21600"/>
              <a:gd name="T3" fmla="*/ 59270336 h 21600"/>
              <a:gd name="T4" fmla="*/ 117207171 w 21600"/>
              <a:gd name="T5" fmla="*/ 62464403 h 21600"/>
              <a:gd name="T6" fmla="*/ 98207689 w 21600"/>
              <a:gd name="T7" fmla="*/ 81441802 h 21600"/>
              <a:gd name="T8" fmla="*/ 94859934 w 21600"/>
              <a:gd name="T9" fmla="*/ 82885139 h 21600"/>
              <a:gd name="T10" fmla="*/ 93526416 w 21600"/>
              <a:gd name="T11" fmla="*/ 79444356 h 21600"/>
              <a:gd name="T12" fmla="*/ 93526416 w 21600"/>
              <a:gd name="T13" fmla="*/ 66382777 h 21600"/>
              <a:gd name="T14" fmla="*/ 66734055 w 21600"/>
              <a:gd name="T15" fmla="*/ 66382777 h 21600"/>
              <a:gd name="T16" fmla="*/ 66734055 w 21600"/>
              <a:gd name="T17" fmla="*/ 93471665 h 21600"/>
              <a:gd name="T18" fmla="*/ 79488224 w 21600"/>
              <a:gd name="T19" fmla="*/ 93471665 h 21600"/>
              <a:gd name="T20" fmla="*/ 82989367 w 21600"/>
              <a:gd name="T21" fmla="*/ 94832540 h 21600"/>
              <a:gd name="T22" fmla="*/ 81502162 w 21600"/>
              <a:gd name="T23" fmla="*/ 98147329 h 21600"/>
              <a:gd name="T24" fmla="*/ 62502680 w 21600"/>
              <a:gd name="T25" fmla="*/ 117113844 h 21600"/>
              <a:gd name="T26" fmla="*/ 59308612 w 21600"/>
              <a:gd name="T27" fmla="*/ 118540689 h 21600"/>
              <a:gd name="T28" fmla="*/ 56114862 w 21600"/>
              <a:gd name="T29" fmla="*/ 117113844 h 21600"/>
              <a:gd name="T30" fmla="*/ 37115362 w 21600"/>
              <a:gd name="T31" fmla="*/ 98147329 h 21600"/>
              <a:gd name="T32" fmla="*/ 35628157 w 21600"/>
              <a:gd name="T33" fmla="*/ 94799573 h 21600"/>
              <a:gd name="T34" fmla="*/ 39052465 w 21600"/>
              <a:gd name="T35" fmla="*/ 93471665 h 21600"/>
              <a:gd name="T36" fmla="*/ 51806634 w 21600"/>
              <a:gd name="T37" fmla="*/ 93471665 h 21600"/>
              <a:gd name="T38" fmla="*/ 51806634 w 21600"/>
              <a:gd name="T39" fmla="*/ 66382777 h 21600"/>
              <a:gd name="T40" fmla="*/ 25091108 w 21600"/>
              <a:gd name="T41" fmla="*/ 66382777 h 21600"/>
              <a:gd name="T42" fmla="*/ 25091108 w 21600"/>
              <a:gd name="T43" fmla="*/ 79444356 h 21600"/>
              <a:gd name="T44" fmla="*/ 23713740 w 21600"/>
              <a:gd name="T45" fmla="*/ 82885139 h 21600"/>
              <a:gd name="T46" fmla="*/ 20333000 w 21600"/>
              <a:gd name="T47" fmla="*/ 81441802 h 21600"/>
              <a:gd name="T48" fmla="*/ 1333500 w 21600"/>
              <a:gd name="T49" fmla="*/ 62464403 h 21600"/>
              <a:gd name="T50" fmla="*/ 0 w 21600"/>
              <a:gd name="T51" fmla="*/ 59270336 h 21600"/>
              <a:gd name="T52" fmla="*/ 1333500 w 21600"/>
              <a:gd name="T53" fmla="*/ 56076286 h 21600"/>
              <a:gd name="T54" fmla="*/ 20333000 w 21600"/>
              <a:gd name="T55" fmla="*/ 37082395 h 21600"/>
              <a:gd name="T56" fmla="*/ 23713740 w 21600"/>
              <a:gd name="T57" fmla="*/ 35639058 h 21600"/>
              <a:gd name="T58" fmla="*/ 25091108 w 21600"/>
              <a:gd name="T59" fmla="*/ 39080158 h 21600"/>
              <a:gd name="T60" fmla="*/ 25091108 w 21600"/>
              <a:gd name="T61" fmla="*/ 51708015 h 21600"/>
              <a:gd name="T62" fmla="*/ 51806634 w 21600"/>
              <a:gd name="T63" fmla="*/ 51708015 h 21600"/>
              <a:gd name="T64" fmla="*/ 51806634 w 21600"/>
              <a:gd name="T65" fmla="*/ 25069024 h 21600"/>
              <a:gd name="T66" fmla="*/ 39052465 w 21600"/>
              <a:gd name="T67" fmla="*/ 25069024 h 21600"/>
              <a:gd name="T68" fmla="*/ 35705009 w 21600"/>
              <a:gd name="T69" fmla="*/ 23691638 h 21600"/>
              <a:gd name="T70" fmla="*/ 37115362 w 21600"/>
              <a:gd name="T71" fmla="*/ 20393360 h 21600"/>
              <a:gd name="T72" fmla="*/ 56114862 w 21600"/>
              <a:gd name="T73" fmla="*/ 1410353 h 21600"/>
              <a:gd name="T74" fmla="*/ 59308612 w 21600"/>
              <a:gd name="T75" fmla="*/ 0 h 21600"/>
              <a:gd name="T76" fmla="*/ 62502680 w 21600"/>
              <a:gd name="T77" fmla="*/ 1410353 h 21600"/>
              <a:gd name="T78" fmla="*/ 81502162 w 21600"/>
              <a:gd name="T79" fmla="*/ 20393360 h 21600"/>
              <a:gd name="T80" fmla="*/ 82945499 w 21600"/>
              <a:gd name="T81" fmla="*/ 23741115 h 21600"/>
              <a:gd name="T82" fmla="*/ 79488224 w 21600"/>
              <a:gd name="T83" fmla="*/ 25069024 h 21600"/>
              <a:gd name="T84" fmla="*/ 66734055 w 21600"/>
              <a:gd name="T85" fmla="*/ 25069024 h 21600"/>
              <a:gd name="T86" fmla="*/ 66734055 w 21600"/>
              <a:gd name="T87" fmla="*/ 51708015 h 21600"/>
              <a:gd name="T88" fmla="*/ 93526416 w 21600"/>
              <a:gd name="T89" fmla="*/ 51708015 h 21600"/>
              <a:gd name="T90" fmla="*/ 93526416 w 21600"/>
              <a:gd name="T91" fmla="*/ 39080158 h 21600"/>
              <a:gd name="T92" fmla="*/ 94859934 w 21600"/>
              <a:gd name="T93" fmla="*/ 35639058 h 21600"/>
              <a:gd name="T94" fmla="*/ 98207689 w 21600"/>
              <a:gd name="T95" fmla="*/ 37082395 h 21600"/>
              <a:gd name="T96" fmla="*/ 117207171 w 21600"/>
              <a:gd name="T97" fmla="*/ 56076286 h 21600"/>
              <a:gd name="T98" fmla="*/ 117207171 w 21600"/>
              <a:gd name="T99" fmla="*/ 56076286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21357" y="10218"/>
                </a:moveTo>
                <a:cubicBezTo>
                  <a:pt x="21518" y="10382"/>
                  <a:pt x="21600" y="10574"/>
                  <a:pt x="21600" y="10800"/>
                </a:cubicBezTo>
                <a:cubicBezTo>
                  <a:pt x="21600" y="11023"/>
                  <a:pt x="21518" y="11218"/>
                  <a:pt x="21357" y="11382"/>
                </a:cubicBezTo>
                <a:lnTo>
                  <a:pt x="17895" y="14840"/>
                </a:lnTo>
                <a:cubicBezTo>
                  <a:pt x="17649" y="15086"/>
                  <a:pt x="17449" y="15174"/>
                  <a:pt x="17285" y="15103"/>
                </a:cubicBezTo>
                <a:cubicBezTo>
                  <a:pt x="17121" y="15038"/>
                  <a:pt x="17042" y="14829"/>
                  <a:pt x="17042" y="14476"/>
                </a:cubicBezTo>
                <a:lnTo>
                  <a:pt x="17042" y="12096"/>
                </a:lnTo>
                <a:lnTo>
                  <a:pt x="12160" y="12096"/>
                </a:lnTo>
                <a:lnTo>
                  <a:pt x="12160" y="17032"/>
                </a:lnTo>
                <a:lnTo>
                  <a:pt x="14484" y="17032"/>
                </a:lnTo>
                <a:cubicBezTo>
                  <a:pt x="14837" y="17032"/>
                  <a:pt x="15049" y="17113"/>
                  <a:pt x="15122" y="17280"/>
                </a:cubicBezTo>
                <a:cubicBezTo>
                  <a:pt x="15193" y="17449"/>
                  <a:pt x="15102" y="17647"/>
                  <a:pt x="14851" y="17884"/>
                </a:cubicBezTo>
                <a:lnTo>
                  <a:pt x="11389" y="21340"/>
                </a:lnTo>
                <a:cubicBezTo>
                  <a:pt x="11225" y="21504"/>
                  <a:pt x="11033" y="21589"/>
                  <a:pt x="10807" y="21600"/>
                </a:cubicBezTo>
                <a:cubicBezTo>
                  <a:pt x="10581" y="21600"/>
                  <a:pt x="10389" y="21512"/>
                  <a:pt x="10225" y="21340"/>
                </a:cubicBezTo>
                <a:lnTo>
                  <a:pt x="6763" y="17884"/>
                </a:lnTo>
                <a:cubicBezTo>
                  <a:pt x="6520" y="17639"/>
                  <a:pt x="6430" y="17438"/>
                  <a:pt x="6492" y="17274"/>
                </a:cubicBezTo>
                <a:cubicBezTo>
                  <a:pt x="6554" y="17111"/>
                  <a:pt x="6763" y="17032"/>
                  <a:pt x="7116" y="17032"/>
                </a:cubicBezTo>
                <a:lnTo>
                  <a:pt x="9440" y="17032"/>
                </a:lnTo>
                <a:lnTo>
                  <a:pt x="9440" y="12096"/>
                </a:lnTo>
                <a:lnTo>
                  <a:pt x="4572" y="12096"/>
                </a:lnTo>
                <a:lnTo>
                  <a:pt x="4572" y="14476"/>
                </a:lnTo>
                <a:cubicBezTo>
                  <a:pt x="4572" y="14829"/>
                  <a:pt x="4490" y="15038"/>
                  <a:pt x="4321" y="15103"/>
                </a:cubicBezTo>
                <a:cubicBezTo>
                  <a:pt x="4154" y="15174"/>
                  <a:pt x="3951" y="15086"/>
                  <a:pt x="3705" y="14840"/>
                </a:cubicBezTo>
                <a:lnTo>
                  <a:pt x="243" y="11382"/>
                </a:lnTo>
                <a:cubicBezTo>
                  <a:pt x="82" y="11218"/>
                  <a:pt x="0" y="11023"/>
                  <a:pt x="0" y="10800"/>
                </a:cubicBezTo>
                <a:cubicBezTo>
                  <a:pt x="0" y="10574"/>
                  <a:pt x="82" y="10382"/>
                  <a:pt x="243" y="10218"/>
                </a:cubicBezTo>
                <a:lnTo>
                  <a:pt x="3705" y="6757"/>
                </a:lnTo>
                <a:cubicBezTo>
                  <a:pt x="3951" y="6514"/>
                  <a:pt x="4154" y="6426"/>
                  <a:pt x="4321" y="6494"/>
                </a:cubicBezTo>
                <a:cubicBezTo>
                  <a:pt x="4490" y="6562"/>
                  <a:pt x="4572" y="6771"/>
                  <a:pt x="4572" y="7121"/>
                </a:cubicBezTo>
                <a:lnTo>
                  <a:pt x="4572" y="9422"/>
                </a:lnTo>
                <a:lnTo>
                  <a:pt x="9440" y="9422"/>
                </a:lnTo>
                <a:lnTo>
                  <a:pt x="9440" y="4568"/>
                </a:lnTo>
                <a:lnTo>
                  <a:pt x="7116" y="4568"/>
                </a:lnTo>
                <a:cubicBezTo>
                  <a:pt x="6783" y="4568"/>
                  <a:pt x="6582" y="4487"/>
                  <a:pt x="6506" y="4317"/>
                </a:cubicBezTo>
                <a:cubicBezTo>
                  <a:pt x="6436" y="4153"/>
                  <a:pt x="6520" y="3950"/>
                  <a:pt x="6763" y="3716"/>
                </a:cubicBezTo>
                <a:lnTo>
                  <a:pt x="10225" y="257"/>
                </a:lnTo>
                <a:cubicBezTo>
                  <a:pt x="10389" y="93"/>
                  <a:pt x="10581" y="8"/>
                  <a:pt x="10807" y="0"/>
                </a:cubicBezTo>
                <a:cubicBezTo>
                  <a:pt x="11033" y="0"/>
                  <a:pt x="11225" y="85"/>
                  <a:pt x="11389" y="257"/>
                </a:cubicBezTo>
                <a:lnTo>
                  <a:pt x="14851" y="3716"/>
                </a:lnTo>
                <a:cubicBezTo>
                  <a:pt x="15094" y="3959"/>
                  <a:pt x="15181" y="4162"/>
                  <a:pt x="15114" y="4326"/>
                </a:cubicBezTo>
                <a:cubicBezTo>
                  <a:pt x="15049" y="4487"/>
                  <a:pt x="14837" y="4568"/>
                  <a:pt x="14484" y="4568"/>
                </a:cubicBezTo>
                <a:lnTo>
                  <a:pt x="12160" y="4568"/>
                </a:lnTo>
                <a:lnTo>
                  <a:pt x="12160" y="9422"/>
                </a:lnTo>
                <a:lnTo>
                  <a:pt x="17042" y="9422"/>
                </a:lnTo>
                <a:lnTo>
                  <a:pt x="17042" y="7121"/>
                </a:lnTo>
                <a:cubicBezTo>
                  <a:pt x="17042" y="6771"/>
                  <a:pt x="17121" y="6562"/>
                  <a:pt x="17285" y="6494"/>
                </a:cubicBezTo>
                <a:cubicBezTo>
                  <a:pt x="17449" y="6426"/>
                  <a:pt x="17649" y="6514"/>
                  <a:pt x="17895" y="6757"/>
                </a:cubicBezTo>
                <a:lnTo>
                  <a:pt x="21357" y="10218"/>
                </a:lnTo>
                <a:close/>
                <a:moveTo>
                  <a:pt x="21357" y="10218"/>
                </a:moveTo>
              </a:path>
            </a:pathLst>
          </a:custGeom>
          <a:solidFill>
            <a:schemeClr val="accent4"/>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2" name="AutoShape 33">
            <a:extLst>
              <a:ext uri="{FF2B5EF4-FFF2-40B4-BE49-F238E27FC236}">
                <a16:creationId xmlns:a16="http://schemas.microsoft.com/office/drawing/2014/main" id="{DC23040A-68BE-0945-AB59-1E23C27B371B}"/>
              </a:ext>
            </a:extLst>
          </p:cNvPr>
          <p:cNvSpPr>
            <a:spLocks/>
          </p:cNvSpPr>
          <p:nvPr/>
        </p:nvSpPr>
        <p:spPr bwMode="auto">
          <a:xfrm>
            <a:off x="5082509" y="3240138"/>
            <a:ext cx="224606" cy="224606"/>
          </a:xfrm>
          <a:custGeom>
            <a:avLst/>
            <a:gdLst>
              <a:gd name="T0" fmla="*/ 112026541 w 21600"/>
              <a:gd name="T1" fmla="*/ 0 h 21600"/>
              <a:gd name="T2" fmla="*/ 116680121 w 21600"/>
              <a:gd name="T3" fmla="*/ 1734238 h 21600"/>
              <a:gd name="T4" fmla="*/ 118540689 w 21600"/>
              <a:gd name="T5" fmla="*/ 6091626 h 21600"/>
              <a:gd name="T6" fmla="*/ 118540689 w 21600"/>
              <a:gd name="T7" fmla="*/ 82336305 h 21600"/>
              <a:gd name="T8" fmla="*/ 116361845 w 21600"/>
              <a:gd name="T9" fmla="*/ 90085316 h 21600"/>
              <a:gd name="T10" fmla="*/ 110544628 w 21600"/>
              <a:gd name="T11" fmla="*/ 95743536 h 21600"/>
              <a:gd name="T12" fmla="*/ 102631028 w 21600"/>
              <a:gd name="T13" fmla="*/ 99217304 h 21600"/>
              <a:gd name="T14" fmla="*/ 94256331 w 21600"/>
              <a:gd name="T15" fmla="*/ 100441301 h 21600"/>
              <a:gd name="T16" fmla="*/ 85859549 w 21600"/>
              <a:gd name="T17" fmla="*/ 99217304 h 21600"/>
              <a:gd name="T18" fmla="*/ 78011902 w 21600"/>
              <a:gd name="T19" fmla="*/ 95743536 h 21600"/>
              <a:gd name="T20" fmla="*/ 72326306 w 21600"/>
              <a:gd name="T21" fmla="*/ 90134793 h 21600"/>
              <a:gd name="T22" fmla="*/ 70130970 w 21600"/>
              <a:gd name="T23" fmla="*/ 82336305 h 21600"/>
              <a:gd name="T24" fmla="*/ 72326306 w 21600"/>
              <a:gd name="T25" fmla="*/ 74697114 h 21600"/>
              <a:gd name="T26" fmla="*/ 78011902 w 21600"/>
              <a:gd name="T27" fmla="*/ 68995025 h 21600"/>
              <a:gd name="T28" fmla="*/ 85859549 w 21600"/>
              <a:gd name="T29" fmla="*/ 65510057 h 21600"/>
              <a:gd name="T30" fmla="*/ 94256331 w 21600"/>
              <a:gd name="T31" fmla="*/ 64313770 h 21600"/>
              <a:gd name="T32" fmla="*/ 98460013 w 21600"/>
              <a:gd name="T33" fmla="*/ 64626755 h 21600"/>
              <a:gd name="T34" fmla="*/ 102367503 w 21600"/>
              <a:gd name="T35" fmla="*/ 65351078 h 21600"/>
              <a:gd name="T36" fmla="*/ 102367503 w 21600"/>
              <a:gd name="T37" fmla="*/ 25508338 h 21600"/>
              <a:gd name="T38" fmla="*/ 48426211 w 21600"/>
              <a:gd name="T39" fmla="*/ 39985544 h 21600"/>
              <a:gd name="T40" fmla="*/ 48426211 w 21600"/>
              <a:gd name="T41" fmla="*/ 100441301 h 21600"/>
              <a:gd name="T42" fmla="*/ 46230875 w 21600"/>
              <a:gd name="T43" fmla="*/ 108201195 h 21600"/>
              <a:gd name="T44" fmla="*/ 40528787 w 21600"/>
              <a:gd name="T45" fmla="*/ 113842923 h 21600"/>
              <a:gd name="T46" fmla="*/ 32681139 w 21600"/>
              <a:gd name="T47" fmla="*/ 117317008 h 21600"/>
              <a:gd name="T48" fmla="*/ 24284358 w 21600"/>
              <a:gd name="T49" fmla="*/ 118540689 h 21600"/>
              <a:gd name="T50" fmla="*/ 15811024 w 21600"/>
              <a:gd name="T51" fmla="*/ 117317008 h 21600"/>
              <a:gd name="T52" fmla="*/ 7963076 w 21600"/>
              <a:gd name="T53" fmla="*/ 113842923 h 21600"/>
              <a:gd name="T54" fmla="*/ 2195336 w 21600"/>
              <a:gd name="T55" fmla="*/ 108201195 h 21600"/>
              <a:gd name="T56" fmla="*/ 0 w 21600"/>
              <a:gd name="T57" fmla="*/ 100441301 h 21600"/>
              <a:gd name="T58" fmla="*/ 2195336 w 21600"/>
              <a:gd name="T59" fmla="*/ 92802110 h 21600"/>
              <a:gd name="T60" fmla="*/ 7963076 w 21600"/>
              <a:gd name="T61" fmla="*/ 87094430 h 21600"/>
              <a:gd name="T62" fmla="*/ 15811024 w 21600"/>
              <a:gd name="T63" fmla="*/ 83576777 h 21600"/>
              <a:gd name="T64" fmla="*/ 24284358 w 21600"/>
              <a:gd name="T65" fmla="*/ 82336305 h 21600"/>
              <a:gd name="T66" fmla="*/ 28306959 w 21600"/>
              <a:gd name="T67" fmla="*/ 82649307 h 21600"/>
              <a:gd name="T68" fmla="*/ 32313386 w 21600"/>
              <a:gd name="T69" fmla="*/ 83472549 h 21600"/>
              <a:gd name="T70" fmla="*/ 32313386 w 21600"/>
              <a:gd name="T71" fmla="*/ 25661726 h 21600"/>
              <a:gd name="T72" fmla="*/ 33597409 w 21600"/>
              <a:gd name="T73" fmla="*/ 22116697 h 21600"/>
              <a:gd name="T74" fmla="*/ 37022035 w 21600"/>
              <a:gd name="T75" fmla="*/ 19943463 h 21600"/>
              <a:gd name="T76" fmla="*/ 44930342 w 21600"/>
              <a:gd name="T77" fmla="*/ 17791994 h 21600"/>
              <a:gd name="T78" fmla="*/ 59111039 w 21600"/>
              <a:gd name="T79" fmla="*/ 13900997 h 21600"/>
              <a:gd name="T80" fmla="*/ 76217304 w 21600"/>
              <a:gd name="T81" fmla="*/ 9269201 h 21600"/>
              <a:gd name="T82" fmla="*/ 93004975 w 21600"/>
              <a:gd name="T83" fmla="*/ 4791093 h 21600"/>
              <a:gd name="T84" fmla="*/ 106071829 w 21600"/>
              <a:gd name="T85" fmla="*/ 1360893 h 21600"/>
              <a:gd name="T86" fmla="*/ 112026541 w 21600"/>
              <a:gd name="T87" fmla="*/ 0 h 216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600" h="21600">
                <a:moveTo>
                  <a:pt x="20413" y="0"/>
                </a:moveTo>
                <a:cubicBezTo>
                  <a:pt x="20752" y="0"/>
                  <a:pt x="21034" y="104"/>
                  <a:pt x="21261" y="316"/>
                </a:cubicBezTo>
                <a:cubicBezTo>
                  <a:pt x="21488" y="531"/>
                  <a:pt x="21600" y="791"/>
                  <a:pt x="21600" y="1110"/>
                </a:cubicBezTo>
                <a:lnTo>
                  <a:pt x="21600" y="15003"/>
                </a:lnTo>
                <a:cubicBezTo>
                  <a:pt x="21600" y="15537"/>
                  <a:pt x="21467" y="16009"/>
                  <a:pt x="21203" y="16415"/>
                </a:cubicBezTo>
                <a:cubicBezTo>
                  <a:pt x="20937" y="16828"/>
                  <a:pt x="20582" y="17169"/>
                  <a:pt x="20143" y="17446"/>
                </a:cubicBezTo>
                <a:cubicBezTo>
                  <a:pt x="19701" y="17720"/>
                  <a:pt x="19219" y="17932"/>
                  <a:pt x="18701" y="18079"/>
                </a:cubicBezTo>
                <a:cubicBezTo>
                  <a:pt x="18177" y="18228"/>
                  <a:pt x="17668" y="18302"/>
                  <a:pt x="17175" y="18302"/>
                </a:cubicBezTo>
                <a:cubicBezTo>
                  <a:pt x="16687" y="18302"/>
                  <a:pt x="16172" y="18228"/>
                  <a:pt x="15645" y="18079"/>
                </a:cubicBezTo>
                <a:cubicBezTo>
                  <a:pt x="15118" y="17932"/>
                  <a:pt x="14642" y="17720"/>
                  <a:pt x="14215" y="17446"/>
                </a:cubicBezTo>
                <a:cubicBezTo>
                  <a:pt x="13788" y="17169"/>
                  <a:pt x="13446" y="16830"/>
                  <a:pt x="13179" y="16424"/>
                </a:cubicBezTo>
                <a:cubicBezTo>
                  <a:pt x="12913" y="16020"/>
                  <a:pt x="12779" y="15546"/>
                  <a:pt x="12779" y="15003"/>
                </a:cubicBezTo>
                <a:cubicBezTo>
                  <a:pt x="12779" y="14492"/>
                  <a:pt x="12913" y="14029"/>
                  <a:pt x="13179" y="13611"/>
                </a:cubicBezTo>
                <a:cubicBezTo>
                  <a:pt x="13446" y="13199"/>
                  <a:pt x="13788" y="12852"/>
                  <a:pt x="14215" y="12572"/>
                </a:cubicBezTo>
                <a:cubicBezTo>
                  <a:pt x="14642" y="12295"/>
                  <a:pt x="15118" y="12081"/>
                  <a:pt x="15645" y="11937"/>
                </a:cubicBezTo>
                <a:cubicBezTo>
                  <a:pt x="16172" y="11793"/>
                  <a:pt x="16687" y="11719"/>
                  <a:pt x="17175" y="11719"/>
                </a:cubicBezTo>
                <a:cubicBezTo>
                  <a:pt x="17441" y="11719"/>
                  <a:pt x="17693" y="11736"/>
                  <a:pt x="17941" y="11776"/>
                </a:cubicBezTo>
                <a:cubicBezTo>
                  <a:pt x="18183" y="11812"/>
                  <a:pt x="18423" y="11855"/>
                  <a:pt x="18653" y="11908"/>
                </a:cubicBezTo>
                <a:lnTo>
                  <a:pt x="18653" y="4648"/>
                </a:lnTo>
                <a:lnTo>
                  <a:pt x="8824" y="7286"/>
                </a:lnTo>
                <a:lnTo>
                  <a:pt x="8824" y="18302"/>
                </a:lnTo>
                <a:cubicBezTo>
                  <a:pt x="8824" y="18835"/>
                  <a:pt x="8690" y="19307"/>
                  <a:pt x="8424" y="19716"/>
                </a:cubicBezTo>
                <a:cubicBezTo>
                  <a:pt x="8157" y="20126"/>
                  <a:pt x="7812" y="20468"/>
                  <a:pt x="7385" y="20744"/>
                </a:cubicBezTo>
                <a:cubicBezTo>
                  <a:pt x="6961" y="21018"/>
                  <a:pt x="6485" y="21230"/>
                  <a:pt x="5955" y="21377"/>
                </a:cubicBezTo>
                <a:cubicBezTo>
                  <a:pt x="5428" y="21527"/>
                  <a:pt x="4919" y="21600"/>
                  <a:pt x="4425" y="21600"/>
                </a:cubicBezTo>
                <a:cubicBezTo>
                  <a:pt x="3914" y="21600"/>
                  <a:pt x="3399" y="21527"/>
                  <a:pt x="2881" y="21377"/>
                </a:cubicBezTo>
                <a:cubicBezTo>
                  <a:pt x="2363" y="21230"/>
                  <a:pt x="1887" y="21018"/>
                  <a:pt x="1451" y="20744"/>
                </a:cubicBezTo>
                <a:cubicBezTo>
                  <a:pt x="1015" y="20468"/>
                  <a:pt x="666" y="20126"/>
                  <a:pt x="400" y="19716"/>
                </a:cubicBezTo>
                <a:cubicBezTo>
                  <a:pt x="133" y="19307"/>
                  <a:pt x="0" y="18835"/>
                  <a:pt x="0" y="18302"/>
                </a:cubicBezTo>
                <a:cubicBezTo>
                  <a:pt x="0" y="17791"/>
                  <a:pt x="133" y="17327"/>
                  <a:pt x="400" y="16910"/>
                </a:cubicBezTo>
                <a:cubicBezTo>
                  <a:pt x="666" y="16497"/>
                  <a:pt x="1015" y="16150"/>
                  <a:pt x="1451" y="15870"/>
                </a:cubicBezTo>
                <a:cubicBezTo>
                  <a:pt x="1887" y="15591"/>
                  <a:pt x="2363" y="15376"/>
                  <a:pt x="2881" y="15229"/>
                </a:cubicBezTo>
                <a:cubicBezTo>
                  <a:pt x="3399" y="15080"/>
                  <a:pt x="3914" y="15003"/>
                  <a:pt x="4425" y="15003"/>
                </a:cubicBezTo>
                <a:cubicBezTo>
                  <a:pt x="4668" y="15003"/>
                  <a:pt x="4913" y="15023"/>
                  <a:pt x="5158" y="15060"/>
                </a:cubicBezTo>
                <a:cubicBezTo>
                  <a:pt x="5404" y="15097"/>
                  <a:pt x="5649" y="15145"/>
                  <a:pt x="5888" y="15210"/>
                </a:cubicBezTo>
                <a:lnTo>
                  <a:pt x="5888" y="4676"/>
                </a:lnTo>
                <a:cubicBezTo>
                  <a:pt x="5888" y="4434"/>
                  <a:pt x="5967" y="4216"/>
                  <a:pt x="6122" y="4030"/>
                </a:cubicBezTo>
                <a:cubicBezTo>
                  <a:pt x="6276" y="3838"/>
                  <a:pt x="6482" y="3708"/>
                  <a:pt x="6746" y="3634"/>
                </a:cubicBezTo>
                <a:cubicBezTo>
                  <a:pt x="6967" y="3584"/>
                  <a:pt x="7445" y="3454"/>
                  <a:pt x="8187" y="3242"/>
                </a:cubicBezTo>
                <a:cubicBezTo>
                  <a:pt x="8927" y="3036"/>
                  <a:pt x="9787" y="2798"/>
                  <a:pt x="10771" y="2533"/>
                </a:cubicBezTo>
                <a:cubicBezTo>
                  <a:pt x="11756" y="2268"/>
                  <a:pt x="12792" y="1985"/>
                  <a:pt x="13888" y="1689"/>
                </a:cubicBezTo>
                <a:cubicBezTo>
                  <a:pt x="14985" y="1392"/>
                  <a:pt x="16005" y="1118"/>
                  <a:pt x="16947" y="873"/>
                </a:cubicBezTo>
                <a:cubicBezTo>
                  <a:pt x="17892" y="624"/>
                  <a:pt x="18683" y="415"/>
                  <a:pt x="19328" y="248"/>
                </a:cubicBezTo>
                <a:cubicBezTo>
                  <a:pt x="19976" y="82"/>
                  <a:pt x="20337" y="0"/>
                  <a:pt x="20413" y="0"/>
                </a:cubicBezTo>
              </a:path>
            </a:pathLst>
          </a:custGeom>
          <a:solidFill>
            <a:schemeClr val="accent4"/>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3" name="AutoShape 34">
            <a:extLst>
              <a:ext uri="{FF2B5EF4-FFF2-40B4-BE49-F238E27FC236}">
                <a16:creationId xmlns:a16="http://schemas.microsoft.com/office/drawing/2014/main" id="{5F6E0A7B-1AE0-BB47-B42C-FD27C226858E}"/>
              </a:ext>
            </a:extLst>
          </p:cNvPr>
          <p:cNvSpPr>
            <a:spLocks/>
          </p:cNvSpPr>
          <p:nvPr/>
        </p:nvSpPr>
        <p:spPr bwMode="auto">
          <a:xfrm>
            <a:off x="5459157" y="3251251"/>
            <a:ext cx="224606" cy="224606"/>
          </a:xfrm>
          <a:custGeom>
            <a:avLst/>
            <a:gdLst>
              <a:gd name="T0" fmla="*/ 92598946 w 21600"/>
              <a:gd name="T1" fmla="*/ 15646118 h 21600"/>
              <a:gd name="T2" fmla="*/ 111708265 w 21600"/>
              <a:gd name="T3" fmla="*/ 35842222 h 21600"/>
              <a:gd name="T4" fmla="*/ 118540689 w 21600"/>
              <a:gd name="T5" fmla="*/ 62250355 h 21600"/>
              <a:gd name="T6" fmla="*/ 113903284 w 21600"/>
              <a:gd name="T7" fmla="*/ 84120020 h 21600"/>
              <a:gd name="T8" fmla="*/ 101160315 w 21600"/>
              <a:gd name="T9" fmla="*/ 102010951 h 21600"/>
              <a:gd name="T10" fmla="*/ 82237668 w 21600"/>
              <a:gd name="T11" fmla="*/ 114117349 h 21600"/>
              <a:gd name="T12" fmla="*/ 59138732 w 21600"/>
              <a:gd name="T13" fmla="*/ 118540689 h 21600"/>
              <a:gd name="T14" fmla="*/ 36138414 w 21600"/>
              <a:gd name="T15" fmla="*/ 114117349 h 21600"/>
              <a:gd name="T16" fmla="*/ 17347706 w 21600"/>
              <a:gd name="T17" fmla="*/ 102010951 h 21600"/>
              <a:gd name="T18" fmla="*/ 4637405 w 21600"/>
              <a:gd name="T19" fmla="*/ 84120020 h 21600"/>
              <a:gd name="T20" fmla="*/ 0 w 21600"/>
              <a:gd name="T21" fmla="*/ 62250355 h 21600"/>
              <a:gd name="T22" fmla="*/ 6832424 w 21600"/>
              <a:gd name="T23" fmla="*/ 35842222 h 21600"/>
              <a:gd name="T24" fmla="*/ 25925251 w 21600"/>
              <a:gd name="T25" fmla="*/ 15646118 h 21600"/>
              <a:gd name="T26" fmla="*/ 28153572 w 21600"/>
              <a:gd name="T27" fmla="*/ 15201829 h 21600"/>
              <a:gd name="T28" fmla="*/ 30151017 w 21600"/>
              <a:gd name="T29" fmla="*/ 16403726 h 21600"/>
              <a:gd name="T30" fmla="*/ 37318227 w 21600"/>
              <a:gd name="T31" fmla="*/ 26325989 h 21600"/>
              <a:gd name="T32" fmla="*/ 37801409 w 21600"/>
              <a:gd name="T33" fmla="*/ 28400287 h 21600"/>
              <a:gd name="T34" fmla="*/ 36522660 w 21600"/>
              <a:gd name="T35" fmla="*/ 30326806 h 21600"/>
              <a:gd name="T36" fmla="*/ 23433723 w 21600"/>
              <a:gd name="T37" fmla="*/ 44140067 h 21600"/>
              <a:gd name="T38" fmla="*/ 18774533 w 21600"/>
              <a:gd name="T39" fmla="*/ 62250355 h 21600"/>
              <a:gd name="T40" fmla="*/ 21919142 w 21600"/>
              <a:gd name="T41" fmla="*/ 77199543 h 21600"/>
              <a:gd name="T42" fmla="*/ 30568247 w 21600"/>
              <a:gd name="T43" fmla="*/ 89448746 h 21600"/>
              <a:gd name="T44" fmla="*/ 43454020 w 21600"/>
              <a:gd name="T45" fmla="*/ 97664464 h 21600"/>
              <a:gd name="T46" fmla="*/ 59122239 w 21600"/>
              <a:gd name="T47" fmla="*/ 100682725 h 21600"/>
              <a:gd name="T48" fmla="*/ 74850819 w 21600"/>
              <a:gd name="T49" fmla="*/ 97664464 h 21600"/>
              <a:gd name="T50" fmla="*/ 87857312 w 21600"/>
              <a:gd name="T51" fmla="*/ 89448746 h 21600"/>
              <a:gd name="T52" fmla="*/ 96572388 w 21600"/>
              <a:gd name="T53" fmla="*/ 77249020 h 21600"/>
              <a:gd name="T54" fmla="*/ 99716978 w 21600"/>
              <a:gd name="T55" fmla="*/ 62250355 h 21600"/>
              <a:gd name="T56" fmla="*/ 95008030 w 21600"/>
              <a:gd name="T57" fmla="*/ 44140067 h 21600"/>
              <a:gd name="T58" fmla="*/ 81952377 w 21600"/>
              <a:gd name="T59" fmla="*/ 30326806 h 21600"/>
              <a:gd name="T60" fmla="*/ 80690120 w 21600"/>
              <a:gd name="T61" fmla="*/ 28526617 h 21600"/>
              <a:gd name="T62" fmla="*/ 81156493 w 21600"/>
              <a:gd name="T63" fmla="*/ 26325989 h 21600"/>
              <a:gd name="T64" fmla="*/ 88175606 w 21600"/>
              <a:gd name="T65" fmla="*/ 16403726 h 21600"/>
              <a:gd name="T66" fmla="*/ 90200745 w 21600"/>
              <a:gd name="T67" fmla="*/ 15283974 h 21600"/>
              <a:gd name="T68" fmla="*/ 92598946 w 21600"/>
              <a:gd name="T69" fmla="*/ 15646118 h 21600"/>
              <a:gd name="T70" fmla="*/ 53035906 w 21600"/>
              <a:gd name="T71" fmla="*/ 59149615 h 21600"/>
              <a:gd name="T72" fmla="*/ 50840887 w 21600"/>
              <a:gd name="T73" fmla="*/ 58315490 h 21600"/>
              <a:gd name="T74" fmla="*/ 49924300 w 21600"/>
              <a:gd name="T75" fmla="*/ 56196988 h 21600"/>
              <a:gd name="T76" fmla="*/ 49924300 w 21600"/>
              <a:gd name="T77" fmla="*/ 2941426 h 21600"/>
              <a:gd name="T78" fmla="*/ 50807902 w 21600"/>
              <a:gd name="T79" fmla="*/ 867128 h 21600"/>
              <a:gd name="T80" fmla="*/ 53035906 w 21600"/>
              <a:gd name="T81" fmla="*/ 0 h 21600"/>
              <a:gd name="T82" fmla="*/ 65537750 w 21600"/>
              <a:gd name="T83" fmla="*/ 0 h 21600"/>
              <a:gd name="T84" fmla="*/ 67716294 w 21600"/>
              <a:gd name="T85" fmla="*/ 867128 h 21600"/>
              <a:gd name="T86" fmla="*/ 68649374 w 21600"/>
              <a:gd name="T87" fmla="*/ 2941426 h 21600"/>
              <a:gd name="T88" fmla="*/ 68649374 w 21600"/>
              <a:gd name="T89" fmla="*/ 56196988 h 21600"/>
              <a:gd name="T90" fmla="*/ 67765754 w 21600"/>
              <a:gd name="T91" fmla="*/ 58282505 h 21600"/>
              <a:gd name="T92" fmla="*/ 65537750 w 21600"/>
              <a:gd name="T93" fmla="*/ 59149615 h 21600"/>
              <a:gd name="T94" fmla="*/ 53035906 w 21600"/>
              <a:gd name="T95" fmla="*/ 59149615 h 21600"/>
              <a:gd name="T96" fmla="*/ 53035906 w 21600"/>
              <a:gd name="T97" fmla="*/ 59149615 h 216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600" h="21600">
                <a:moveTo>
                  <a:pt x="16873" y="2851"/>
                </a:moveTo>
                <a:cubicBezTo>
                  <a:pt x="18364" y="3807"/>
                  <a:pt x="19524" y="5034"/>
                  <a:pt x="20355" y="6531"/>
                </a:cubicBezTo>
                <a:cubicBezTo>
                  <a:pt x="21185" y="8031"/>
                  <a:pt x="21600" y="9635"/>
                  <a:pt x="21600" y="11343"/>
                </a:cubicBezTo>
                <a:cubicBezTo>
                  <a:pt x="21600" y="12760"/>
                  <a:pt x="21318" y="14087"/>
                  <a:pt x="20755" y="15328"/>
                </a:cubicBezTo>
                <a:cubicBezTo>
                  <a:pt x="20185" y="16569"/>
                  <a:pt x="19415" y="17655"/>
                  <a:pt x="18433" y="18588"/>
                </a:cubicBezTo>
                <a:cubicBezTo>
                  <a:pt x="17452" y="19521"/>
                  <a:pt x="16300" y="20255"/>
                  <a:pt x="14985" y="20794"/>
                </a:cubicBezTo>
                <a:cubicBezTo>
                  <a:pt x="13670" y="21332"/>
                  <a:pt x="12270" y="21600"/>
                  <a:pt x="10776" y="21600"/>
                </a:cubicBezTo>
                <a:cubicBezTo>
                  <a:pt x="9288" y="21600"/>
                  <a:pt x="7891" y="21332"/>
                  <a:pt x="6585" y="20794"/>
                </a:cubicBezTo>
                <a:cubicBezTo>
                  <a:pt x="5279" y="20255"/>
                  <a:pt x="4136" y="19521"/>
                  <a:pt x="3161" y="18588"/>
                </a:cubicBezTo>
                <a:cubicBezTo>
                  <a:pt x="2185" y="17655"/>
                  <a:pt x="1412" y="16569"/>
                  <a:pt x="845" y="15328"/>
                </a:cubicBezTo>
                <a:cubicBezTo>
                  <a:pt x="279" y="14087"/>
                  <a:pt x="0" y="12760"/>
                  <a:pt x="0" y="11343"/>
                </a:cubicBezTo>
                <a:cubicBezTo>
                  <a:pt x="0" y="9635"/>
                  <a:pt x="415" y="8031"/>
                  <a:pt x="1245" y="6531"/>
                </a:cubicBezTo>
                <a:cubicBezTo>
                  <a:pt x="2076" y="5034"/>
                  <a:pt x="3236" y="3807"/>
                  <a:pt x="4724" y="2851"/>
                </a:cubicBezTo>
                <a:cubicBezTo>
                  <a:pt x="4839" y="2762"/>
                  <a:pt x="4976" y="2733"/>
                  <a:pt x="5130" y="2770"/>
                </a:cubicBezTo>
                <a:cubicBezTo>
                  <a:pt x="5306" y="2805"/>
                  <a:pt x="5430" y="2880"/>
                  <a:pt x="5494" y="2989"/>
                </a:cubicBezTo>
                <a:lnTo>
                  <a:pt x="6800" y="4797"/>
                </a:lnTo>
                <a:cubicBezTo>
                  <a:pt x="6897" y="4907"/>
                  <a:pt x="6927" y="5034"/>
                  <a:pt x="6888" y="5175"/>
                </a:cubicBezTo>
                <a:cubicBezTo>
                  <a:pt x="6849" y="5319"/>
                  <a:pt x="6770" y="5437"/>
                  <a:pt x="6655" y="5526"/>
                </a:cubicBezTo>
                <a:cubicBezTo>
                  <a:pt x="5630" y="6185"/>
                  <a:pt x="4833" y="7026"/>
                  <a:pt x="4270" y="8043"/>
                </a:cubicBezTo>
                <a:cubicBezTo>
                  <a:pt x="3703" y="9056"/>
                  <a:pt x="3421" y="10156"/>
                  <a:pt x="3421" y="11343"/>
                </a:cubicBezTo>
                <a:cubicBezTo>
                  <a:pt x="3421" y="12299"/>
                  <a:pt x="3612" y="13209"/>
                  <a:pt x="3994" y="14067"/>
                </a:cubicBezTo>
                <a:cubicBezTo>
                  <a:pt x="4376" y="14925"/>
                  <a:pt x="4900" y="15668"/>
                  <a:pt x="5570" y="16299"/>
                </a:cubicBezTo>
                <a:cubicBezTo>
                  <a:pt x="6236" y="16929"/>
                  <a:pt x="7021" y="17430"/>
                  <a:pt x="7918" y="17796"/>
                </a:cubicBezTo>
                <a:cubicBezTo>
                  <a:pt x="8815" y="18162"/>
                  <a:pt x="9770" y="18346"/>
                  <a:pt x="10773" y="18346"/>
                </a:cubicBezTo>
                <a:cubicBezTo>
                  <a:pt x="11779" y="18346"/>
                  <a:pt x="12733" y="18162"/>
                  <a:pt x="13639" y="17796"/>
                </a:cubicBezTo>
                <a:cubicBezTo>
                  <a:pt x="14542" y="17430"/>
                  <a:pt x="15333" y="16929"/>
                  <a:pt x="16009" y="16299"/>
                </a:cubicBezTo>
                <a:cubicBezTo>
                  <a:pt x="16685" y="15668"/>
                  <a:pt x="17215" y="14928"/>
                  <a:pt x="17597" y="14076"/>
                </a:cubicBezTo>
                <a:cubicBezTo>
                  <a:pt x="17979" y="13220"/>
                  <a:pt x="18170" y="12307"/>
                  <a:pt x="18170" y="11343"/>
                </a:cubicBezTo>
                <a:cubicBezTo>
                  <a:pt x="18170" y="10156"/>
                  <a:pt x="17882" y="9056"/>
                  <a:pt x="17312" y="8043"/>
                </a:cubicBezTo>
                <a:cubicBezTo>
                  <a:pt x="16742" y="7023"/>
                  <a:pt x="15952" y="6185"/>
                  <a:pt x="14933" y="5526"/>
                </a:cubicBezTo>
                <a:cubicBezTo>
                  <a:pt x="14800" y="5437"/>
                  <a:pt x="14721" y="5324"/>
                  <a:pt x="14703" y="5198"/>
                </a:cubicBezTo>
                <a:cubicBezTo>
                  <a:pt x="14664" y="5051"/>
                  <a:pt x="14694" y="4916"/>
                  <a:pt x="14788" y="4797"/>
                </a:cubicBezTo>
                <a:lnTo>
                  <a:pt x="16067" y="2989"/>
                </a:lnTo>
                <a:cubicBezTo>
                  <a:pt x="16161" y="2880"/>
                  <a:pt x="16285" y="2811"/>
                  <a:pt x="16436" y="2785"/>
                </a:cubicBezTo>
                <a:cubicBezTo>
                  <a:pt x="16594" y="2756"/>
                  <a:pt x="16739" y="2779"/>
                  <a:pt x="16873" y="2851"/>
                </a:cubicBezTo>
                <a:moveTo>
                  <a:pt x="9664" y="10778"/>
                </a:moveTo>
                <a:cubicBezTo>
                  <a:pt x="9509" y="10778"/>
                  <a:pt x="9376" y="10727"/>
                  <a:pt x="9264" y="10626"/>
                </a:cubicBezTo>
                <a:cubicBezTo>
                  <a:pt x="9155" y="10525"/>
                  <a:pt x="9097" y="10398"/>
                  <a:pt x="9097" y="10240"/>
                </a:cubicBezTo>
                <a:lnTo>
                  <a:pt x="9097" y="536"/>
                </a:lnTo>
                <a:cubicBezTo>
                  <a:pt x="9097" y="389"/>
                  <a:pt x="9151" y="265"/>
                  <a:pt x="9258" y="158"/>
                </a:cubicBezTo>
                <a:cubicBezTo>
                  <a:pt x="9364" y="49"/>
                  <a:pt x="9497" y="0"/>
                  <a:pt x="9664" y="0"/>
                </a:cubicBezTo>
                <a:lnTo>
                  <a:pt x="11942" y="0"/>
                </a:lnTo>
                <a:cubicBezTo>
                  <a:pt x="12097" y="0"/>
                  <a:pt x="12230" y="49"/>
                  <a:pt x="12339" y="158"/>
                </a:cubicBezTo>
                <a:cubicBezTo>
                  <a:pt x="12451" y="265"/>
                  <a:pt x="12509" y="389"/>
                  <a:pt x="12509" y="536"/>
                </a:cubicBezTo>
                <a:lnTo>
                  <a:pt x="12509" y="10240"/>
                </a:lnTo>
                <a:cubicBezTo>
                  <a:pt x="12509" y="10387"/>
                  <a:pt x="12455" y="10513"/>
                  <a:pt x="12348" y="10620"/>
                </a:cubicBezTo>
                <a:cubicBezTo>
                  <a:pt x="12242" y="10724"/>
                  <a:pt x="12106" y="10778"/>
                  <a:pt x="11942" y="10778"/>
                </a:cubicBezTo>
                <a:lnTo>
                  <a:pt x="9664" y="10778"/>
                </a:lnTo>
                <a:close/>
                <a:moveTo>
                  <a:pt x="9664" y="10778"/>
                </a:moveTo>
              </a:path>
            </a:pathLst>
          </a:custGeom>
          <a:solidFill>
            <a:schemeClr val="accent4"/>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4" name="AutoShape 35">
            <a:extLst>
              <a:ext uri="{FF2B5EF4-FFF2-40B4-BE49-F238E27FC236}">
                <a16:creationId xmlns:a16="http://schemas.microsoft.com/office/drawing/2014/main" id="{0037218A-D9B0-5549-AE8A-068DDD973695}"/>
              </a:ext>
            </a:extLst>
          </p:cNvPr>
          <p:cNvSpPr>
            <a:spLocks/>
          </p:cNvSpPr>
          <p:nvPr/>
        </p:nvSpPr>
        <p:spPr bwMode="auto">
          <a:xfrm>
            <a:off x="5860281" y="3238551"/>
            <a:ext cx="224606" cy="224606"/>
          </a:xfrm>
          <a:custGeom>
            <a:avLst/>
            <a:gdLst>
              <a:gd name="T0" fmla="*/ 44170471 w 21595"/>
              <a:gd name="T1" fmla="*/ 118540689 h 21600"/>
              <a:gd name="T2" fmla="*/ 39343230 w 21595"/>
              <a:gd name="T3" fmla="*/ 117004006 h 21600"/>
              <a:gd name="T4" fmla="*/ 35350819 w 21595"/>
              <a:gd name="T5" fmla="*/ 113409518 h 21600"/>
              <a:gd name="T6" fmla="*/ 1466413 w 21595"/>
              <a:gd name="T7" fmla="*/ 64198641 h 21600"/>
              <a:gd name="T8" fmla="*/ 0 w 21595"/>
              <a:gd name="T9" fmla="*/ 58952059 h 21600"/>
              <a:gd name="T10" fmla="*/ 1466413 w 21595"/>
              <a:gd name="T11" fmla="*/ 53776704 h 21600"/>
              <a:gd name="T12" fmla="*/ 12669489 w 21595"/>
              <a:gd name="T13" fmla="*/ 37494016 h 21600"/>
              <a:gd name="T14" fmla="*/ 16316080 w 21595"/>
              <a:gd name="T15" fmla="*/ 35414109 h 21600"/>
              <a:gd name="T16" fmla="*/ 19891376 w 21595"/>
              <a:gd name="T17" fmla="*/ 37494016 h 21600"/>
              <a:gd name="T18" fmla="*/ 43407236 w 21595"/>
              <a:gd name="T19" fmla="*/ 71464787 h 21600"/>
              <a:gd name="T20" fmla="*/ 47053809 w 21595"/>
              <a:gd name="T21" fmla="*/ 73582971 h 21600"/>
              <a:gd name="T22" fmla="*/ 50640008 w 21595"/>
              <a:gd name="T23" fmla="*/ 71464787 h 21600"/>
              <a:gd name="T24" fmla="*/ 98660316 w 21595"/>
              <a:gd name="T25" fmla="*/ 2156760 h 21600"/>
              <a:gd name="T26" fmla="*/ 102306907 w 21595"/>
              <a:gd name="T27" fmla="*/ 0 h 21600"/>
              <a:gd name="T28" fmla="*/ 105953480 w 21595"/>
              <a:gd name="T29" fmla="*/ 2156760 h 21600"/>
              <a:gd name="T30" fmla="*/ 117156874 w 21595"/>
              <a:gd name="T31" fmla="*/ 18329945 h 21600"/>
              <a:gd name="T32" fmla="*/ 118595588 w 21595"/>
              <a:gd name="T33" fmla="*/ 23593019 h 21600"/>
              <a:gd name="T34" fmla="*/ 117156874 w 21595"/>
              <a:gd name="T35" fmla="*/ 28768058 h 21600"/>
              <a:gd name="T36" fmla="*/ 58564737 w 21595"/>
              <a:gd name="T37" fmla="*/ 113409518 h 21600"/>
              <a:gd name="T38" fmla="*/ 54528131 w 21595"/>
              <a:gd name="T39" fmla="*/ 117064367 h 21600"/>
              <a:gd name="T40" fmla="*/ 49860259 w 21595"/>
              <a:gd name="T41" fmla="*/ 118540689 h 21600"/>
              <a:gd name="T42" fmla="*/ 44170471 w 21595"/>
              <a:gd name="T43" fmla="*/ 118540689 h 21600"/>
              <a:gd name="T44" fmla="*/ 44170471 w 21595"/>
              <a:gd name="T45" fmla="*/ 118540689 h 216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1595" h="21600">
                <a:moveTo>
                  <a:pt x="8043" y="21600"/>
                </a:moveTo>
                <a:cubicBezTo>
                  <a:pt x="7769" y="21600"/>
                  <a:pt x="7478" y="21508"/>
                  <a:pt x="7164" y="21320"/>
                </a:cubicBezTo>
                <a:cubicBezTo>
                  <a:pt x="6851" y="21133"/>
                  <a:pt x="6608" y="20916"/>
                  <a:pt x="6437" y="20665"/>
                </a:cubicBezTo>
                <a:lnTo>
                  <a:pt x="267" y="11698"/>
                </a:lnTo>
                <a:cubicBezTo>
                  <a:pt x="88" y="11439"/>
                  <a:pt x="0" y="11121"/>
                  <a:pt x="0" y="10742"/>
                </a:cubicBezTo>
                <a:cubicBezTo>
                  <a:pt x="0" y="10363"/>
                  <a:pt x="88" y="10047"/>
                  <a:pt x="267" y="9799"/>
                </a:cubicBezTo>
                <a:lnTo>
                  <a:pt x="2307" y="6832"/>
                </a:lnTo>
                <a:cubicBezTo>
                  <a:pt x="2488" y="6573"/>
                  <a:pt x="2709" y="6446"/>
                  <a:pt x="2971" y="6453"/>
                </a:cubicBezTo>
                <a:cubicBezTo>
                  <a:pt x="3233" y="6460"/>
                  <a:pt x="3449" y="6584"/>
                  <a:pt x="3622" y="6832"/>
                </a:cubicBezTo>
                <a:lnTo>
                  <a:pt x="7904" y="13022"/>
                </a:lnTo>
                <a:cubicBezTo>
                  <a:pt x="8083" y="13281"/>
                  <a:pt x="8303" y="13408"/>
                  <a:pt x="8568" y="13408"/>
                </a:cubicBezTo>
                <a:cubicBezTo>
                  <a:pt x="8827" y="13408"/>
                  <a:pt x="9045" y="13281"/>
                  <a:pt x="9221" y="13022"/>
                </a:cubicBezTo>
                <a:lnTo>
                  <a:pt x="17965" y="393"/>
                </a:lnTo>
                <a:cubicBezTo>
                  <a:pt x="18144" y="127"/>
                  <a:pt x="18365" y="0"/>
                  <a:pt x="18629" y="0"/>
                </a:cubicBezTo>
                <a:cubicBezTo>
                  <a:pt x="18889" y="0"/>
                  <a:pt x="19109" y="127"/>
                  <a:pt x="19293" y="393"/>
                </a:cubicBezTo>
                <a:lnTo>
                  <a:pt x="21333" y="3340"/>
                </a:lnTo>
                <a:cubicBezTo>
                  <a:pt x="21512" y="3602"/>
                  <a:pt x="21600" y="3920"/>
                  <a:pt x="21595" y="4299"/>
                </a:cubicBezTo>
                <a:cubicBezTo>
                  <a:pt x="21590" y="4678"/>
                  <a:pt x="21502" y="4994"/>
                  <a:pt x="21333" y="5242"/>
                </a:cubicBezTo>
                <a:lnTo>
                  <a:pt x="10664" y="20665"/>
                </a:lnTo>
                <a:cubicBezTo>
                  <a:pt x="10483" y="20931"/>
                  <a:pt x="10238" y="21147"/>
                  <a:pt x="9929" y="21331"/>
                </a:cubicBezTo>
                <a:cubicBezTo>
                  <a:pt x="9621" y="21511"/>
                  <a:pt x="9339" y="21600"/>
                  <a:pt x="9079" y="21600"/>
                </a:cubicBezTo>
                <a:lnTo>
                  <a:pt x="8043" y="21600"/>
                </a:lnTo>
                <a:close/>
                <a:moveTo>
                  <a:pt x="8043" y="21600"/>
                </a:moveTo>
              </a:path>
            </a:pathLst>
          </a:custGeom>
          <a:solidFill>
            <a:schemeClr val="accent4"/>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5" name="AutoShape 36">
            <a:extLst>
              <a:ext uri="{FF2B5EF4-FFF2-40B4-BE49-F238E27FC236}">
                <a16:creationId xmlns:a16="http://schemas.microsoft.com/office/drawing/2014/main" id="{B7F43036-A3AD-8741-8770-BF0041A7C4F8}"/>
              </a:ext>
            </a:extLst>
          </p:cNvPr>
          <p:cNvSpPr>
            <a:spLocks/>
          </p:cNvSpPr>
          <p:nvPr/>
        </p:nvSpPr>
        <p:spPr bwMode="auto">
          <a:xfrm>
            <a:off x="6251802" y="3238551"/>
            <a:ext cx="224606" cy="224606"/>
          </a:xfrm>
          <a:custGeom>
            <a:avLst/>
            <a:gdLst>
              <a:gd name="T0" fmla="*/ 59308612 w 21600"/>
              <a:gd name="T1" fmla="*/ 0 h 21600"/>
              <a:gd name="T2" fmla="*/ 82380173 w 21600"/>
              <a:gd name="T3" fmla="*/ 4648288 h 21600"/>
              <a:gd name="T4" fmla="*/ 101253660 w 21600"/>
              <a:gd name="T5" fmla="*/ 17325605 h 21600"/>
              <a:gd name="T6" fmla="*/ 113936268 w 21600"/>
              <a:gd name="T7" fmla="*/ 36165790 h 21600"/>
              <a:gd name="T8" fmla="*/ 118540689 w 21600"/>
              <a:gd name="T9" fmla="*/ 59270336 h 21600"/>
              <a:gd name="T10" fmla="*/ 113936268 w 21600"/>
              <a:gd name="T11" fmla="*/ 82374881 h 21600"/>
              <a:gd name="T12" fmla="*/ 101253660 w 21600"/>
              <a:gd name="T13" fmla="*/ 101215084 h 21600"/>
              <a:gd name="T14" fmla="*/ 82380173 w 21600"/>
              <a:gd name="T15" fmla="*/ 113892401 h 21600"/>
              <a:gd name="T16" fmla="*/ 59308612 w 21600"/>
              <a:gd name="T17" fmla="*/ 118540689 h 21600"/>
              <a:gd name="T18" fmla="*/ 36187892 w 21600"/>
              <a:gd name="T19" fmla="*/ 113892401 h 21600"/>
              <a:gd name="T20" fmla="*/ 17336505 w 21600"/>
              <a:gd name="T21" fmla="*/ 101215084 h 21600"/>
              <a:gd name="T22" fmla="*/ 4653897 w 21600"/>
              <a:gd name="T23" fmla="*/ 82374881 h 21600"/>
              <a:gd name="T24" fmla="*/ 0 w 21600"/>
              <a:gd name="T25" fmla="*/ 59270336 h 21600"/>
              <a:gd name="T26" fmla="*/ 4653897 w 21600"/>
              <a:gd name="T27" fmla="*/ 36165790 h 21600"/>
              <a:gd name="T28" fmla="*/ 17336505 w 21600"/>
              <a:gd name="T29" fmla="*/ 17325605 h 21600"/>
              <a:gd name="T30" fmla="*/ 36187892 w 21600"/>
              <a:gd name="T31" fmla="*/ 4648288 h 21600"/>
              <a:gd name="T32" fmla="*/ 59308612 w 21600"/>
              <a:gd name="T33" fmla="*/ 0 h 21600"/>
              <a:gd name="T34" fmla="*/ 59308612 w 21600"/>
              <a:gd name="T35" fmla="*/ 100737494 h 21600"/>
              <a:gd name="T36" fmla="*/ 75498290 w 21600"/>
              <a:gd name="T37" fmla="*/ 97483383 h 21600"/>
              <a:gd name="T38" fmla="*/ 88614603 w 21600"/>
              <a:gd name="T39" fmla="*/ 88570735 h 21600"/>
              <a:gd name="T40" fmla="*/ 97543743 w 21600"/>
              <a:gd name="T41" fmla="*/ 75448813 h 21600"/>
              <a:gd name="T42" fmla="*/ 100803445 w 21600"/>
              <a:gd name="T43" fmla="*/ 59270336 h 21600"/>
              <a:gd name="T44" fmla="*/ 97543743 w 21600"/>
              <a:gd name="T45" fmla="*/ 43091876 h 21600"/>
              <a:gd name="T46" fmla="*/ 88614603 w 21600"/>
              <a:gd name="T47" fmla="*/ 29969954 h 21600"/>
              <a:gd name="T48" fmla="*/ 75448813 w 21600"/>
              <a:gd name="T49" fmla="*/ 21073798 h 21600"/>
              <a:gd name="T50" fmla="*/ 59308612 w 21600"/>
              <a:gd name="T51" fmla="*/ 17803195 h 21600"/>
              <a:gd name="T52" fmla="*/ 43091876 w 21600"/>
              <a:gd name="T53" fmla="*/ 21073798 h 21600"/>
              <a:gd name="T54" fmla="*/ 29942561 w 21600"/>
              <a:gd name="T55" fmla="*/ 29969954 h 21600"/>
              <a:gd name="T56" fmla="*/ 21073798 w 21600"/>
              <a:gd name="T57" fmla="*/ 43091876 h 21600"/>
              <a:gd name="T58" fmla="*/ 17814078 w 21600"/>
              <a:gd name="T59" fmla="*/ 59270336 h 21600"/>
              <a:gd name="T60" fmla="*/ 21073798 w 21600"/>
              <a:gd name="T61" fmla="*/ 75448813 h 21600"/>
              <a:gd name="T62" fmla="*/ 29942561 w 21600"/>
              <a:gd name="T63" fmla="*/ 88570735 h 21600"/>
              <a:gd name="T64" fmla="*/ 43091876 w 21600"/>
              <a:gd name="T65" fmla="*/ 97483383 h 21600"/>
              <a:gd name="T66" fmla="*/ 59308612 w 21600"/>
              <a:gd name="T67" fmla="*/ 100737494 h 21600"/>
              <a:gd name="T68" fmla="*/ 80536415 w 21600"/>
              <a:gd name="T69" fmla="*/ 40600348 h 21600"/>
              <a:gd name="T70" fmla="*/ 82583338 w 21600"/>
              <a:gd name="T71" fmla="*/ 39853941 h 21600"/>
              <a:gd name="T72" fmla="*/ 84690620 w 21600"/>
              <a:gd name="T73" fmla="*/ 40600348 h 21600"/>
              <a:gd name="T74" fmla="*/ 93142170 w 21600"/>
              <a:gd name="T75" fmla="*/ 49123141 h 21600"/>
              <a:gd name="T76" fmla="*/ 93948938 w 21600"/>
              <a:gd name="T77" fmla="*/ 51164455 h 21600"/>
              <a:gd name="T78" fmla="*/ 93142170 w 21600"/>
              <a:gd name="T79" fmla="*/ 53195202 h 21600"/>
              <a:gd name="T80" fmla="*/ 62799189 w 21600"/>
              <a:gd name="T81" fmla="*/ 83615054 h 21600"/>
              <a:gd name="T82" fmla="*/ 60395397 w 21600"/>
              <a:gd name="T83" fmla="*/ 85102259 h 21600"/>
              <a:gd name="T84" fmla="*/ 57602067 w 21600"/>
              <a:gd name="T85" fmla="*/ 85689669 h 21600"/>
              <a:gd name="T86" fmla="*/ 49139616 w 21600"/>
              <a:gd name="T87" fmla="*/ 85689669 h 21600"/>
              <a:gd name="T88" fmla="*/ 46395446 w 21600"/>
              <a:gd name="T89" fmla="*/ 85102259 h 21600"/>
              <a:gd name="T90" fmla="*/ 43942494 w 21600"/>
              <a:gd name="T91" fmla="*/ 83615054 h 21600"/>
              <a:gd name="T92" fmla="*/ 25398501 w 21600"/>
              <a:gd name="T93" fmla="*/ 65065769 h 21600"/>
              <a:gd name="T94" fmla="*/ 24652111 w 21600"/>
              <a:gd name="T95" fmla="*/ 63035021 h 21600"/>
              <a:gd name="T96" fmla="*/ 25398501 w 21600"/>
              <a:gd name="T97" fmla="*/ 60988099 h 21600"/>
              <a:gd name="T98" fmla="*/ 33926903 w 21600"/>
              <a:gd name="T99" fmla="*/ 52465305 h 21600"/>
              <a:gd name="T100" fmla="*/ 35973826 w 21600"/>
              <a:gd name="T101" fmla="*/ 51724489 h 21600"/>
              <a:gd name="T102" fmla="*/ 38020766 w 21600"/>
              <a:gd name="T103" fmla="*/ 52465305 h 21600"/>
              <a:gd name="T104" fmla="*/ 51246917 w 21600"/>
              <a:gd name="T105" fmla="*/ 65823059 h 21600"/>
              <a:gd name="T106" fmla="*/ 55543926 w 21600"/>
              <a:gd name="T107" fmla="*/ 65823059 h 21600"/>
              <a:gd name="T108" fmla="*/ 80536415 w 21600"/>
              <a:gd name="T109" fmla="*/ 40600348 h 21600"/>
              <a:gd name="T110" fmla="*/ 80536415 w 21600"/>
              <a:gd name="T111" fmla="*/ 40600348 h 216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600" h="21600">
                <a:moveTo>
                  <a:pt x="10807" y="0"/>
                </a:moveTo>
                <a:cubicBezTo>
                  <a:pt x="12302" y="0"/>
                  <a:pt x="13706" y="282"/>
                  <a:pt x="15011" y="847"/>
                </a:cubicBezTo>
                <a:cubicBezTo>
                  <a:pt x="16319" y="1409"/>
                  <a:pt x="17464" y="2177"/>
                  <a:pt x="18450" y="3157"/>
                </a:cubicBezTo>
                <a:cubicBezTo>
                  <a:pt x="19433" y="4136"/>
                  <a:pt x="20201" y="5280"/>
                  <a:pt x="20761" y="6590"/>
                </a:cubicBezTo>
                <a:cubicBezTo>
                  <a:pt x="21317" y="7903"/>
                  <a:pt x="21600" y="9306"/>
                  <a:pt x="21600" y="10800"/>
                </a:cubicBezTo>
                <a:cubicBezTo>
                  <a:pt x="21600" y="12296"/>
                  <a:pt x="21317" y="13700"/>
                  <a:pt x="20761" y="15010"/>
                </a:cubicBezTo>
                <a:cubicBezTo>
                  <a:pt x="20201" y="16323"/>
                  <a:pt x="19430" y="17466"/>
                  <a:pt x="18450" y="18443"/>
                </a:cubicBezTo>
                <a:cubicBezTo>
                  <a:pt x="17464" y="19423"/>
                  <a:pt x="16319" y="20191"/>
                  <a:pt x="15011" y="20753"/>
                </a:cubicBezTo>
                <a:cubicBezTo>
                  <a:pt x="13706" y="21320"/>
                  <a:pt x="12302" y="21600"/>
                  <a:pt x="10807" y="21600"/>
                </a:cubicBezTo>
                <a:cubicBezTo>
                  <a:pt x="9310" y="21600"/>
                  <a:pt x="7905" y="21320"/>
                  <a:pt x="6594" y="20753"/>
                </a:cubicBezTo>
                <a:cubicBezTo>
                  <a:pt x="5281" y="20191"/>
                  <a:pt x="4136" y="19423"/>
                  <a:pt x="3159" y="18443"/>
                </a:cubicBezTo>
                <a:cubicBezTo>
                  <a:pt x="2178" y="17466"/>
                  <a:pt x="1410" y="16323"/>
                  <a:pt x="848" y="15010"/>
                </a:cubicBezTo>
                <a:cubicBezTo>
                  <a:pt x="283" y="13700"/>
                  <a:pt x="0" y="12296"/>
                  <a:pt x="0" y="10800"/>
                </a:cubicBezTo>
                <a:cubicBezTo>
                  <a:pt x="0" y="9306"/>
                  <a:pt x="283" y="7903"/>
                  <a:pt x="848" y="6590"/>
                </a:cubicBezTo>
                <a:cubicBezTo>
                  <a:pt x="1410" y="5280"/>
                  <a:pt x="2181" y="4136"/>
                  <a:pt x="3159" y="3157"/>
                </a:cubicBezTo>
                <a:cubicBezTo>
                  <a:pt x="4136" y="2177"/>
                  <a:pt x="5281" y="1409"/>
                  <a:pt x="6594" y="847"/>
                </a:cubicBezTo>
                <a:cubicBezTo>
                  <a:pt x="7903" y="282"/>
                  <a:pt x="9307" y="0"/>
                  <a:pt x="10807" y="0"/>
                </a:cubicBezTo>
                <a:moveTo>
                  <a:pt x="10807" y="18356"/>
                </a:moveTo>
                <a:cubicBezTo>
                  <a:pt x="11861" y="18356"/>
                  <a:pt x="12844" y="18158"/>
                  <a:pt x="13757" y="17763"/>
                </a:cubicBezTo>
                <a:cubicBezTo>
                  <a:pt x="14667" y="17365"/>
                  <a:pt x="15463" y="16825"/>
                  <a:pt x="16147" y="16139"/>
                </a:cubicBezTo>
                <a:cubicBezTo>
                  <a:pt x="16836" y="15453"/>
                  <a:pt x="17379" y="14657"/>
                  <a:pt x="17774" y="13748"/>
                </a:cubicBezTo>
                <a:cubicBezTo>
                  <a:pt x="18170" y="12839"/>
                  <a:pt x="18368" y="11853"/>
                  <a:pt x="18368" y="10800"/>
                </a:cubicBezTo>
                <a:cubicBezTo>
                  <a:pt x="18368" y="9747"/>
                  <a:pt x="18170" y="8764"/>
                  <a:pt x="17774" y="7852"/>
                </a:cubicBezTo>
                <a:cubicBezTo>
                  <a:pt x="17376" y="6943"/>
                  <a:pt x="16836" y="6147"/>
                  <a:pt x="16147" y="5461"/>
                </a:cubicBezTo>
                <a:cubicBezTo>
                  <a:pt x="15466" y="4775"/>
                  <a:pt x="14667" y="4235"/>
                  <a:pt x="13748" y="3840"/>
                </a:cubicBezTo>
                <a:cubicBezTo>
                  <a:pt x="12833" y="3445"/>
                  <a:pt x="11852" y="3244"/>
                  <a:pt x="10807" y="3244"/>
                </a:cubicBezTo>
                <a:cubicBezTo>
                  <a:pt x="9753" y="3244"/>
                  <a:pt x="8764" y="3445"/>
                  <a:pt x="7852" y="3840"/>
                </a:cubicBezTo>
                <a:cubicBezTo>
                  <a:pt x="6936" y="4235"/>
                  <a:pt x="6140" y="4774"/>
                  <a:pt x="5456" y="5461"/>
                </a:cubicBezTo>
                <a:cubicBezTo>
                  <a:pt x="4772" y="6147"/>
                  <a:pt x="4235" y="6943"/>
                  <a:pt x="3840" y="7852"/>
                </a:cubicBezTo>
                <a:cubicBezTo>
                  <a:pt x="3444" y="8764"/>
                  <a:pt x="3246" y="9747"/>
                  <a:pt x="3246" y="10800"/>
                </a:cubicBezTo>
                <a:cubicBezTo>
                  <a:pt x="3246" y="11853"/>
                  <a:pt x="3444" y="12839"/>
                  <a:pt x="3840" y="13748"/>
                </a:cubicBezTo>
                <a:cubicBezTo>
                  <a:pt x="4238" y="14657"/>
                  <a:pt x="4775" y="15453"/>
                  <a:pt x="5456" y="16139"/>
                </a:cubicBezTo>
                <a:cubicBezTo>
                  <a:pt x="6137" y="16825"/>
                  <a:pt x="6933" y="17365"/>
                  <a:pt x="7852" y="17763"/>
                </a:cubicBezTo>
                <a:cubicBezTo>
                  <a:pt x="8764" y="18161"/>
                  <a:pt x="9753" y="18356"/>
                  <a:pt x="10807" y="18356"/>
                </a:cubicBezTo>
                <a:moveTo>
                  <a:pt x="14675" y="7398"/>
                </a:moveTo>
                <a:cubicBezTo>
                  <a:pt x="14765" y="7307"/>
                  <a:pt x="14890" y="7262"/>
                  <a:pt x="15048" y="7262"/>
                </a:cubicBezTo>
                <a:cubicBezTo>
                  <a:pt x="15206" y="7262"/>
                  <a:pt x="15333" y="7307"/>
                  <a:pt x="15432" y="7398"/>
                </a:cubicBezTo>
                <a:lnTo>
                  <a:pt x="16972" y="8951"/>
                </a:lnTo>
                <a:cubicBezTo>
                  <a:pt x="17065" y="9041"/>
                  <a:pt x="17113" y="9165"/>
                  <a:pt x="17119" y="9323"/>
                </a:cubicBezTo>
                <a:cubicBezTo>
                  <a:pt x="17122" y="9479"/>
                  <a:pt x="17074" y="9606"/>
                  <a:pt x="16972" y="9693"/>
                </a:cubicBezTo>
                <a:lnTo>
                  <a:pt x="11443" y="15236"/>
                </a:lnTo>
                <a:cubicBezTo>
                  <a:pt x="11335" y="15343"/>
                  <a:pt x="11188" y="15436"/>
                  <a:pt x="11005" y="15507"/>
                </a:cubicBezTo>
                <a:cubicBezTo>
                  <a:pt x="10821" y="15577"/>
                  <a:pt x="10652" y="15614"/>
                  <a:pt x="10496" y="15614"/>
                </a:cubicBezTo>
                <a:lnTo>
                  <a:pt x="8954" y="15614"/>
                </a:lnTo>
                <a:cubicBezTo>
                  <a:pt x="8810" y="15614"/>
                  <a:pt x="8646" y="15577"/>
                  <a:pt x="8454" y="15507"/>
                </a:cubicBezTo>
                <a:cubicBezTo>
                  <a:pt x="8261" y="15436"/>
                  <a:pt x="8114" y="15343"/>
                  <a:pt x="8007" y="15236"/>
                </a:cubicBezTo>
                <a:lnTo>
                  <a:pt x="4628" y="11856"/>
                </a:lnTo>
                <a:cubicBezTo>
                  <a:pt x="4538" y="11768"/>
                  <a:pt x="4492" y="11644"/>
                  <a:pt x="4492" y="11486"/>
                </a:cubicBezTo>
                <a:cubicBezTo>
                  <a:pt x="4492" y="11328"/>
                  <a:pt x="4538" y="11207"/>
                  <a:pt x="4628" y="11113"/>
                </a:cubicBezTo>
                <a:lnTo>
                  <a:pt x="6182" y="9560"/>
                </a:lnTo>
                <a:cubicBezTo>
                  <a:pt x="6272" y="9467"/>
                  <a:pt x="6397" y="9425"/>
                  <a:pt x="6555" y="9425"/>
                </a:cubicBezTo>
                <a:cubicBezTo>
                  <a:pt x="6713" y="9425"/>
                  <a:pt x="6837" y="9467"/>
                  <a:pt x="6928" y="9560"/>
                </a:cubicBezTo>
                <a:lnTo>
                  <a:pt x="9338" y="11994"/>
                </a:lnTo>
                <a:cubicBezTo>
                  <a:pt x="9598" y="12217"/>
                  <a:pt x="9861" y="12217"/>
                  <a:pt x="10121" y="11994"/>
                </a:cubicBezTo>
                <a:lnTo>
                  <a:pt x="14675" y="7398"/>
                </a:lnTo>
                <a:close/>
                <a:moveTo>
                  <a:pt x="14675" y="7398"/>
                </a:moveTo>
              </a:path>
            </a:pathLst>
          </a:custGeom>
          <a:solidFill>
            <a:schemeClr val="accent4"/>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6" name="AutoShape 37">
            <a:extLst>
              <a:ext uri="{FF2B5EF4-FFF2-40B4-BE49-F238E27FC236}">
                <a16:creationId xmlns:a16="http://schemas.microsoft.com/office/drawing/2014/main" id="{F0BF0937-ED9C-C04F-A8F0-952A513E998B}"/>
              </a:ext>
            </a:extLst>
          </p:cNvPr>
          <p:cNvSpPr>
            <a:spLocks/>
          </p:cNvSpPr>
          <p:nvPr/>
        </p:nvSpPr>
        <p:spPr bwMode="auto">
          <a:xfrm>
            <a:off x="6618851" y="3236963"/>
            <a:ext cx="224606" cy="224606"/>
          </a:xfrm>
          <a:custGeom>
            <a:avLst/>
            <a:gdLst>
              <a:gd name="T0" fmla="*/ 59308612 w 21600"/>
              <a:gd name="T1" fmla="*/ 0 h 21600"/>
              <a:gd name="T2" fmla="*/ 82380173 w 21600"/>
              <a:gd name="T3" fmla="*/ 4648288 h 21600"/>
              <a:gd name="T4" fmla="*/ 101253660 w 21600"/>
              <a:gd name="T5" fmla="*/ 17325605 h 21600"/>
              <a:gd name="T6" fmla="*/ 113936268 w 21600"/>
              <a:gd name="T7" fmla="*/ 36165790 h 21600"/>
              <a:gd name="T8" fmla="*/ 118540689 w 21600"/>
              <a:gd name="T9" fmla="*/ 59270336 h 21600"/>
              <a:gd name="T10" fmla="*/ 113936268 w 21600"/>
              <a:gd name="T11" fmla="*/ 82374881 h 21600"/>
              <a:gd name="T12" fmla="*/ 101253660 w 21600"/>
              <a:gd name="T13" fmla="*/ 101215084 h 21600"/>
              <a:gd name="T14" fmla="*/ 82380173 w 21600"/>
              <a:gd name="T15" fmla="*/ 113892401 h 21600"/>
              <a:gd name="T16" fmla="*/ 59308612 w 21600"/>
              <a:gd name="T17" fmla="*/ 118540689 h 21600"/>
              <a:gd name="T18" fmla="*/ 36187892 w 21600"/>
              <a:gd name="T19" fmla="*/ 113892401 h 21600"/>
              <a:gd name="T20" fmla="*/ 17336505 w 21600"/>
              <a:gd name="T21" fmla="*/ 101215084 h 21600"/>
              <a:gd name="T22" fmla="*/ 4653897 w 21600"/>
              <a:gd name="T23" fmla="*/ 82374881 h 21600"/>
              <a:gd name="T24" fmla="*/ 0 w 21600"/>
              <a:gd name="T25" fmla="*/ 59270336 h 21600"/>
              <a:gd name="T26" fmla="*/ 4653897 w 21600"/>
              <a:gd name="T27" fmla="*/ 36165790 h 21600"/>
              <a:gd name="T28" fmla="*/ 17336505 w 21600"/>
              <a:gd name="T29" fmla="*/ 17325605 h 21600"/>
              <a:gd name="T30" fmla="*/ 36187892 w 21600"/>
              <a:gd name="T31" fmla="*/ 4648288 h 21600"/>
              <a:gd name="T32" fmla="*/ 59308612 w 21600"/>
              <a:gd name="T33" fmla="*/ 0 h 21600"/>
              <a:gd name="T34" fmla="*/ 99684011 w 21600"/>
              <a:gd name="T35" fmla="*/ 48360242 h 21600"/>
              <a:gd name="T36" fmla="*/ 100753986 w 21600"/>
              <a:gd name="T37" fmla="*/ 45852221 h 21600"/>
              <a:gd name="T38" fmla="*/ 99684011 w 21600"/>
              <a:gd name="T39" fmla="*/ 43327708 h 21600"/>
              <a:gd name="T40" fmla="*/ 91962376 w 21600"/>
              <a:gd name="T41" fmla="*/ 35392025 h 21600"/>
              <a:gd name="T42" fmla="*/ 89328025 w 21600"/>
              <a:gd name="T43" fmla="*/ 34354699 h 21600"/>
              <a:gd name="T44" fmla="*/ 86770528 w 21600"/>
              <a:gd name="T45" fmla="*/ 35392025 h 21600"/>
              <a:gd name="T46" fmla="*/ 53216986 w 21600"/>
              <a:gd name="T47" fmla="*/ 68984142 h 21600"/>
              <a:gd name="T48" fmla="*/ 50736659 w 21600"/>
              <a:gd name="T49" fmla="*/ 70026742 h 21600"/>
              <a:gd name="T50" fmla="*/ 48173569 w 21600"/>
              <a:gd name="T51" fmla="*/ 68984142 h 21600"/>
              <a:gd name="T52" fmla="*/ 31753651 w 21600"/>
              <a:gd name="T53" fmla="*/ 52591300 h 21600"/>
              <a:gd name="T54" fmla="*/ 29273024 w 21600"/>
              <a:gd name="T55" fmla="*/ 51554309 h 21600"/>
              <a:gd name="T56" fmla="*/ 26561821 w 21600"/>
              <a:gd name="T57" fmla="*/ 52591300 h 21600"/>
              <a:gd name="T58" fmla="*/ 18840185 w 21600"/>
              <a:gd name="T59" fmla="*/ 60450148 h 21600"/>
              <a:gd name="T60" fmla="*/ 17814078 w 21600"/>
              <a:gd name="T61" fmla="*/ 62974661 h 21600"/>
              <a:gd name="T62" fmla="*/ 18840185 w 21600"/>
              <a:gd name="T63" fmla="*/ 65499174 h 21600"/>
              <a:gd name="T64" fmla="*/ 42515349 w 21600"/>
              <a:gd name="T65" fmla="*/ 89174338 h 21600"/>
              <a:gd name="T66" fmla="*/ 45336372 w 21600"/>
              <a:gd name="T67" fmla="*/ 90991020 h 21600"/>
              <a:gd name="T68" fmla="*/ 48612566 w 21600"/>
              <a:gd name="T69" fmla="*/ 91764803 h 21600"/>
              <a:gd name="T70" fmla="*/ 52783581 w 21600"/>
              <a:gd name="T71" fmla="*/ 91764803 h 21600"/>
              <a:gd name="T72" fmla="*/ 56005024 w 21600"/>
              <a:gd name="T73" fmla="*/ 91018395 h 21600"/>
              <a:gd name="T74" fmla="*/ 58875207 w 21600"/>
              <a:gd name="T75" fmla="*/ 89174338 h 21600"/>
              <a:gd name="T76" fmla="*/ 99684011 w 21600"/>
              <a:gd name="T77" fmla="*/ 48360242 h 21600"/>
              <a:gd name="T78" fmla="*/ 99684011 w 21600"/>
              <a:gd name="T79" fmla="*/ 48360242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0807" y="0"/>
                </a:moveTo>
                <a:cubicBezTo>
                  <a:pt x="12302" y="0"/>
                  <a:pt x="13706" y="282"/>
                  <a:pt x="15011" y="847"/>
                </a:cubicBezTo>
                <a:cubicBezTo>
                  <a:pt x="16319" y="1409"/>
                  <a:pt x="17464" y="2177"/>
                  <a:pt x="18450" y="3157"/>
                </a:cubicBezTo>
                <a:cubicBezTo>
                  <a:pt x="19433" y="4134"/>
                  <a:pt x="20201" y="5277"/>
                  <a:pt x="20761" y="6590"/>
                </a:cubicBezTo>
                <a:cubicBezTo>
                  <a:pt x="21317" y="7900"/>
                  <a:pt x="21600" y="9306"/>
                  <a:pt x="21600" y="10800"/>
                </a:cubicBezTo>
                <a:cubicBezTo>
                  <a:pt x="21600" y="12294"/>
                  <a:pt x="21317" y="13700"/>
                  <a:pt x="20761" y="15010"/>
                </a:cubicBezTo>
                <a:cubicBezTo>
                  <a:pt x="20201" y="16320"/>
                  <a:pt x="19430" y="17466"/>
                  <a:pt x="18450" y="18443"/>
                </a:cubicBezTo>
                <a:cubicBezTo>
                  <a:pt x="17464" y="19423"/>
                  <a:pt x="16319" y="20191"/>
                  <a:pt x="15011" y="20753"/>
                </a:cubicBezTo>
                <a:cubicBezTo>
                  <a:pt x="13706" y="21318"/>
                  <a:pt x="12302" y="21600"/>
                  <a:pt x="10807" y="21600"/>
                </a:cubicBezTo>
                <a:cubicBezTo>
                  <a:pt x="9310" y="21600"/>
                  <a:pt x="7905" y="21318"/>
                  <a:pt x="6594" y="20753"/>
                </a:cubicBezTo>
                <a:cubicBezTo>
                  <a:pt x="5281" y="20191"/>
                  <a:pt x="4136" y="19423"/>
                  <a:pt x="3159" y="18443"/>
                </a:cubicBezTo>
                <a:cubicBezTo>
                  <a:pt x="2178" y="17466"/>
                  <a:pt x="1410" y="16320"/>
                  <a:pt x="848" y="15010"/>
                </a:cubicBezTo>
                <a:cubicBezTo>
                  <a:pt x="283" y="13700"/>
                  <a:pt x="0" y="12294"/>
                  <a:pt x="0" y="10800"/>
                </a:cubicBezTo>
                <a:cubicBezTo>
                  <a:pt x="0" y="9306"/>
                  <a:pt x="283" y="7900"/>
                  <a:pt x="848" y="6590"/>
                </a:cubicBezTo>
                <a:cubicBezTo>
                  <a:pt x="1410" y="5277"/>
                  <a:pt x="2181" y="4134"/>
                  <a:pt x="3159" y="3157"/>
                </a:cubicBezTo>
                <a:cubicBezTo>
                  <a:pt x="4136" y="2177"/>
                  <a:pt x="5281" y="1409"/>
                  <a:pt x="6594" y="847"/>
                </a:cubicBezTo>
                <a:cubicBezTo>
                  <a:pt x="7903" y="282"/>
                  <a:pt x="9307" y="0"/>
                  <a:pt x="10807" y="0"/>
                </a:cubicBezTo>
                <a:moveTo>
                  <a:pt x="18164" y="8812"/>
                </a:moveTo>
                <a:cubicBezTo>
                  <a:pt x="18289" y="8688"/>
                  <a:pt x="18354" y="8533"/>
                  <a:pt x="18359" y="8355"/>
                </a:cubicBezTo>
                <a:cubicBezTo>
                  <a:pt x="18362" y="8171"/>
                  <a:pt x="18300" y="8022"/>
                  <a:pt x="18164" y="7895"/>
                </a:cubicBezTo>
                <a:lnTo>
                  <a:pt x="16757" y="6449"/>
                </a:lnTo>
                <a:cubicBezTo>
                  <a:pt x="16613" y="6322"/>
                  <a:pt x="16455" y="6260"/>
                  <a:pt x="16277" y="6260"/>
                </a:cubicBezTo>
                <a:cubicBezTo>
                  <a:pt x="16099" y="6260"/>
                  <a:pt x="15946" y="6322"/>
                  <a:pt x="15811" y="6449"/>
                </a:cubicBezTo>
                <a:lnTo>
                  <a:pt x="9697" y="12570"/>
                </a:lnTo>
                <a:cubicBezTo>
                  <a:pt x="9570" y="12697"/>
                  <a:pt x="9417" y="12760"/>
                  <a:pt x="9245" y="12760"/>
                </a:cubicBezTo>
                <a:cubicBezTo>
                  <a:pt x="9069" y="12760"/>
                  <a:pt x="8914" y="12697"/>
                  <a:pt x="8778" y="12570"/>
                </a:cubicBezTo>
                <a:lnTo>
                  <a:pt x="5786" y="9583"/>
                </a:lnTo>
                <a:cubicBezTo>
                  <a:pt x="5659" y="9459"/>
                  <a:pt x="5507" y="9394"/>
                  <a:pt x="5334" y="9394"/>
                </a:cubicBezTo>
                <a:cubicBezTo>
                  <a:pt x="5156" y="9394"/>
                  <a:pt x="4995" y="9459"/>
                  <a:pt x="4840" y="9583"/>
                </a:cubicBezTo>
                <a:lnTo>
                  <a:pt x="3433" y="11015"/>
                </a:lnTo>
                <a:cubicBezTo>
                  <a:pt x="3306" y="11142"/>
                  <a:pt x="3246" y="11297"/>
                  <a:pt x="3246" y="11475"/>
                </a:cubicBezTo>
                <a:cubicBezTo>
                  <a:pt x="3246" y="11656"/>
                  <a:pt x="3306" y="11811"/>
                  <a:pt x="3433" y="11935"/>
                </a:cubicBezTo>
                <a:lnTo>
                  <a:pt x="7747" y="16249"/>
                </a:lnTo>
                <a:cubicBezTo>
                  <a:pt x="7874" y="16374"/>
                  <a:pt x="8044" y="16484"/>
                  <a:pt x="8261" y="16580"/>
                </a:cubicBezTo>
                <a:cubicBezTo>
                  <a:pt x="8479" y="16673"/>
                  <a:pt x="8677" y="16721"/>
                  <a:pt x="8858" y="16721"/>
                </a:cubicBezTo>
                <a:lnTo>
                  <a:pt x="9618" y="16721"/>
                </a:lnTo>
                <a:cubicBezTo>
                  <a:pt x="9796" y="16721"/>
                  <a:pt x="9993" y="16676"/>
                  <a:pt x="10205" y="16585"/>
                </a:cubicBezTo>
                <a:cubicBezTo>
                  <a:pt x="10417" y="16495"/>
                  <a:pt x="10592" y="16382"/>
                  <a:pt x="10728" y="16249"/>
                </a:cubicBezTo>
                <a:lnTo>
                  <a:pt x="18164" y="8812"/>
                </a:lnTo>
                <a:close/>
                <a:moveTo>
                  <a:pt x="18164" y="8812"/>
                </a:moveTo>
              </a:path>
            </a:pathLst>
          </a:custGeom>
          <a:solidFill>
            <a:schemeClr val="accent4"/>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7" name="AutoShape 38">
            <a:extLst>
              <a:ext uri="{FF2B5EF4-FFF2-40B4-BE49-F238E27FC236}">
                <a16:creationId xmlns:a16="http://schemas.microsoft.com/office/drawing/2014/main" id="{373E640A-C1AB-3E47-9215-27D40C8535AC}"/>
              </a:ext>
            </a:extLst>
          </p:cNvPr>
          <p:cNvSpPr>
            <a:spLocks/>
          </p:cNvSpPr>
          <p:nvPr/>
        </p:nvSpPr>
        <p:spPr bwMode="auto">
          <a:xfrm>
            <a:off x="7028987" y="3254426"/>
            <a:ext cx="224606" cy="224606"/>
          </a:xfrm>
          <a:custGeom>
            <a:avLst/>
            <a:gdLst>
              <a:gd name="T0" fmla="*/ 99085700 w 21600"/>
              <a:gd name="T1" fmla="*/ 41061128 h 21600"/>
              <a:gd name="T2" fmla="*/ 32263909 w 21600"/>
              <a:gd name="T3" fmla="*/ 107965363 h 21600"/>
              <a:gd name="T4" fmla="*/ 0 w 21600"/>
              <a:gd name="T5" fmla="*/ 118540689 h 21600"/>
              <a:gd name="T6" fmla="*/ 10586208 w 21600"/>
              <a:gd name="T7" fmla="*/ 86282371 h 21600"/>
              <a:gd name="T8" fmla="*/ 77473951 w 21600"/>
              <a:gd name="T9" fmla="*/ 19444088 h 21600"/>
              <a:gd name="T10" fmla="*/ 99085700 w 21600"/>
              <a:gd name="T11" fmla="*/ 41061128 h 21600"/>
              <a:gd name="T12" fmla="*/ 79488224 w 21600"/>
              <a:gd name="T13" fmla="*/ 35578697 h 21600"/>
              <a:gd name="T14" fmla="*/ 79488224 w 21600"/>
              <a:gd name="T15" fmla="*/ 32258318 h 21600"/>
              <a:gd name="T16" fmla="*/ 77764869 w 21600"/>
              <a:gd name="T17" fmla="*/ 31484535 h 21600"/>
              <a:gd name="T18" fmla="*/ 76184319 w 21600"/>
              <a:gd name="T19" fmla="*/ 32258318 h 21600"/>
              <a:gd name="T20" fmla="*/ 22934348 w 21600"/>
              <a:gd name="T21" fmla="*/ 85365784 h 21600"/>
              <a:gd name="T22" fmla="*/ 22144090 w 21600"/>
              <a:gd name="T23" fmla="*/ 87089139 h 21600"/>
              <a:gd name="T24" fmla="*/ 22934348 w 21600"/>
              <a:gd name="T25" fmla="*/ 88828668 h 21600"/>
              <a:gd name="T26" fmla="*/ 24624736 w 21600"/>
              <a:gd name="T27" fmla="*/ 89443454 h 21600"/>
              <a:gd name="T28" fmla="*/ 26254428 w 21600"/>
              <a:gd name="T29" fmla="*/ 88828668 h 21600"/>
              <a:gd name="T30" fmla="*/ 79488224 w 21600"/>
              <a:gd name="T31" fmla="*/ 35578697 h 21600"/>
              <a:gd name="T32" fmla="*/ 115835095 w 21600"/>
              <a:gd name="T33" fmla="*/ 11349108 h 21600"/>
              <a:gd name="T34" fmla="*/ 118540689 w 21600"/>
              <a:gd name="T35" fmla="*/ 17863555 h 21600"/>
              <a:gd name="T36" fmla="*/ 115835095 w 21600"/>
              <a:gd name="T37" fmla="*/ 24311733 h 21600"/>
              <a:gd name="T38" fmla="*/ 106664531 w 21600"/>
              <a:gd name="T39" fmla="*/ 33482298 h 21600"/>
              <a:gd name="T40" fmla="*/ 85047490 w 21600"/>
              <a:gd name="T41" fmla="*/ 11881450 h 21600"/>
              <a:gd name="T42" fmla="*/ 94234247 w 21600"/>
              <a:gd name="T43" fmla="*/ 2694693 h 21600"/>
              <a:gd name="T44" fmla="*/ 100699217 w 21600"/>
              <a:gd name="T45" fmla="*/ 0 h 21600"/>
              <a:gd name="T46" fmla="*/ 107180698 w 21600"/>
              <a:gd name="T47" fmla="*/ 2694693 h 21600"/>
              <a:gd name="T48" fmla="*/ 111576344 w 21600"/>
              <a:gd name="T49" fmla="*/ 6947853 h 21600"/>
              <a:gd name="T50" fmla="*/ 115835095 w 21600"/>
              <a:gd name="T51" fmla="*/ 11349108 h 21600"/>
              <a:gd name="T52" fmla="*/ 115835095 w 21600"/>
              <a:gd name="T53" fmla="*/ 11349108 h 216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600">
                <a:moveTo>
                  <a:pt x="18055" y="7482"/>
                </a:moveTo>
                <a:lnTo>
                  <a:pt x="5879" y="19673"/>
                </a:lnTo>
                <a:lnTo>
                  <a:pt x="0" y="21600"/>
                </a:lnTo>
                <a:lnTo>
                  <a:pt x="1929" y="15722"/>
                </a:lnTo>
                <a:lnTo>
                  <a:pt x="14117" y="3543"/>
                </a:lnTo>
                <a:lnTo>
                  <a:pt x="18055" y="7482"/>
                </a:lnTo>
                <a:close/>
                <a:moveTo>
                  <a:pt x="14484" y="6483"/>
                </a:moveTo>
                <a:cubicBezTo>
                  <a:pt x="14672" y="6295"/>
                  <a:pt x="14672" y="6093"/>
                  <a:pt x="14484" y="5878"/>
                </a:cubicBezTo>
                <a:cubicBezTo>
                  <a:pt x="14393" y="5784"/>
                  <a:pt x="14287" y="5737"/>
                  <a:pt x="14170" y="5737"/>
                </a:cubicBezTo>
                <a:cubicBezTo>
                  <a:pt x="14052" y="5737"/>
                  <a:pt x="13958" y="5784"/>
                  <a:pt x="13882" y="5878"/>
                </a:cubicBezTo>
                <a:lnTo>
                  <a:pt x="4179" y="15555"/>
                </a:lnTo>
                <a:cubicBezTo>
                  <a:pt x="4085" y="15649"/>
                  <a:pt x="4035" y="15751"/>
                  <a:pt x="4035" y="15869"/>
                </a:cubicBezTo>
                <a:cubicBezTo>
                  <a:pt x="4035" y="15986"/>
                  <a:pt x="4085" y="16092"/>
                  <a:pt x="4179" y="16186"/>
                </a:cubicBezTo>
                <a:cubicBezTo>
                  <a:pt x="4252" y="16262"/>
                  <a:pt x="4358" y="16298"/>
                  <a:pt x="4487" y="16298"/>
                </a:cubicBezTo>
                <a:cubicBezTo>
                  <a:pt x="4599" y="16298"/>
                  <a:pt x="4696" y="16262"/>
                  <a:pt x="4784" y="16186"/>
                </a:cubicBezTo>
                <a:lnTo>
                  <a:pt x="14484" y="6483"/>
                </a:lnTo>
                <a:close/>
                <a:moveTo>
                  <a:pt x="21107" y="2068"/>
                </a:moveTo>
                <a:cubicBezTo>
                  <a:pt x="21436" y="2394"/>
                  <a:pt x="21600" y="2791"/>
                  <a:pt x="21600" y="3255"/>
                </a:cubicBezTo>
                <a:cubicBezTo>
                  <a:pt x="21600" y="3722"/>
                  <a:pt x="21436" y="4110"/>
                  <a:pt x="21107" y="4430"/>
                </a:cubicBezTo>
                <a:lnTo>
                  <a:pt x="19436" y="6101"/>
                </a:lnTo>
                <a:lnTo>
                  <a:pt x="15497" y="2165"/>
                </a:lnTo>
                <a:lnTo>
                  <a:pt x="17171" y="491"/>
                </a:lnTo>
                <a:cubicBezTo>
                  <a:pt x="17494" y="165"/>
                  <a:pt x="17891" y="0"/>
                  <a:pt x="18349" y="0"/>
                </a:cubicBezTo>
                <a:cubicBezTo>
                  <a:pt x="18807" y="0"/>
                  <a:pt x="19204" y="165"/>
                  <a:pt x="19530" y="491"/>
                </a:cubicBezTo>
                <a:lnTo>
                  <a:pt x="20331" y="1266"/>
                </a:lnTo>
                <a:lnTo>
                  <a:pt x="21107" y="2068"/>
                </a:lnTo>
                <a:close/>
                <a:moveTo>
                  <a:pt x="21107" y="2068"/>
                </a:moveTo>
              </a:path>
            </a:pathLst>
          </a:custGeom>
          <a:solidFill>
            <a:schemeClr val="accent4"/>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8" name="AutoShape 39">
            <a:extLst>
              <a:ext uri="{FF2B5EF4-FFF2-40B4-BE49-F238E27FC236}">
                <a16:creationId xmlns:a16="http://schemas.microsoft.com/office/drawing/2014/main" id="{8C25077F-9728-5B43-8FA7-DDB123EA52F3}"/>
              </a:ext>
            </a:extLst>
          </p:cNvPr>
          <p:cNvSpPr>
            <a:spLocks/>
          </p:cNvSpPr>
          <p:nvPr/>
        </p:nvSpPr>
        <p:spPr bwMode="auto">
          <a:xfrm>
            <a:off x="7396109" y="3238550"/>
            <a:ext cx="224606" cy="224606"/>
          </a:xfrm>
          <a:custGeom>
            <a:avLst/>
            <a:gdLst>
              <a:gd name="T0" fmla="*/ 111203299 w 21600"/>
              <a:gd name="T1" fmla="*/ 0 h 21600"/>
              <a:gd name="T2" fmla="*/ 116389520 w 21600"/>
              <a:gd name="T3" fmla="*/ 2628741 h 21600"/>
              <a:gd name="T4" fmla="*/ 118540689 w 21600"/>
              <a:gd name="T5" fmla="*/ 8868463 h 21600"/>
              <a:gd name="T6" fmla="*/ 118540689 w 21600"/>
              <a:gd name="T7" fmla="*/ 109672226 h 21600"/>
              <a:gd name="T8" fmla="*/ 116389520 w 21600"/>
              <a:gd name="T9" fmla="*/ 115928440 h 21600"/>
              <a:gd name="T10" fmla="*/ 111203299 w 21600"/>
              <a:gd name="T11" fmla="*/ 118540689 h 21600"/>
              <a:gd name="T12" fmla="*/ 7386867 w 21600"/>
              <a:gd name="T13" fmla="*/ 118540689 h 21600"/>
              <a:gd name="T14" fmla="*/ 2178844 w 21600"/>
              <a:gd name="T15" fmla="*/ 115928440 h 21600"/>
              <a:gd name="T16" fmla="*/ 0 w 21600"/>
              <a:gd name="T17" fmla="*/ 109672226 h 21600"/>
              <a:gd name="T18" fmla="*/ 0 w 21600"/>
              <a:gd name="T19" fmla="*/ 8868463 h 21600"/>
              <a:gd name="T20" fmla="*/ 2178844 w 21600"/>
              <a:gd name="T21" fmla="*/ 2628741 h 21600"/>
              <a:gd name="T22" fmla="*/ 7386867 w 21600"/>
              <a:gd name="T23" fmla="*/ 0 h 21600"/>
              <a:gd name="T24" fmla="*/ 111203299 w 21600"/>
              <a:gd name="T25" fmla="*/ 0 h 21600"/>
              <a:gd name="T26" fmla="*/ 108689669 w 21600"/>
              <a:gd name="T27" fmla="*/ 11914434 h 21600"/>
              <a:gd name="T28" fmla="*/ 9889278 w 21600"/>
              <a:gd name="T29" fmla="*/ 11914434 h 21600"/>
              <a:gd name="T30" fmla="*/ 9889278 w 21600"/>
              <a:gd name="T31" fmla="*/ 106692224 h 21600"/>
              <a:gd name="T32" fmla="*/ 108689669 w 21600"/>
              <a:gd name="T33" fmla="*/ 106692224 h 21600"/>
              <a:gd name="T34" fmla="*/ 108689669 w 21600"/>
              <a:gd name="T35" fmla="*/ 11914434 h 21600"/>
              <a:gd name="T36" fmla="*/ 29772381 w 21600"/>
              <a:gd name="T37" fmla="*/ 47542591 h 21600"/>
              <a:gd name="T38" fmla="*/ 22637856 w 21600"/>
              <a:gd name="T39" fmla="*/ 44090608 h 21600"/>
              <a:gd name="T40" fmla="*/ 19751181 w 21600"/>
              <a:gd name="T41" fmla="*/ 35743286 h 21600"/>
              <a:gd name="T42" fmla="*/ 22637856 w 21600"/>
              <a:gd name="T43" fmla="*/ 27181916 h 21600"/>
              <a:gd name="T44" fmla="*/ 29772381 w 21600"/>
              <a:gd name="T45" fmla="*/ 23713740 h 21600"/>
              <a:gd name="T46" fmla="*/ 36731116 w 21600"/>
              <a:gd name="T47" fmla="*/ 27181916 h 21600"/>
              <a:gd name="T48" fmla="*/ 39623383 w 21600"/>
              <a:gd name="T49" fmla="*/ 35743286 h 21600"/>
              <a:gd name="T50" fmla="*/ 36731116 w 21600"/>
              <a:gd name="T51" fmla="*/ 44090608 h 21600"/>
              <a:gd name="T52" fmla="*/ 29772381 w 21600"/>
              <a:gd name="T53" fmla="*/ 47542591 h 21600"/>
              <a:gd name="T54" fmla="*/ 98789508 w 21600"/>
              <a:gd name="T55" fmla="*/ 94876408 h 21600"/>
              <a:gd name="T56" fmla="*/ 19751181 w 21600"/>
              <a:gd name="T57" fmla="*/ 94876408 h 21600"/>
              <a:gd name="T58" fmla="*/ 19751181 w 21600"/>
              <a:gd name="T59" fmla="*/ 86765253 h 21600"/>
              <a:gd name="T60" fmla="*/ 37565259 w 21600"/>
              <a:gd name="T61" fmla="*/ 58974143 h 21600"/>
              <a:gd name="T62" fmla="*/ 49644282 w 21600"/>
              <a:gd name="T63" fmla="*/ 71031065 h 21600"/>
              <a:gd name="T64" fmla="*/ 72403159 w 21600"/>
              <a:gd name="T65" fmla="*/ 29569216 h 21600"/>
              <a:gd name="T66" fmla="*/ 98778307 w 21600"/>
              <a:gd name="T67" fmla="*/ 62294223 h 21600"/>
              <a:gd name="T68" fmla="*/ 98778307 w 21600"/>
              <a:gd name="T69" fmla="*/ 94876408 h 21600"/>
              <a:gd name="T70" fmla="*/ 98789508 w 21600"/>
              <a:gd name="T71" fmla="*/ 94876408 h 21600"/>
              <a:gd name="T72" fmla="*/ 98789508 w 21600"/>
              <a:gd name="T73" fmla="*/ 94876408 h 216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1600" h="21600">
                <a:moveTo>
                  <a:pt x="20263" y="0"/>
                </a:moveTo>
                <a:cubicBezTo>
                  <a:pt x="20631" y="0"/>
                  <a:pt x="20946" y="159"/>
                  <a:pt x="21208" y="479"/>
                </a:cubicBezTo>
                <a:cubicBezTo>
                  <a:pt x="21470" y="799"/>
                  <a:pt x="21600" y="1178"/>
                  <a:pt x="21600" y="1616"/>
                </a:cubicBezTo>
                <a:lnTo>
                  <a:pt x="21600" y="19984"/>
                </a:lnTo>
                <a:cubicBezTo>
                  <a:pt x="21600" y="20422"/>
                  <a:pt x="21470" y="20804"/>
                  <a:pt x="21208" y="21124"/>
                </a:cubicBezTo>
                <a:cubicBezTo>
                  <a:pt x="20949" y="21441"/>
                  <a:pt x="20633" y="21600"/>
                  <a:pt x="20263" y="21600"/>
                </a:cubicBezTo>
                <a:lnTo>
                  <a:pt x="1346" y="21600"/>
                </a:lnTo>
                <a:cubicBezTo>
                  <a:pt x="982" y="21600"/>
                  <a:pt x="663" y="21441"/>
                  <a:pt x="397" y="21124"/>
                </a:cubicBezTo>
                <a:cubicBezTo>
                  <a:pt x="132" y="20804"/>
                  <a:pt x="0" y="20422"/>
                  <a:pt x="0" y="19984"/>
                </a:cubicBezTo>
                <a:lnTo>
                  <a:pt x="0" y="1616"/>
                </a:lnTo>
                <a:cubicBezTo>
                  <a:pt x="0" y="1178"/>
                  <a:pt x="132" y="799"/>
                  <a:pt x="397" y="479"/>
                </a:cubicBezTo>
                <a:cubicBezTo>
                  <a:pt x="661" y="159"/>
                  <a:pt x="979" y="0"/>
                  <a:pt x="1346" y="0"/>
                </a:cubicBezTo>
                <a:lnTo>
                  <a:pt x="20263" y="0"/>
                </a:lnTo>
                <a:close/>
                <a:moveTo>
                  <a:pt x="19805" y="2171"/>
                </a:moveTo>
                <a:lnTo>
                  <a:pt x="1802" y="2171"/>
                </a:lnTo>
                <a:lnTo>
                  <a:pt x="1802" y="19441"/>
                </a:lnTo>
                <a:lnTo>
                  <a:pt x="19805" y="19441"/>
                </a:lnTo>
                <a:lnTo>
                  <a:pt x="19805" y="2171"/>
                </a:lnTo>
                <a:close/>
                <a:moveTo>
                  <a:pt x="5425" y="8663"/>
                </a:moveTo>
                <a:cubicBezTo>
                  <a:pt x="4911" y="8663"/>
                  <a:pt x="4475" y="8454"/>
                  <a:pt x="4125" y="8034"/>
                </a:cubicBezTo>
                <a:cubicBezTo>
                  <a:pt x="3770" y="7611"/>
                  <a:pt x="3599" y="7103"/>
                  <a:pt x="3599" y="6513"/>
                </a:cubicBezTo>
                <a:cubicBezTo>
                  <a:pt x="3599" y="5896"/>
                  <a:pt x="3770" y="5373"/>
                  <a:pt x="4125" y="4953"/>
                </a:cubicBezTo>
                <a:cubicBezTo>
                  <a:pt x="4478" y="4527"/>
                  <a:pt x="4911" y="4321"/>
                  <a:pt x="5425" y="4321"/>
                </a:cubicBezTo>
                <a:cubicBezTo>
                  <a:pt x="5915" y="4321"/>
                  <a:pt x="6341" y="4530"/>
                  <a:pt x="6693" y="4953"/>
                </a:cubicBezTo>
                <a:cubicBezTo>
                  <a:pt x="7046" y="5373"/>
                  <a:pt x="7220" y="5896"/>
                  <a:pt x="7220" y="6513"/>
                </a:cubicBezTo>
                <a:cubicBezTo>
                  <a:pt x="7220" y="7103"/>
                  <a:pt x="7046" y="7611"/>
                  <a:pt x="6693" y="8034"/>
                </a:cubicBezTo>
                <a:cubicBezTo>
                  <a:pt x="6341" y="8454"/>
                  <a:pt x="5915" y="8663"/>
                  <a:pt x="5425" y="8663"/>
                </a:cubicBezTo>
                <a:moveTo>
                  <a:pt x="18001" y="17288"/>
                </a:moveTo>
                <a:lnTo>
                  <a:pt x="3599" y="17288"/>
                </a:lnTo>
                <a:lnTo>
                  <a:pt x="3599" y="15810"/>
                </a:lnTo>
                <a:lnTo>
                  <a:pt x="6845" y="10746"/>
                </a:lnTo>
                <a:lnTo>
                  <a:pt x="9046" y="12943"/>
                </a:lnTo>
                <a:lnTo>
                  <a:pt x="13193" y="5388"/>
                </a:lnTo>
                <a:lnTo>
                  <a:pt x="17999" y="11351"/>
                </a:lnTo>
                <a:lnTo>
                  <a:pt x="17999" y="17288"/>
                </a:lnTo>
                <a:lnTo>
                  <a:pt x="18001" y="17288"/>
                </a:lnTo>
                <a:close/>
                <a:moveTo>
                  <a:pt x="18001" y="17288"/>
                </a:moveTo>
              </a:path>
            </a:pathLst>
          </a:custGeom>
          <a:solidFill>
            <a:schemeClr val="accent4"/>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9" name="AutoShape 40">
            <a:extLst>
              <a:ext uri="{FF2B5EF4-FFF2-40B4-BE49-F238E27FC236}">
                <a16:creationId xmlns:a16="http://schemas.microsoft.com/office/drawing/2014/main" id="{6BBDB51B-A67D-5747-8B27-BB2B3F0D5F05}"/>
              </a:ext>
            </a:extLst>
          </p:cNvPr>
          <p:cNvSpPr>
            <a:spLocks/>
          </p:cNvSpPr>
          <p:nvPr/>
        </p:nvSpPr>
        <p:spPr bwMode="auto">
          <a:xfrm>
            <a:off x="7799843" y="3254426"/>
            <a:ext cx="224606" cy="224606"/>
          </a:xfrm>
          <a:custGeom>
            <a:avLst/>
            <a:gdLst>
              <a:gd name="T0" fmla="*/ 118107284 w 21600"/>
              <a:gd name="T1" fmla="*/ 106066537 h 21600"/>
              <a:gd name="T2" fmla="*/ 118540689 w 21600"/>
              <a:gd name="T3" fmla="*/ 107987148 h 21600"/>
              <a:gd name="T4" fmla="*/ 116756974 w 21600"/>
              <a:gd name="T5" fmla="*/ 112300967 h 21600"/>
              <a:gd name="T6" fmla="*/ 112454355 w 21600"/>
              <a:gd name="T7" fmla="*/ 116537634 h 21600"/>
              <a:gd name="T8" fmla="*/ 108228888 w 21600"/>
              <a:gd name="T9" fmla="*/ 118397867 h 21600"/>
              <a:gd name="T10" fmla="*/ 107915886 w 21600"/>
              <a:gd name="T11" fmla="*/ 118397867 h 21600"/>
              <a:gd name="T12" fmla="*/ 103536415 w 21600"/>
              <a:gd name="T13" fmla="*/ 116087419 h 21600"/>
              <a:gd name="T14" fmla="*/ 69697565 w 21600"/>
              <a:gd name="T15" fmla="*/ 72567747 h 21600"/>
              <a:gd name="T16" fmla="*/ 58298997 w 21600"/>
              <a:gd name="T17" fmla="*/ 81924684 h 21600"/>
              <a:gd name="T18" fmla="*/ 48233930 w 21600"/>
              <a:gd name="T19" fmla="*/ 88845161 h 21600"/>
              <a:gd name="T20" fmla="*/ 50829686 w 21600"/>
              <a:gd name="T21" fmla="*/ 109694010 h 21600"/>
              <a:gd name="T22" fmla="*/ 50829686 w 21600"/>
              <a:gd name="T23" fmla="*/ 110440399 h 21600"/>
              <a:gd name="T24" fmla="*/ 49199976 w 21600"/>
              <a:gd name="T25" fmla="*/ 114539854 h 21600"/>
              <a:gd name="T26" fmla="*/ 46900412 w 21600"/>
              <a:gd name="T27" fmla="*/ 116833826 h 21600"/>
              <a:gd name="T28" fmla="*/ 42597793 w 21600"/>
              <a:gd name="T29" fmla="*/ 118540689 h 21600"/>
              <a:gd name="T30" fmla="*/ 42290400 w 21600"/>
              <a:gd name="T31" fmla="*/ 118540689 h 21600"/>
              <a:gd name="T32" fmla="*/ 37910929 w 21600"/>
              <a:gd name="T33" fmla="*/ 116230224 h 21600"/>
              <a:gd name="T34" fmla="*/ 22676432 w 21600"/>
              <a:gd name="T35" fmla="*/ 96045338 h 21600"/>
              <a:gd name="T36" fmla="*/ 2299564 w 21600"/>
              <a:gd name="T37" fmla="*/ 80651526 h 21600"/>
              <a:gd name="T38" fmla="*/ 0 w 21600"/>
              <a:gd name="T39" fmla="*/ 76200811 h 21600"/>
              <a:gd name="T40" fmla="*/ 0 w 21600"/>
              <a:gd name="T41" fmla="*/ 75920794 h 21600"/>
              <a:gd name="T42" fmla="*/ 1706862 w 21600"/>
              <a:gd name="T43" fmla="*/ 71667652 h 21600"/>
              <a:gd name="T44" fmla="*/ 3929274 w 21600"/>
              <a:gd name="T45" fmla="*/ 69527385 h 21600"/>
              <a:gd name="T46" fmla="*/ 8105881 w 21600"/>
              <a:gd name="T47" fmla="*/ 67727495 h 21600"/>
              <a:gd name="T48" fmla="*/ 8852288 w 21600"/>
              <a:gd name="T49" fmla="*/ 67880883 h 21600"/>
              <a:gd name="T50" fmla="*/ 29679036 w 21600"/>
              <a:gd name="T51" fmla="*/ 70257282 h 21600"/>
              <a:gd name="T52" fmla="*/ 36621297 w 21600"/>
              <a:gd name="T53" fmla="*/ 60280268 h 21600"/>
              <a:gd name="T54" fmla="*/ 45967333 w 21600"/>
              <a:gd name="T55" fmla="*/ 49013304 h 21600"/>
              <a:gd name="T56" fmla="*/ 2623132 w 21600"/>
              <a:gd name="T57" fmla="*/ 15081109 h 21600"/>
              <a:gd name="T58" fmla="*/ 323885 w 21600"/>
              <a:gd name="T59" fmla="*/ 10706929 h 21600"/>
              <a:gd name="T60" fmla="*/ 323885 w 21600"/>
              <a:gd name="T61" fmla="*/ 10394244 h 21600"/>
              <a:gd name="T62" fmla="*/ 2036039 w 21600"/>
              <a:gd name="T63" fmla="*/ 6097217 h 21600"/>
              <a:gd name="T64" fmla="*/ 6256214 w 21600"/>
              <a:gd name="T65" fmla="*/ 1844075 h 21600"/>
              <a:gd name="T66" fmla="*/ 10481980 w 21600"/>
              <a:gd name="T67" fmla="*/ 137213 h 21600"/>
              <a:gd name="T68" fmla="*/ 11458928 w 21600"/>
              <a:gd name="T69" fmla="*/ 137213 h 21600"/>
              <a:gd name="T70" fmla="*/ 12457659 w 21600"/>
              <a:gd name="T71" fmla="*/ 433405 h 21600"/>
              <a:gd name="T72" fmla="*/ 72150517 w 21600"/>
              <a:gd name="T73" fmla="*/ 22204451 h 21600"/>
              <a:gd name="T74" fmla="*/ 83379222 w 21600"/>
              <a:gd name="T75" fmla="*/ 11140652 h 21600"/>
              <a:gd name="T76" fmla="*/ 95353999 w 21600"/>
              <a:gd name="T77" fmla="*/ 2963510 h 21600"/>
              <a:gd name="T78" fmla="*/ 107762199 w 21600"/>
              <a:gd name="T79" fmla="*/ 0 h 21600"/>
              <a:gd name="T80" fmla="*/ 115868080 w 21600"/>
              <a:gd name="T81" fmla="*/ 2743853 h 21600"/>
              <a:gd name="T82" fmla="*/ 117947987 w 21600"/>
              <a:gd name="T83" fmla="*/ 6174070 h 21600"/>
              <a:gd name="T84" fmla="*/ 118540689 w 21600"/>
              <a:gd name="T85" fmla="*/ 10827967 h 21600"/>
              <a:gd name="T86" fmla="*/ 115664897 w 21600"/>
              <a:gd name="T87" fmla="*/ 23241758 h 21600"/>
              <a:gd name="T88" fmla="*/ 107465989 w 21600"/>
              <a:gd name="T89" fmla="*/ 35128800 h 21600"/>
              <a:gd name="T90" fmla="*/ 96303253 w 21600"/>
              <a:gd name="T91" fmla="*/ 46406347 h 21600"/>
              <a:gd name="T92" fmla="*/ 118107284 w 21600"/>
              <a:gd name="T93" fmla="*/ 106066537 h 21600"/>
              <a:gd name="T94" fmla="*/ 118107284 w 21600"/>
              <a:gd name="T95" fmla="*/ 106066537 h 216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600" h="21600">
                <a:moveTo>
                  <a:pt x="21521" y="19327"/>
                </a:moveTo>
                <a:cubicBezTo>
                  <a:pt x="21574" y="19434"/>
                  <a:pt x="21600" y="19553"/>
                  <a:pt x="21600" y="19677"/>
                </a:cubicBezTo>
                <a:cubicBezTo>
                  <a:pt x="21600" y="19974"/>
                  <a:pt x="21492" y="20237"/>
                  <a:pt x="21275" y="20463"/>
                </a:cubicBezTo>
                <a:lnTo>
                  <a:pt x="20491" y="21235"/>
                </a:lnTo>
                <a:cubicBezTo>
                  <a:pt x="20281" y="21461"/>
                  <a:pt x="20027" y="21574"/>
                  <a:pt x="19721" y="21574"/>
                </a:cubicBezTo>
                <a:lnTo>
                  <a:pt x="19664" y="21574"/>
                </a:lnTo>
                <a:cubicBezTo>
                  <a:pt x="19350" y="21538"/>
                  <a:pt x="19081" y="21396"/>
                  <a:pt x="18866" y="21153"/>
                </a:cubicBezTo>
                <a:lnTo>
                  <a:pt x="12700" y="13223"/>
                </a:lnTo>
                <a:cubicBezTo>
                  <a:pt x="11959" y="13870"/>
                  <a:pt x="11265" y="14439"/>
                  <a:pt x="10623" y="14928"/>
                </a:cubicBezTo>
                <a:cubicBezTo>
                  <a:pt x="9975" y="15414"/>
                  <a:pt x="9367" y="15835"/>
                  <a:pt x="8789" y="16189"/>
                </a:cubicBezTo>
                <a:lnTo>
                  <a:pt x="9262" y="19988"/>
                </a:lnTo>
                <a:lnTo>
                  <a:pt x="9262" y="20124"/>
                </a:lnTo>
                <a:cubicBezTo>
                  <a:pt x="9262" y="20424"/>
                  <a:pt x="9163" y="20673"/>
                  <a:pt x="8965" y="20871"/>
                </a:cubicBezTo>
                <a:lnTo>
                  <a:pt x="8546" y="21289"/>
                </a:lnTo>
                <a:cubicBezTo>
                  <a:pt x="8339" y="21498"/>
                  <a:pt x="8076" y="21600"/>
                  <a:pt x="7762" y="21600"/>
                </a:cubicBezTo>
                <a:lnTo>
                  <a:pt x="7706" y="21600"/>
                </a:lnTo>
                <a:cubicBezTo>
                  <a:pt x="7355" y="21563"/>
                  <a:pt x="7089" y="21425"/>
                  <a:pt x="6908" y="21179"/>
                </a:cubicBezTo>
                <a:lnTo>
                  <a:pt x="4132" y="17501"/>
                </a:lnTo>
                <a:lnTo>
                  <a:pt x="419" y="14696"/>
                </a:lnTo>
                <a:cubicBezTo>
                  <a:pt x="156" y="14473"/>
                  <a:pt x="17" y="14201"/>
                  <a:pt x="0" y="13885"/>
                </a:cubicBezTo>
                <a:lnTo>
                  <a:pt x="0" y="13834"/>
                </a:lnTo>
                <a:cubicBezTo>
                  <a:pt x="0" y="13551"/>
                  <a:pt x="105" y="13294"/>
                  <a:pt x="311" y="13059"/>
                </a:cubicBezTo>
                <a:lnTo>
                  <a:pt x="716" y="12669"/>
                </a:lnTo>
                <a:cubicBezTo>
                  <a:pt x="897" y="12440"/>
                  <a:pt x="1152" y="12332"/>
                  <a:pt x="1477" y="12341"/>
                </a:cubicBezTo>
                <a:cubicBezTo>
                  <a:pt x="1551" y="12341"/>
                  <a:pt x="1596" y="12352"/>
                  <a:pt x="1613" y="12369"/>
                </a:cubicBezTo>
                <a:lnTo>
                  <a:pt x="5408" y="12802"/>
                </a:lnTo>
                <a:cubicBezTo>
                  <a:pt x="5761" y="12234"/>
                  <a:pt x="6180" y="11626"/>
                  <a:pt x="6673" y="10984"/>
                </a:cubicBezTo>
                <a:cubicBezTo>
                  <a:pt x="7168" y="10336"/>
                  <a:pt x="7734" y="9655"/>
                  <a:pt x="8376" y="8931"/>
                </a:cubicBezTo>
                <a:lnTo>
                  <a:pt x="478" y="2748"/>
                </a:lnTo>
                <a:cubicBezTo>
                  <a:pt x="195" y="2522"/>
                  <a:pt x="59" y="2256"/>
                  <a:pt x="59" y="1951"/>
                </a:cubicBezTo>
                <a:lnTo>
                  <a:pt x="59" y="1894"/>
                </a:lnTo>
                <a:cubicBezTo>
                  <a:pt x="59" y="1614"/>
                  <a:pt x="161" y="1354"/>
                  <a:pt x="371" y="1111"/>
                </a:cubicBezTo>
                <a:lnTo>
                  <a:pt x="1140" y="336"/>
                </a:lnTo>
                <a:cubicBezTo>
                  <a:pt x="1384" y="130"/>
                  <a:pt x="1641" y="25"/>
                  <a:pt x="1910" y="25"/>
                </a:cubicBezTo>
                <a:lnTo>
                  <a:pt x="2088" y="25"/>
                </a:lnTo>
                <a:cubicBezTo>
                  <a:pt x="2154" y="25"/>
                  <a:pt x="2216" y="45"/>
                  <a:pt x="2270" y="79"/>
                </a:cubicBezTo>
                <a:lnTo>
                  <a:pt x="13147" y="4046"/>
                </a:lnTo>
                <a:lnTo>
                  <a:pt x="15193" y="2030"/>
                </a:lnTo>
                <a:cubicBezTo>
                  <a:pt x="15827" y="1397"/>
                  <a:pt x="16552" y="902"/>
                  <a:pt x="17375" y="540"/>
                </a:cubicBezTo>
                <a:cubicBezTo>
                  <a:pt x="18196" y="181"/>
                  <a:pt x="18951" y="0"/>
                  <a:pt x="19636" y="0"/>
                </a:cubicBezTo>
                <a:cubicBezTo>
                  <a:pt x="20284" y="0"/>
                  <a:pt x="20779" y="167"/>
                  <a:pt x="21113" y="500"/>
                </a:cubicBezTo>
                <a:cubicBezTo>
                  <a:pt x="21292" y="662"/>
                  <a:pt x="21419" y="871"/>
                  <a:pt x="21492" y="1125"/>
                </a:cubicBezTo>
                <a:cubicBezTo>
                  <a:pt x="21563" y="1374"/>
                  <a:pt x="21600" y="1660"/>
                  <a:pt x="21600" y="1973"/>
                </a:cubicBezTo>
                <a:cubicBezTo>
                  <a:pt x="21600" y="2660"/>
                  <a:pt x="21425" y="3415"/>
                  <a:pt x="21076" y="4235"/>
                </a:cubicBezTo>
                <a:cubicBezTo>
                  <a:pt x="20728" y="5055"/>
                  <a:pt x="20230" y="5779"/>
                  <a:pt x="19582" y="6401"/>
                </a:cubicBezTo>
                <a:lnTo>
                  <a:pt x="17548" y="8456"/>
                </a:lnTo>
                <a:lnTo>
                  <a:pt x="21521" y="19327"/>
                </a:lnTo>
                <a:close/>
                <a:moveTo>
                  <a:pt x="21521" y="19327"/>
                </a:moveTo>
              </a:path>
            </a:pathLst>
          </a:custGeom>
          <a:solidFill>
            <a:schemeClr val="accent4"/>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70" name="AutoShape 41">
            <a:extLst>
              <a:ext uri="{FF2B5EF4-FFF2-40B4-BE49-F238E27FC236}">
                <a16:creationId xmlns:a16="http://schemas.microsoft.com/office/drawing/2014/main" id="{FA10E4A3-B954-FF4F-A700-C27C66BB6F93}"/>
              </a:ext>
            </a:extLst>
          </p:cNvPr>
          <p:cNvSpPr>
            <a:spLocks/>
          </p:cNvSpPr>
          <p:nvPr/>
        </p:nvSpPr>
        <p:spPr bwMode="auto">
          <a:xfrm>
            <a:off x="8279886" y="3241726"/>
            <a:ext cx="224606" cy="224606"/>
          </a:xfrm>
          <a:custGeom>
            <a:avLst/>
            <a:gdLst>
              <a:gd name="T0" fmla="*/ 111285426 w 21600"/>
              <a:gd name="T1" fmla="*/ 46472299 h 21600"/>
              <a:gd name="T2" fmla="*/ 116411304 w 21600"/>
              <a:gd name="T3" fmla="*/ 48585191 h 21600"/>
              <a:gd name="T4" fmla="*/ 118540689 w 21600"/>
              <a:gd name="T5" fmla="*/ 53711069 h 21600"/>
              <a:gd name="T6" fmla="*/ 118540689 w 21600"/>
              <a:gd name="T7" fmla="*/ 64829619 h 21600"/>
              <a:gd name="T8" fmla="*/ 116411304 w 21600"/>
              <a:gd name="T9" fmla="*/ 69955498 h 21600"/>
              <a:gd name="T10" fmla="*/ 111285426 w 21600"/>
              <a:gd name="T11" fmla="*/ 72084865 h 21600"/>
              <a:gd name="T12" fmla="*/ 72079273 w 21600"/>
              <a:gd name="T13" fmla="*/ 72084865 h 21600"/>
              <a:gd name="T14" fmla="*/ 72079273 w 21600"/>
              <a:gd name="T15" fmla="*/ 111142939 h 21600"/>
              <a:gd name="T16" fmla="*/ 69949889 w 21600"/>
              <a:gd name="T17" fmla="*/ 116411304 h 21600"/>
              <a:gd name="T18" fmla="*/ 64824328 w 21600"/>
              <a:gd name="T19" fmla="*/ 118540689 h 21600"/>
              <a:gd name="T20" fmla="*/ 53716361 w 21600"/>
              <a:gd name="T21" fmla="*/ 118540689 h 21600"/>
              <a:gd name="T22" fmla="*/ 48590782 w 21600"/>
              <a:gd name="T23" fmla="*/ 116411304 h 21600"/>
              <a:gd name="T24" fmla="*/ 46461415 w 21600"/>
              <a:gd name="T25" fmla="*/ 111285426 h 21600"/>
              <a:gd name="T26" fmla="*/ 46461415 w 21600"/>
              <a:gd name="T27" fmla="*/ 72084865 h 21600"/>
              <a:gd name="T28" fmla="*/ 7414242 w 21600"/>
              <a:gd name="T29" fmla="*/ 72084865 h 21600"/>
              <a:gd name="T30" fmla="*/ 2129384 w 21600"/>
              <a:gd name="T31" fmla="*/ 70037942 h 21600"/>
              <a:gd name="T32" fmla="*/ 0 w 21600"/>
              <a:gd name="T33" fmla="*/ 64829619 h 21600"/>
              <a:gd name="T34" fmla="*/ 0 w 21600"/>
              <a:gd name="T35" fmla="*/ 53711069 h 21600"/>
              <a:gd name="T36" fmla="*/ 2129384 w 21600"/>
              <a:gd name="T37" fmla="*/ 48585191 h 21600"/>
              <a:gd name="T38" fmla="*/ 7255245 w 21600"/>
              <a:gd name="T39" fmla="*/ 46472299 h 21600"/>
              <a:gd name="T40" fmla="*/ 46461415 w 21600"/>
              <a:gd name="T41" fmla="*/ 46472299 h 21600"/>
              <a:gd name="T42" fmla="*/ 46461415 w 21600"/>
              <a:gd name="T43" fmla="*/ 7414242 h 21600"/>
              <a:gd name="T44" fmla="*/ 48508338 w 21600"/>
              <a:gd name="T45" fmla="*/ 2129384 h 21600"/>
              <a:gd name="T46" fmla="*/ 53716361 w 21600"/>
              <a:gd name="T47" fmla="*/ 0 h 21600"/>
              <a:gd name="T48" fmla="*/ 64824328 w 21600"/>
              <a:gd name="T49" fmla="*/ 0 h 21600"/>
              <a:gd name="T50" fmla="*/ 69949889 w 21600"/>
              <a:gd name="T51" fmla="*/ 2129384 h 21600"/>
              <a:gd name="T52" fmla="*/ 72079273 w 21600"/>
              <a:gd name="T53" fmla="*/ 7255245 h 21600"/>
              <a:gd name="T54" fmla="*/ 72079273 w 21600"/>
              <a:gd name="T55" fmla="*/ 46472299 h 21600"/>
              <a:gd name="T56" fmla="*/ 111285426 w 21600"/>
              <a:gd name="T57" fmla="*/ 46472299 h 21600"/>
              <a:gd name="T58" fmla="*/ 111285426 w 21600"/>
              <a:gd name="T59" fmla="*/ 46472299 h 216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600" h="21600">
                <a:moveTo>
                  <a:pt x="20278" y="8468"/>
                </a:moveTo>
                <a:cubicBezTo>
                  <a:pt x="20642" y="8468"/>
                  <a:pt x="20954" y="8597"/>
                  <a:pt x="21212" y="8853"/>
                </a:cubicBezTo>
                <a:cubicBezTo>
                  <a:pt x="21471" y="9111"/>
                  <a:pt x="21600" y="9423"/>
                  <a:pt x="21600" y="9787"/>
                </a:cubicBezTo>
                <a:lnTo>
                  <a:pt x="21600" y="11813"/>
                </a:lnTo>
                <a:cubicBezTo>
                  <a:pt x="21600" y="12181"/>
                  <a:pt x="21471" y="12489"/>
                  <a:pt x="21212" y="12747"/>
                </a:cubicBezTo>
                <a:cubicBezTo>
                  <a:pt x="20954" y="13006"/>
                  <a:pt x="20642" y="13135"/>
                  <a:pt x="20278" y="13135"/>
                </a:cubicBezTo>
                <a:lnTo>
                  <a:pt x="13134" y="13135"/>
                </a:lnTo>
                <a:lnTo>
                  <a:pt x="13134" y="20252"/>
                </a:lnTo>
                <a:cubicBezTo>
                  <a:pt x="13134" y="20637"/>
                  <a:pt x="13005" y="20957"/>
                  <a:pt x="12746" y="21212"/>
                </a:cubicBezTo>
                <a:cubicBezTo>
                  <a:pt x="12488" y="21471"/>
                  <a:pt x="12176" y="21600"/>
                  <a:pt x="11812" y="21600"/>
                </a:cubicBezTo>
                <a:lnTo>
                  <a:pt x="9788" y="21600"/>
                </a:lnTo>
                <a:cubicBezTo>
                  <a:pt x="9424" y="21600"/>
                  <a:pt x="9112" y="21471"/>
                  <a:pt x="8854" y="21212"/>
                </a:cubicBezTo>
                <a:cubicBezTo>
                  <a:pt x="8592" y="20957"/>
                  <a:pt x="8466" y="20645"/>
                  <a:pt x="8466" y="20278"/>
                </a:cubicBezTo>
                <a:lnTo>
                  <a:pt x="8466" y="13135"/>
                </a:lnTo>
                <a:lnTo>
                  <a:pt x="1351" y="13135"/>
                </a:lnTo>
                <a:cubicBezTo>
                  <a:pt x="966" y="13135"/>
                  <a:pt x="646" y="13012"/>
                  <a:pt x="388" y="12762"/>
                </a:cubicBezTo>
                <a:cubicBezTo>
                  <a:pt x="129" y="12515"/>
                  <a:pt x="0" y="12198"/>
                  <a:pt x="0" y="11813"/>
                </a:cubicBezTo>
                <a:lnTo>
                  <a:pt x="0" y="9787"/>
                </a:lnTo>
                <a:cubicBezTo>
                  <a:pt x="0" y="9422"/>
                  <a:pt x="129" y="9114"/>
                  <a:pt x="388" y="8853"/>
                </a:cubicBezTo>
                <a:cubicBezTo>
                  <a:pt x="646" y="8597"/>
                  <a:pt x="955" y="8468"/>
                  <a:pt x="1322" y="8468"/>
                </a:cubicBezTo>
                <a:lnTo>
                  <a:pt x="8466" y="8468"/>
                </a:lnTo>
                <a:lnTo>
                  <a:pt x="8466" y="1351"/>
                </a:lnTo>
                <a:cubicBezTo>
                  <a:pt x="8466" y="966"/>
                  <a:pt x="8589" y="646"/>
                  <a:pt x="8839" y="388"/>
                </a:cubicBezTo>
                <a:cubicBezTo>
                  <a:pt x="9089" y="132"/>
                  <a:pt x="9403" y="0"/>
                  <a:pt x="9788" y="0"/>
                </a:cubicBezTo>
                <a:lnTo>
                  <a:pt x="11812" y="0"/>
                </a:lnTo>
                <a:cubicBezTo>
                  <a:pt x="12176" y="0"/>
                  <a:pt x="12488" y="132"/>
                  <a:pt x="12746" y="388"/>
                </a:cubicBezTo>
                <a:cubicBezTo>
                  <a:pt x="13005" y="646"/>
                  <a:pt x="13134" y="957"/>
                  <a:pt x="13134" y="1322"/>
                </a:cubicBezTo>
                <a:lnTo>
                  <a:pt x="13134" y="8468"/>
                </a:lnTo>
                <a:lnTo>
                  <a:pt x="20278" y="8468"/>
                </a:lnTo>
                <a:close/>
                <a:moveTo>
                  <a:pt x="20278" y="8468"/>
                </a:moveTo>
              </a:path>
            </a:pathLst>
          </a:custGeom>
          <a:solidFill>
            <a:schemeClr val="accent4"/>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71" name="AutoShape 42">
            <a:extLst>
              <a:ext uri="{FF2B5EF4-FFF2-40B4-BE49-F238E27FC236}">
                <a16:creationId xmlns:a16="http://schemas.microsoft.com/office/drawing/2014/main" id="{BA05B393-043C-7348-9D43-94DC3088C354}"/>
              </a:ext>
            </a:extLst>
          </p:cNvPr>
          <p:cNvSpPr>
            <a:spLocks/>
          </p:cNvSpPr>
          <p:nvPr/>
        </p:nvSpPr>
        <p:spPr bwMode="auto">
          <a:xfrm>
            <a:off x="8657883" y="3239754"/>
            <a:ext cx="224606" cy="224606"/>
          </a:xfrm>
          <a:custGeom>
            <a:avLst/>
            <a:gdLst>
              <a:gd name="T0" fmla="*/ 59308612 w 21600"/>
              <a:gd name="T1" fmla="*/ 0 h 21600"/>
              <a:gd name="T2" fmla="*/ 82380173 w 21600"/>
              <a:gd name="T3" fmla="*/ 4648288 h 21600"/>
              <a:gd name="T4" fmla="*/ 101253660 w 21600"/>
              <a:gd name="T5" fmla="*/ 17325605 h 21600"/>
              <a:gd name="T6" fmla="*/ 113936268 w 21600"/>
              <a:gd name="T7" fmla="*/ 36165790 h 21600"/>
              <a:gd name="T8" fmla="*/ 118540689 w 21600"/>
              <a:gd name="T9" fmla="*/ 59270336 h 21600"/>
              <a:gd name="T10" fmla="*/ 113936268 w 21600"/>
              <a:gd name="T11" fmla="*/ 82374881 h 21600"/>
              <a:gd name="T12" fmla="*/ 101253660 w 21600"/>
              <a:gd name="T13" fmla="*/ 101215084 h 21600"/>
              <a:gd name="T14" fmla="*/ 82380173 w 21600"/>
              <a:gd name="T15" fmla="*/ 113908893 h 21600"/>
              <a:gd name="T16" fmla="*/ 59308612 w 21600"/>
              <a:gd name="T17" fmla="*/ 118540689 h 21600"/>
              <a:gd name="T18" fmla="*/ 36187892 w 21600"/>
              <a:gd name="T19" fmla="*/ 113908893 h 21600"/>
              <a:gd name="T20" fmla="*/ 17336505 w 21600"/>
              <a:gd name="T21" fmla="*/ 101215084 h 21600"/>
              <a:gd name="T22" fmla="*/ 4653897 w 21600"/>
              <a:gd name="T23" fmla="*/ 82374881 h 21600"/>
              <a:gd name="T24" fmla="*/ 0 w 21600"/>
              <a:gd name="T25" fmla="*/ 59270336 h 21600"/>
              <a:gd name="T26" fmla="*/ 4653897 w 21600"/>
              <a:gd name="T27" fmla="*/ 36165790 h 21600"/>
              <a:gd name="T28" fmla="*/ 17336505 w 21600"/>
              <a:gd name="T29" fmla="*/ 17325605 h 21600"/>
              <a:gd name="T30" fmla="*/ 36187892 w 21600"/>
              <a:gd name="T31" fmla="*/ 4648288 h 21600"/>
              <a:gd name="T32" fmla="*/ 59308612 w 21600"/>
              <a:gd name="T33" fmla="*/ 0 h 21600"/>
              <a:gd name="T34" fmla="*/ 93532025 w 21600"/>
              <a:gd name="T35" fmla="*/ 53507887 h 21600"/>
              <a:gd name="T36" fmla="*/ 92741750 w 21600"/>
              <a:gd name="T37" fmla="*/ 51768357 h 21600"/>
              <a:gd name="T38" fmla="*/ 91078756 w 21600"/>
              <a:gd name="T39" fmla="*/ 51060227 h 21600"/>
              <a:gd name="T40" fmla="*/ 67776654 w 21600"/>
              <a:gd name="T41" fmla="*/ 51060227 h 21600"/>
              <a:gd name="T42" fmla="*/ 67776654 w 21600"/>
              <a:gd name="T43" fmla="*/ 25398501 h 21600"/>
              <a:gd name="T44" fmla="*/ 65400537 w 21600"/>
              <a:gd name="T45" fmla="*/ 23011201 h 21600"/>
              <a:gd name="T46" fmla="*/ 53233479 w 21600"/>
              <a:gd name="T47" fmla="*/ 23011201 h 21600"/>
              <a:gd name="T48" fmla="*/ 50780527 w 21600"/>
              <a:gd name="T49" fmla="*/ 25398501 h 21600"/>
              <a:gd name="T50" fmla="*/ 50780527 w 21600"/>
              <a:gd name="T51" fmla="*/ 51060227 h 21600"/>
              <a:gd name="T52" fmla="*/ 27555261 w 21600"/>
              <a:gd name="T53" fmla="*/ 51060227 h 21600"/>
              <a:gd name="T54" fmla="*/ 25102009 w 21600"/>
              <a:gd name="T55" fmla="*/ 53507887 h 21600"/>
              <a:gd name="T56" fmla="*/ 25102009 w 21600"/>
              <a:gd name="T57" fmla="*/ 65219474 h 21600"/>
              <a:gd name="T58" fmla="*/ 27555261 w 21600"/>
              <a:gd name="T59" fmla="*/ 67667135 h 21600"/>
              <a:gd name="T60" fmla="*/ 50780527 w 21600"/>
              <a:gd name="T61" fmla="*/ 67667135 h 21600"/>
              <a:gd name="T62" fmla="*/ 50780527 w 21600"/>
              <a:gd name="T63" fmla="*/ 93191648 h 21600"/>
              <a:gd name="T64" fmla="*/ 53233479 w 21600"/>
              <a:gd name="T65" fmla="*/ 95562455 h 21600"/>
              <a:gd name="T66" fmla="*/ 65400537 w 21600"/>
              <a:gd name="T67" fmla="*/ 95562455 h 21600"/>
              <a:gd name="T68" fmla="*/ 67776654 w 21600"/>
              <a:gd name="T69" fmla="*/ 93191648 h 21600"/>
              <a:gd name="T70" fmla="*/ 67776654 w 21600"/>
              <a:gd name="T71" fmla="*/ 67667135 h 21600"/>
              <a:gd name="T72" fmla="*/ 91078756 w 21600"/>
              <a:gd name="T73" fmla="*/ 67667135 h 21600"/>
              <a:gd name="T74" fmla="*/ 92741750 w 21600"/>
              <a:gd name="T75" fmla="*/ 66959004 h 21600"/>
              <a:gd name="T76" fmla="*/ 93532025 w 21600"/>
              <a:gd name="T77" fmla="*/ 65219474 h 21600"/>
              <a:gd name="T78" fmla="*/ 93532025 w 21600"/>
              <a:gd name="T79" fmla="*/ 53507887 h 21600"/>
              <a:gd name="T80" fmla="*/ 93532025 w 21600"/>
              <a:gd name="T81" fmla="*/ 53507887 h 216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600" h="21600">
                <a:moveTo>
                  <a:pt x="10807" y="0"/>
                </a:moveTo>
                <a:cubicBezTo>
                  <a:pt x="12302" y="0"/>
                  <a:pt x="13706" y="280"/>
                  <a:pt x="15011" y="847"/>
                </a:cubicBezTo>
                <a:cubicBezTo>
                  <a:pt x="16319" y="1409"/>
                  <a:pt x="17464" y="2177"/>
                  <a:pt x="18450" y="3157"/>
                </a:cubicBezTo>
                <a:cubicBezTo>
                  <a:pt x="19433" y="4136"/>
                  <a:pt x="20201" y="5280"/>
                  <a:pt x="20761" y="6590"/>
                </a:cubicBezTo>
                <a:cubicBezTo>
                  <a:pt x="21317" y="7903"/>
                  <a:pt x="21600" y="9306"/>
                  <a:pt x="21600" y="10800"/>
                </a:cubicBezTo>
                <a:cubicBezTo>
                  <a:pt x="21600" y="12296"/>
                  <a:pt x="21317" y="13700"/>
                  <a:pt x="20761" y="15010"/>
                </a:cubicBezTo>
                <a:cubicBezTo>
                  <a:pt x="20201" y="16323"/>
                  <a:pt x="19430" y="17466"/>
                  <a:pt x="18450" y="18443"/>
                </a:cubicBezTo>
                <a:cubicBezTo>
                  <a:pt x="17464" y="19423"/>
                  <a:pt x="16319" y="20191"/>
                  <a:pt x="15011" y="20756"/>
                </a:cubicBezTo>
                <a:cubicBezTo>
                  <a:pt x="13706" y="21320"/>
                  <a:pt x="12302" y="21600"/>
                  <a:pt x="10807" y="21600"/>
                </a:cubicBezTo>
                <a:cubicBezTo>
                  <a:pt x="9310" y="21600"/>
                  <a:pt x="7905" y="21320"/>
                  <a:pt x="6594" y="20756"/>
                </a:cubicBezTo>
                <a:cubicBezTo>
                  <a:pt x="5281" y="20191"/>
                  <a:pt x="4136" y="19423"/>
                  <a:pt x="3159" y="18443"/>
                </a:cubicBezTo>
                <a:cubicBezTo>
                  <a:pt x="2178" y="17466"/>
                  <a:pt x="1410" y="16323"/>
                  <a:pt x="848" y="15010"/>
                </a:cubicBezTo>
                <a:cubicBezTo>
                  <a:pt x="283" y="13700"/>
                  <a:pt x="0" y="12296"/>
                  <a:pt x="0" y="10800"/>
                </a:cubicBezTo>
                <a:cubicBezTo>
                  <a:pt x="0" y="9306"/>
                  <a:pt x="283" y="7903"/>
                  <a:pt x="848" y="6590"/>
                </a:cubicBezTo>
                <a:cubicBezTo>
                  <a:pt x="1410" y="5280"/>
                  <a:pt x="2181" y="4136"/>
                  <a:pt x="3159" y="3157"/>
                </a:cubicBezTo>
                <a:cubicBezTo>
                  <a:pt x="4136" y="2177"/>
                  <a:pt x="5281" y="1409"/>
                  <a:pt x="6594" y="847"/>
                </a:cubicBezTo>
                <a:cubicBezTo>
                  <a:pt x="7903" y="282"/>
                  <a:pt x="9307" y="0"/>
                  <a:pt x="10807" y="0"/>
                </a:cubicBezTo>
                <a:moveTo>
                  <a:pt x="17043" y="9750"/>
                </a:moveTo>
                <a:cubicBezTo>
                  <a:pt x="17043" y="9623"/>
                  <a:pt x="16995" y="9518"/>
                  <a:pt x="16899" y="9433"/>
                </a:cubicBezTo>
                <a:cubicBezTo>
                  <a:pt x="16805" y="9346"/>
                  <a:pt x="16704" y="9304"/>
                  <a:pt x="16596" y="9304"/>
                </a:cubicBezTo>
                <a:lnTo>
                  <a:pt x="12350" y="9304"/>
                </a:lnTo>
                <a:lnTo>
                  <a:pt x="12350" y="4628"/>
                </a:lnTo>
                <a:cubicBezTo>
                  <a:pt x="12350" y="4329"/>
                  <a:pt x="12203" y="4184"/>
                  <a:pt x="11917" y="4193"/>
                </a:cubicBezTo>
                <a:lnTo>
                  <a:pt x="9700" y="4193"/>
                </a:lnTo>
                <a:cubicBezTo>
                  <a:pt x="9403" y="4193"/>
                  <a:pt x="9253" y="4337"/>
                  <a:pt x="9253" y="4628"/>
                </a:cubicBezTo>
                <a:lnTo>
                  <a:pt x="9253" y="9304"/>
                </a:lnTo>
                <a:lnTo>
                  <a:pt x="5021" y="9304"/>
                </a:lnTo>
                <a:cubicBezTo>
                  <a:pt x="4724" y="9304"/>
                  <a:pt x="4574" y="9453"/>
                  <a:pt x="4574" y="9750"/>
                </a:cubicBezTo>
                <a:lnTo>
                  <a:pt x="4574" y="11884"/>
                </a:lnTo>
                <a:cubicBezTo>
                  <a:pt x="4574" y="12181"/>
                  <a:pt x="4724" y="12330"/>
                  <a:pt x="5021" y="12330"/>
                </a:cubicBezTo>
                <a:lnTo>
                  <a:pt x="9253" y="12330"/>
                </a:lnTo>
                <a:lnTo>
                  <a:pt x="9253" y="16981"/>
                </a:lnTo>
                <a:cubicBezTo>
                  <a:pt x="9253" y="17277"/>
                  <a:pt x="9403" y="17424"/>
                  <a:pt x="9700" y="17413"/>
                </a:cubicBezTo>
                <a:lnTo>
                  <a:pt x="11917" y="17413"/>
                </a:lnTo>
                <a:cubicBezTo>
                  <a:pt x="12214" y="17413"/>
                  <a:pt x="12358" y="17269"/>
                  <a:pt x="12350" y="16981"/>
                </a:cubicBezTo>
                <a:lnTo>
                  <a:pt x="12350" y="12330"/>
                </a:lnTo>
                <a:lnTo>
                  <a:pt x="16596" y="12330"/>
                </a:lnTo>
                <a:cubicBezTo>
                  <a:pt x="16704" y="12330"/>
                  <a:pt x="16805" y="12288"/>
                  <a:pt x="16899" y="12201"/>
                </a:cubicBezTo>
                <a:cubicBezTo>
                  <a:pt x="16995" y="12119"/>
                  <a:pt x="17043" y="12011"/>
                  <a:pt x="17043" y="11884"/>
                </a:cubicBezTo>
                <a:lnTo>
                  <a:pt x="17043" y="9750"/>
                </a:lnTo>
                <a:close/>
                <a:moveTo>
                  <a:pt x="17043" y="9750"/>
                </a:moveTo>
              </a:path>
            </a:pathLst>
          </a:custGeom>
          <a:solidFill>
            <a:schemeClr val="accent4"/>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72" name="AutoShape 43">
            <a:extLst>
              <a:ext uri="{FF2B5EF4-FFF2-40B4-BE49-F238E27FC236}">
                <a16:creationId xmlns:a16="http://schemas.microsoft.com/office/drawing/2014/main" id="{500EEDB5-CBF5-C747-A65F-A060F974052A}"/>
              </a:ext>
            </a:extLst>
          </p:cNvPr>
          <p:cNvSpPr>
            <a:spLocks/>
          </p:cNvSpPr>
          <p:nvPr/>
        </p:nvSpPr>
        <p:spPr bwMode="auto">
          <a:xfrm>
            <a:off x="9101231" y="3243313"/>
            <a:ext cx="224606" cy="224606"/>
          </a:xfrm>
          <a:custGeom>
            <a:avLst/>
            <a:gdLst>
              <a:gd name="T0" fmla="*/ 103816432 w 21600"/>
              <a:gd name="T1" fmla="*/ 71151785 h 21600"/>
              <a:gd name="T2" fmla="*/ 109540305 w 21600"/>
              <a:gd name="T3" fmla="*/ 72534762 h 21600"/>
              <a:gd name="T4" fmla="*/ 114188593 w 21600"/>
              <a:gd name="T5" fmla="*/ 76310649 h 21600"/>
              <a:gd name="T6" fmla="*/ 117360876 w 21600"/>
              <a:gd name="T7" fmla="*/ 81952377 h 21600"/>
              <a:gd name="T8" fmla="*/ 118540689 w 21600"/>
              <a:gd name="T9" fmla="*/ 88817768 h 21600"/>
              <a:gd name="T10" fmla="*/ 118540689 w 21600"/>
              <a:gd name="T11" fmla="*/ 115527702 h 21600"/>
              <a:gd name="T12" fmla="*/ 116027059 w 21600"/>
              <a:gd name="T13" fmla="*/ 118540689 h 21600"/>
              <a:gd name="T14" fmla="*/ 2513630 w 21600"/>
              <a:gd name="T15" fmla="*/ 118540689 h 21600"/>
              <a:gd name="T16" fmla="*/ 0 w 21600"/>
              <a:gd name="T17" fmla="*/ 115527702 h 21600"/>
              <a:gd name="T18" fmla="*/ 0 w 21600"/>
              <a:gd name="T19" fmla="*/ 88817768 h 21600"/>
              <a:gd name="T20" fmla="*/ 1179812 w 21600"/>
              <a:gd name="T21" fmla="*/ 81952377 h 21600"/>
              <a:gd name="T22" fmla="*/ 4395964 w 21600"/>
              <a:gd name="T23" fmla="*/ 76310649 h 21600"/>
              <a:gd name="T24" fmla="*/ 9137597 w 21600"/>
              <a:gd name="T25" fmla="*/ 72534762 h 21600"/>
              <a:gd name="T26" fmla="*/ 14861452 w 21600"/>
              <a:gd name="T27" fmla="*/ 71151785 h 21600"/>
              <a:gd name="T28" fmla="*/ 103816432 w 21600"/>
              <a:gd name="T29" fmla="*/ 71151785 h 21600"/>
              <a:gd name="T30" fmla="*/ 101302820 w 21600"/>
              <a:gd name="T31" fmla="*/ 100699217 h 21600"/>
              <a:gd name="T32" fmla="*/ 100551121 w 21600"/>
              <a:gd name="T33" fmla="*/ 98586343 h 21600"/>
              <a:gd name="T34" fmla="*/ 98778307 w 21600"/>
              <a:gd name="T35" fmla="*/ 97697431 h 21600"/>
              <a:gd name="T36" fmla="*/ 19734689 w 21600"/>
              <a:gd name="T37" fmla="*/ 97697431 h 21600"/>
              <a:gd name="T38" fmla="*/ 17962174 w 21600"/>
              <a:gd name="T39" fmla="*/ 98536866 h 21600"/>
              <a:gd name="T40" fmla="*/ 17210493 w 21600"/>
              <a:gd name="T41" fmla="*/ 100699217 h 21600"/>
              <a:gd name="T42" fmla="*/ 17210493 w 21600"/>
              <a:gd name="T43" fmla="*/ 103646252 h 21600"/>
              <a:gd name="T44" fmla="*/ 17962174 w 21600"/>
              <a:gd name="T45" fmla="*/ 105693175 h 21600"/>
              <a:gd name="T46" fmla="*/ 19734689 w 21600"/>
              <a:gd name="T47" fmla="*/ 106483450 h 21600"/>
              <a:gd name="T48" fmla="*/ 98789508 w 21600"/>
              <a:gd name="T49" fmla="*/ 106483450 h 21600"/>
              <a:gd name="T50" fmla="*/ 100562004 w 21600"/>
              <a:gd name="T51" fmla="*/ 105726159 h 21600"/>
              <a:gd name="T52" fmla="*/ 101314021 w 21600"/>
              <a:gd name="T53" fmla="*/ 103646252 h 21600"/>
              <a:gd name="T54" fmla="*/ 101314021 w 21600"/>
              <a:gd name="T55" fmla="*/ 100699217 h 21600"/>
              <a:gd name="T56" fmla="*/ 101302820 w 21600"/>
              <a:gd name="T57" fmla="*/ 100699217 h 21600"/>
              <a:gd name="T58" fmla="*/ 98789508 w 21600"/>
              <a:gd name="T59" fmla="*/ 62266830 h 21600"/>
              <a:gd name="T60" fmla="*/ 19751181 w 21600"/>
              <a:gd name="T61" fmla="*/ 62266830 h 21600"/>
              <a:gd name="T62" fmla="*/ 19751181 w 21600"/>
              <a:gd name="T63" fmla="*/ 5866677 h 21600"/>
              <a:gd name="T64" fmla="*/ 21189227 w 21600"/>
              <a:gd name="T65" fmla="*/ 1723355 h 21600"/>
              <a:gd name="T66" fmla="*/ 24761931 w 21600"/>
              <a:gd name="T67" fmla="*/ 0 h 21600"/>
              <a:gd name="T68" fmla="*/ 66624218 w 21600"/>
              <a:gd name="T69" fmla="*/ 0 h 21600"/>
              <a:gd name="T70" fmla="*/ 66624218 w 21600"/>
              <a:gd name="T71" fmla="*/ 29563924 h 21600"/>
              <a:gd name="T72" fmla="*/ 68813962 w 21600"/>
              <a:gd name="T73" fmla="*/ 35946450 h 21600"/>
              <a:gd name="T74" fmla="*/ 74027559 w 21600"/>
              <a:gd name="T75" fmla="*/ 38591684 h 21600"/>
              <a:gd name="T76" fmla="*/ 98789508 w 21600"/>
              <a:gd name="T77" fmla="*/ 38591684 h 21600"/>
              <a:gd name="T78" fmla="*/ 98789508 w 21600"/>
              <a:gd name="T79" fmla="*/ 62266830 h 21600"/>
              <a:gd name="T80" fmla="*/ 98789508 w 21600"/>
              <a:gd name="T81" fmla="*/ 29563924 h 21600"/>
              <a:gd name="T82" fmla="*/ 74027559 w 21600"/>
              <a:gd name="T83" fmla="*/ 29563924 h 21600"/>
              <a:gd name="T84" fmla="*/ 74027559 w 21600"/>
              <a:gd name="T85" fmla="*/ 0 h 21600"/>
              <a:gd name="T86" fmla="*/ 98789508 w 21600"/>
              <a:gd name="T87" fmla="*/ 29563924 h 21600"/>
              <a:gd name="T88" fmla="*/ 98789508 w 21600"/>
              <a:gd name="T89" fmla="*/ 29563924 h 2160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600" h="21600">
                <a:moveTo>
                  <a:pt x="18917" y="12965"/>
                </a:moveTo>
                <a:cubicBezTo>
                  <a:pt x="19282" y="12965"/>
                  <a:pt x="19632" y="13047"/>
                  <a:pt x="19960" y="13217"/>
                </a:cubicBezTo>
                <a:cubicBezTo>
                  <a:pt x="20288" y="13388"/>
                  <a:pt x="20572" y="13617"/>
                  <a:pt x="20807" y="13905"/>
                </a:cubicBezTo>
                <a:cubicBezTo>
                  <a:pt x="21049" y="14198"/>
                  <a:pt x="21240" y="14539"/>
                  <a:pt x="21385" y="14933"/>
                </a:cubicBezTo>
                <a:cubicBezTo>
                  <a:pt x="21529" y="15329"/>
                  <a:pt x="21600" y="15743"/>
                  <a:pt x="21600" y="16184"/>
                </a:cubicBezTo>
                <a:lnTo>
                  <a:pt x="21600" y="21051"/>
                </a:lnTo>
                <a:cubicBezTo>
                  <a:pt x="21600" y="21415"/>
                  <a:pt x="21448" y="21600"/>
                  <a:pt x="21142" y="21600"/>
                </a:cubicBezTo>
                <a:lnTo>
                  <a:pt x="458" y="21600"/>
                </a:lnTo>
                <a:cubicBezTo>
                  <a:pt x="152" y="21600"/>
                  <a:pt x="0" y="21415"/>
                  <a:pt x="0" y="21051"/>
                </a:cubicBezTo>
                <a:lnTo>
                  <a:pt x="0" y="16184"/>
                </a:lnTo>
                <a:cubicBezTo>
                  <a:pt x="0" y="15743"/>
                  <a:pt x="71" y="15329"/>
                  <a:pt x="215" y="14933"/>
                </a:cubicBezTo>
                <a:cubicBezTo>
                  <a:pt x="362" y="14539"/>
                  <a:pt x="558" y="14198"/>
                  <a:pt x="801" y="13905"/>
                </a:cubicBezTo>
                <a:cubicBezTo>
                  <a:pt x="1048" y="13617"/>
                  <a:pt x="1337" y="13388"/>
                  <a:pt x="1665" y="13217"/>
                </a:cubicBezTo>
                <a:cubicBezTo>
                  <a:pt x="1993" y="13047"/>
                  <a:pt x="2338" y="12965"/>
                  <a:pt x="2708" y="12965"/>
                </a:cubicBezTo>
                <a:lnTo>
                  <a:pt x="18917" y="12965"/>
                </a:lnTo>
                <a:close/>
                <a:moveTo>
                  <a:pt x="18459" y="18349"/>
                </a:moveTo>
                <a:cubicBezTo>
                  <a:pt x="18459" y="18199"/>
                  <a:pt x="18413" y="18069"/>
                  <a:pt x="18322" y="17964"/>
                </a:cubicBezTo>
                <a:cubicBezTo>
                  <a:pt x="18234" y="17855"/>
                  <a:pt x="18126" y="17802"/>
                  <a:pt x="17999" y="17802"/>
                </a:cubicBezTo>
                <a:lnTo>
                  <a:pt x="3596" y="17802"/>
                </a:lnTo>
                <a:cubicBezTo>
                  <a:pt x="3469" y="17802"/>
                  <a:pt x="3359" y="17852"/>
                  <a:pt x="3273" y="17955"/>
                </a:cubicBezTo>
                <a:cubicBezTo>
                  <a:pt x="3183" y="18058"/>
                  <a:pt x="3136" y="18190"/>
                  <a:pt x="3136" y="18349"/>
                </a:cubicBezTo>
                <a:lnTo>
                  <a:pt x="3136" y="18886"/>
                </a:lnTo>
                <a:cubicBezTo>
                  <a:pt x="3136" y="19033"/>
                  <a:pt x="3183" y="19156"/>
                  <a:pt x="3273" y="19259"/>
                </a:cubicBezTo>
                <a:cubicBezTo>
                  <a:pt x="3359" y="19356"/>
                  <a:pt x="3469" y="19403"/>
                  <a:pt x="3596" y="19403"/>
                </a:cubicBezTo>
                <a:lnTo>
                  <a:pt x="18001" y="19403"/>
                </a:lnTo>
                <a:cubicBezTo>
                  <a:pt x="18129" y="19403"/>
                  <a:pt x="18236" y="19359"/>
                  <a:pt x="18324" y="19265"/>
                </a:cubicBezTo>
                <a:cubicBezTo>
                  <a:pt x="18415" y="19168"/>
                  <a:pt x="18461" y="19042"/>
                  <a:pt x="18461" y="18886"/>
                </a:cubicBezTo>
                <a:lnTo>
                  <a:pt x="18461" y="18349"/>
                </a:lnTo>
                <a:lnTo>
                  <a:pt x="18459" y="18349"/>
                </a:lnTo>
                <a:close/>
                <a:moveTo>
                  <a:pt x="18001" y="11346"/>
                </a:moveTo>
                <a:lnTo>
                  <a:pt x="3599" y="11346"/>
                </a:lnTo>
                <a:lnTo>
                  <a:pt x="3599" y="1069"/>
                </a:lnTo>
                <a:cubicBezTo>
                  <a:pt x="3599" y="781"/>
                  <a:pt x="3684" y="529"/>
                  <a:pt x="3861" y="314"/>
                </a:cubicBezTo>
                <a:cubicBezTo>
                  <a:pt x="4035" y="106"/>
                  <a:pt x="4252" y="0"/>
                  <a:pt x="4512" y="0"/>
                </a:cubicBezTo>
                <a:lnTo>
                  <a:pt x="12140" y="0"/>
                </a:lnTo>
                <a:lnTo>
                  <a:pt x="12140" y="5387"/>
                </a:lnTo>
                <a:cubicBezTo>
                  <a:pt x="12140" y="5845"/>
                  <a:pt x="12275" y="6236"/>
                  <a:pt x="12539" y="6550"/>
                </a:cubicBezTo>
                <a:cubicBezTo>
                  <a:pt x="12804" y="6873"/>
                  <a:pt x="13120" y="7032"/>
                  <a:pt x="13489" y="7032"/>
                </a:cubicBezTo>
                <a:lnTo>
                  <a:pt x="18001" y="7032"/>
                </a:lnTo>
                <a:lnTo>
                  <a:pt x="18001" y="11346"/>
                </a:lnTo>
                <a:close/>
                <a:moveTo>
                  <a:pt x="18001" y="5387"/>
                </a:moveTo>
                <a:lnTo>
                  <a:pt x="13489" y="5387"/>
                </a:lnTo>
                <a:lnTo>
                  <a:pt x="13489" y="0"/>
                </a:lnTo>
                <a:lnTo>
                  <a:pt x="18001" y="5387"/>
                </a:lnTo>
                <a:close/>
                <a:moveTo>
                  <a:pt x="18001" y="5387"/>
                </a:moveTo>
              </a:path>
            </a:pathLst>
          </a:custGeom>
          <a:solidFill>
            <a:schemeClr val="accent4"/>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73" name="AutoShape 44">
            <a:extLst>
              <a:ext uri="{FF2B5EF4-FFF2-40B4-BE49-F238E27FC236}">
                <a16:creationId xmlns:a16="http://schemas.microsoft.com/office/drawing/2014/main" id="{122B92D2-4DEC-1F43-8FF2-A85ADB8DF9BF}"/>
              </a:ext>
            </a:extLst>
          </p:cNvPr>
          <p:cNvSpPr>
            <a:spLocks/>
          </p:cNvSpPr>
          <p:nvPr/>
        </p:nvSpPr>
        <p:spPr bwMode="auto">
          <a:xfrm>
            <a:off x="9567719" y="3238550"/>
            <a:ext cx="224606" cy="224606"/>
          </a:xfrm>
          <a:custGeom>
            <a:avLst/>
            <a:gdLst>
              <a:gd name="T0" fmla="*/ 118901610 w 21514"/>
              <a:gd name="T1" fmla="*/ 117391731 h 21589"/>
              <a:gd name="T2" fmla="*/ 115730264 w 21514"/>
              <a:gd name="T3" fmla="*/ 118210840 h 21589"/>
              <a:gd name="T4" fmla="*/ 73841232 w 21514"/>
              <a:gd name="T5" fmla="*/ 106492632 h 21589"/>
              <a:gd name="T6" fmla="*/ 54352092 w 21514"/>
              <a:gd name="T7" fmla="*/ 113918171 h 21589"/>
              <a:gd name="T8" fmla="*/ 40500314 w 21514"/>
              <a:gd name="T9" fmla="*/ 98649140 h 21589"/>
              <a:gd name="T10" fmla="*/ 22194144 w 21514"/>
              <a:gd name="T11" fmla="*/ 65159806 h 21589"/>
              <a:gd name="T12" fmla="*/ 5504081 w 21514"/>
              <a:gd name="T13" fmla="*/ 64554978 h 21589"/>
              <a:gd name="T14" fmla="*/ 144261 w 21514"/>
              <a:gd name="T15" fmla="*/ 45872795 h 21589"/>
              <a:gd name="T16" fmla="*/ 9186325 w 21514"/>
              <a:gd name="T17" fmla="*/ 20045393 h 21589"/>
              <a:gd name="T18" fmla="*/ 27320626 w 21514"/>
              <a:gd name="T19" fmla="*/ 2204114 h 21589"/>
              <a:gd name="T20" fmla="*/ 43949220 w 21514"/>
              <a:gd name="T21" fmla="*/ 2962496 h 21589"/>
              <a:gd name="T22" fmla="*/ 49303391 w 21514"/>
              <a:gd name="T23" fmla="*/ 21952687 h 21589"/>
              <a:gd name="T24" fmla="*/ 81439379 w 21514"/>
              <a:gd name="T25" fmla="*/ 33242034 h 21589"/>
              <a:gd name="T26" fmla="*/ 97662764 w 21514"/>
              <a:gd name="T27" fmla="*/ 44790204 h 21589"/>
              <a:gd name="T28" fmla="*/ 97218364 w 21514"/>
              <a:gd name="T29" fmla="*/ 69100559 h 21589"/>
              <a:gd name="T30" fmla="*/ 118646010 w 21514"/>
              <a:gd name="T31" fmla="*/ 113450996 h 21589"/>
              <a:gd name="T32" fmla="*/ 14718317 w 21514"/>
              <a:gd name="T33" fmla="*/ 55749729 h 21589"/>
              <a:gd name="T34" fmla="*/ 23238202 w 21514"/>
              <a:gd name="T35" fmla="*/ 51022887 h 21589"/>
              <a:gd name="T36" fmla="*/ 31902649 w 21514"/>
              <a:gd name="T37" fmla="*/ 40217216 h 21589"/>
              <a:gd name="T38" fmla="*/ 31391768 w 21514"/>
              <a:gd name="T39" fmla="*/ 36001473 h 21589"/>
              <a:gd name="T40" fmla="*/ 27776005 w 21514"/>
              <a:gd name="T41" fmla="*/ 36572965 h 21589"/>
              <a:gd name="T42" fmla="*/ 14701687 w 21514"/>
              <a:gd name="T43" fmla="*/ 49780847 h 21589"/>
              <a:gd name="T44" fmla="*/ 11085942 w 21514"/>
              <a:gd name="T45" fmla="*/ 50385357 h 21589"/>
              <a:gd name="T46" fmla="*/ 11591492 w 21514"/>
              <a:gd name="T47" fmla="*/ 54678044 h 21589"/>
              <a:gd name="T48" fmla="*/ 53063716 w 21514"/>
              <a:gd name="T49" fmla="*/ 81115569 h 21589"/>
              <a:gd name="T50" fmla="*/ 55601880 w 21514"/>
              <a:gd name="T51" fmla="*/ 77669415 h 21589"/>
              <a:gd name="T52" fmla="*/ 33018837 w 21514"/>
              <a:gd name="T53" fmla="*/ 56618358 h 21589"/>
              <a:gd name="T54" fmla="*/ 28975604 w 21514"/>
              <a:gd name="T55" fmla="*/ 60399962 h 21589"/>
              <a:gd name="T56" fmla="*/ 79723232 w 21514"/>
              <a:gd name="T57" fmla="*/ 82599632 h 21589"/>
              <a:gd name="T58" fmla="*/ 79228962 w 21514"/>
              <a:gd name="T59" fmla="*/ 78510319 h 21589"/>
              <a:gd name="T60" fmla="*/ 75807648 w 21514"/>
              <a:gd name="T61" fmla="*/ 79115147 h 21589"/>
              <a:gd name="T62" fmla="*/ 63471919 w 21514"/>
              <a:gd name="T63" fmla="*/ 93312175 h 21589"/>
              <a:gd name="T64" fmla="*/ 55612842 w 21514"/>
              <a:gd name="T65" fmla="*/ 95653642 h 21589"/>
              <a:gd name="T66" fmla="*/ 52208157 w 21514"/>
              <a:gd name="T67" fmla="*/ 96478045 h 21589"/>
              <a:gd name="T68" fmla="*/ 52702426 w 21514"/>
              <a:gd name="T69" fmla="*/ 100550840 h 21589"/>
              <a:gd name="T70" fmla="*/ 62510989 w 21514"/>
              <a:gd name="T71" fmla="*/ 100677287 h 21589"/>
              <a:gd name="T72" fmla="*/ 74307910 w 21514"/>
              <a:gd name="T73" fmla="*/ 90135416 h 2158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1514" h="21589">
                <a:moveTo>
                  <a:pt x="21362" y="20641"/>
                </a:moveTo>
                <a:cubicBezTo>
                  <a:pt x="21549" y="20867"/>
                  <a:pt x="21563" y="21109"/>
                  <a:pt x="21408" y="21358"/>
                </a:cubicBezTo>
                <a:cubicBezTo>
                  <a:pt x="21319" y="21502"/>
                  <a:pt x="21195" y="21578"/>
                  <a:pt x="21038" y="21589"/>
                </a:cubicBezTo>
                <a:cubicBezTo>
                  <a:pt x="20963" y="21589"/>
                  <a:pt x="20895" y="21561"/>
                  <a:pt x="20837" y="21507"/>
                </a:cubicBezTo>
                <a:lnTo>
                  <a:pt x="15038" y="17553"/>
                </a:lnTo>
                <a:cubicBezTo>
                  <a:pt x="14487" y="18272"/>
                  <a:pt x="13904" y="18878"/>
                  <a:pt x="13295" y="19375"/>
                </a:cubicBezTo>
                <a:cubicBezTo>
                  <a:pt x="12686" y="19871"/>
                  <a:pt x="12082" y="20235"/>
                  <a:pt x="11482" y="20461"/>
                </a:cubicBezTo>
                <a:cubicBezTo>
                  <a:pt x="10887" y="20692"/>
                  <a:pt x="10320" y="20780"/>
                  <a:pt x="9786" y="20726"/>
                </a:cubicBezTo>
                <a:cubicBezTo>
                  <a:pt x="9250" y="20670"/>
                  <a:pt x="8774" y="20461"/>
                  <a:pt x="8355" y="20091"/>
                </a:cubicBezTo>
                <a:cubicBezTo>
                  <a:pt x="7788" y="19595"/>
                  <a:pt x="7432" y="18884"/>
                  <a:pt x="7292" y="17948"/>
                </a:cubicBezTo>
                <a:cubicBezTo>
                  <a:pt x="7149" y="17017"/>
                  <a:pt x="7182" y="15993"/>
                  <a:pt x="7393" y="14862"/>
                </a:cubicBezTo>
                <a:lnTo>
                  <a:pt x="3996" y="11855"/>
                </a:lnTo>
                <a:cubicBezTo>
                  <a:pt x="3427" y="12151"/>
                  <a:pt x="2884" y="12295"/>
                  <a:pt x="2366" y="12284"/>
                </a:cubicBezTo>
                <a:cubicBezTo>
                  <a:pt x="1844" y="12278"/>
                  <a:pt x="1387" y="12098"/>
                  <a:pt x="991" y="11745"/>
                </a:cubicBezTo>
                <a:cubicBezTo>
                  <a:pt x="609" y="11393"/>
                  <a:pt x="340" y="10924"/>
                  <a:pt x="178" y="10335"/>
                </a:cubicBezTo>
                <a:cubicBezTo>
                  <a:pt x="17" y="9745"/>
                  <a:pt x="-37" y="9085"/>
                  <a:pt x="26" y="8346"/>
                </a:cubicBezTo>
                <a:cubicBezTo>
                  <a:pt x="87" y="7607"/>
                  <a:pt x="253" y="6832"/>
                  <a:pt x="532" y="6022"/>
                </a:cubicBezTo>
                <a:cubicBezTo>
                  <a:pt x="809" y="5213"/>
                  <a:pt x="1181" y="4417"/>
                  <a:pt x="1654" y="3647"/>
                </a:cubicBezTo>
                <a:cubicBezTo>
                  <a:pt x="2125" y="2869"/>
                  <a:pt x="2645" y="2209"/>
                  <a:pt x="3214" y="1653"/>
                </a:cubicBezTo>
                <a:cubicBezTo>
                  <a:pt x="3781" y="1100"/>
                  <a:pt x="4348" y="683"/>
                  <a:pt x="4919" y="401"/>
                </a:cubicBezTo>
                <a:cubicBezTo>
                  <a:pt x="5486" y="127"/>
                  <a:pt x="6032" y="-11"/>
                  <a:pt x="6549" y="0"/>
                </a:cubicBezTo>
                <a:cubicBezTo>
                  <a:pt x="7069" y="6"/>
                  <a:pt x="7524" y="186"/>
                  <a:pt x="7913" y="539"/>
                </a:cubicBezTo>
                <a:cubicBezTo>
                  <a:pt x="8308" y="909"/>
                  <a:pt x="8582" y="1394"/>
                  <a:pt x="8737" y="1989"/>
                </a:cubicBezTo>
                <a:cubicBezTo>
                  <a:pt x="8889" y="2590"/>
                  <a:pt x="8936" y="3255"/>
                  <a:pt x="8877" y="3994"/>
                </a:cubicBezTo>
                <a:lnTo>
                  <a:pt x="12253" y="7035"/>
                </a:lnTo>
                <a:cubicBezTo>
                  <a:pt x="13082" y="6468"/>
                  <a:pt x="13885" y="6138"/>
                  <a:pt x="14663" y="6048"/>
                </a:cubicBezTo>
                <a:cubicBezTo>
                  <a:pt x="15440" y="5960"/>
                  <a:pt x="16113" y="6169"/>
                  <a:pt x="16679" y="6682"/>
                </a:cubicBezTo>
                <a:cubicBezTo>
                  <a:pt x="17092" y="7052"/>
                  <a:pt x="17391" y="7543"/>
                  <a:pt x="17584" y="8149"/>
                </a:cubicBezTo>
                <a:cubicBezTo>
                  <a:pt x="17773" y="8753"/>
                  <a:pt x="17860" y="9432"/>
                  <a:pt x="17846" y="10180"/>
                </a:cubicBezTo>
                <a:cubicBezTo>
                  <a:pt x="17829" y="10930"/>
                  <a:pt x="17717" y="11723"/>
                  <a:pt x="17504" y="12572"/>
                </a:cubicBezTo>
                <a:cubicBezTo>
                  <a:pt x="17291" y="13415"/>
                  <a:pt x="16979" y="14264"/>
                  <a:pt x="16569" y="15110"/>
                </a:cubicBezTo>
                <a:lnTo>
                  <a:pt x="21362" y="20641"/>
                </a:lnTo>
                <a:close/>
                <a:moveTo>
                  <a:pt x="2087" y="9948"/>
                </a:moveTo>
                <a:cubicBezTo>
                  <a:pt x="2244" y="10075"/>
                  <a:pt x="2432" y="10143"/>
                  <a:pt x="2650" y="10143"/>
                </a:cubicBezTo>
                <a:cubicBezTo>
                  <a:pt x="2881" y="10143"/>
                  <a:pt x="3125" y="10058"/>
                  <a:pt x="3383" y="9906"/>
                </a:cubicBezTo>
                <a:cubicBezTo>
                  <a:pt x="3638" y="9745"/>
                  <a:pt x="3907" y="9537"/>
                  <a:pt x="4184" y="9283"/>
                </a:cubicBezTo>
                <a:cubicBezTo>
                  <a:pt x="4460" y="9023"/>
                  <a:pt x="4732" y="8727"/>
                  <a:pt x="4999" y="8386"/>
                </a:cubicBezTo>
                <a:cubicBezTo>
                  <a:pt x="5263" y="8042"/>
                  <a:pt x="5512" y="7684"/>
                  <a:pt x="5744" y="7317"/>
                </a:cubicBezTo>
                <a:cubicBezTo>
                  <a:pt x="5814" y="7190"/>
                  <a:pt x="5844" y="7052"/>
                  <a:pt x="5821" y="6902"/>
                </a:cubicBezTo>
                <a:cubicBezTo>
                  <a:pt x="5797" y="6758"/>
                  <a:pt x="5744" y="6637"/>
                  <a:pt x="5652" y="6550"/>
                </a:cubicBezTo>
                <a:cubicBezTo>
                  <a:pt x="5549" y="6457"/>
                  <a:pt x="5434" y="6417"/>
                  <a:pt x="5310" y="6434"/>
                </a:cubicBezTo>
                <a:cubicBezTo>
                  <a:pt x="5186" y="6445"/>
                  <a:pt x="5083" y="6521"/>
                  <a:pt x="5001" y="6654"/>
                </a:cubicBezTo>
                <a:cubicBezTo>
                  <a:pt x="4418" y="7590"/>
                  <a:pt x="3903" y="8236"/>
                  <a:pt x="3455" y="8589"/>
                </a:cubicBezTo>
                <a:cubicBezTo>
                  <a:pt x="3006" y="8936"/>
                  <a:pt x="2736" y="9094"/>
                  <a:pt x="2647" y="9057"/>
                </a:cubicBezTo>
                <a:cubicBezTo>
                  <a:pt x="2542" y="8970"/>
                  <a:pt x="2425" y="8936"/>
                  <a:pt x="2298" y="8964"/>
                </a:cubicBezTo>
                <a:cubicBezTo>
                  <a:pt x="2172" y="8989"/>
                  <a:pt x="2071" y="9057"/>
                  <a:pt x="1996" y="9167"/>
                </a:cubicBezTo>
                <a:cubicBezTo>
                  <a:pt x="1923" y="9294"/>
                  <a:pt x="1895" y="9432"/>
                  <a:pt x="1919" y="9579"/>
                </a:cubicBezTo>
                <a:cubicBezTo>
                  <a:pt x="1942" y="9728"/>
                  <a:pt x="1998" y="9850"/>
                  <a:pt x="2087" y="9948"/>
                </a:cubicBezTo>
                <a:moveTo>
                  <a:pt x="9299" y="14648"/>
                </a:moveTo>
                <a:cubicBezTo>
                  <a:pt x="9358" y="14721"/>
                  <a:pt x="9444" y="14758"/>
                  <a:pt x="9554" y="14758"/>
                </a:cubicBezTo>
                <a:cubicBezTo>
                  <a:pt x="9704" y="14758"/>
                  <a:pt x="9828" y="14681"/>
                  <a:pt x="9924" y="14526"/>
                </a:cubicBezTo>
                <a:cubicBezTo>
                  <a:pt x="9999" y="14399"/>
                  <a:pt x="10030" y="14267"/>
                  <a:pt x="10011" y="14131"/>
                </a:cubicBezTo>
                <a:cubicBezTo>
                  <a:pt x="9999" y="13993"/>
                  <a:pt x="9941" y="13878"/>
                  <a:pt x="9835" y="13784"/>
                </a:cubicBezTo>
                <a:lnTo>
                  <a:pt x="5945" y="10301"/>
                </a:lnTo>
                <a:cubicBezTo>
                  <a:pt x="5826" y="10428"/>
                  <a:pt x="5701" y="10549"/>
                  <a:pt x="5580" y="10671"/>
                </a:cubicBezTo>
                <a:cubicBezTo>
                  <a:pt x="5458" y="10792"/>
                  <a:pt x="5334" y="10902"/>
                  <a:pt x="5217" y="10989"/>
                </a:cubicBezTo>
                <a:lnTo>
                  <a:pt x="9299" y="14648"/>
                </a:lnTo>
                <a:close/>
                <a:moveTo>
                  <a:pt x="14354" y="15028"/>
                </a:moveTo>
                <a:cubicBezTo>
                  <a:pt x="14429" y="14918"/>
                  <a:pt x="14459" y="14791"/>
                  <a:pt x="14445" y="14642"/>
                </a:cubicBezTo>
                <a:cubicBezTo>
                  <a:pt x="14429" y="14495"/>
                  <a:pt x="14370" y="14374"/>
                  <a:pt x="14265" y="14284"/>
                </a:cubicBezTo>
                <a:cubicBezTo>
                  <a:pt x="14176" y="14196"/>
                  <a:pt x="14068" y="14157"/>
                  <a:pt x="13944" y="14174"/>
                </a:cubicBezTo>
                <a:cubicBezTo>
                  <a:pt x="13822" y="14196"/>
                  <a:pt x="13719" y="14267"/>
                  <a:pt x="13649" y="14394"/>
                </a:cubicBezTo>
                <a:cubicBezTo>
                  <a:pt x="13267" y="15006"/>
                  <a:pt x="12883" y="15530"/>
                  <a:pt x="12499" y="15959"/>
                </a:cubicBezTo>
                <a:cubicBezTo>
                  <a:pt x="12114" y="16388"/>
                  <a:pt x="11758" y="16732"/>
                  <a:pt x="11428" y="16977"/>
                </a:cubicBezTo>
                <a:cubicBezTo>
                  <a:pt x="11098" y="17225"/>
                  <a:pt x="10807" y="17386"/>
                  <a:pt x="10555" y="17462"/>
                </a:cubicBezTo>
                <a:cubicBezTo>
                  <a:pt x="10299" y="17541"/>
                  <a:pt x="10119" y="17519"/>
                  <a:pt x="10013" y="17403"/>
                </a:cubicBezTo>
                <a:cubicBezTo>
                  <a:pt x="9910" y="17316"/>
                  <a:pt x="9800" y="17282"/>
                  <a:pt x="9686" y="17310"/>
                </a:cubicBezTo>
                <a:cubicBezTo>
                  <a:pt x="9568" y="17336"/>
                  <a:pt x="9472" y="17420"/>
                  <a:pt x="9400" y="17553"/>
                </a:cubicBezTo>
                <a:cubicBezTo>
                  <a:pt x="9325" y="17663"/>
                  <a:pt x="9292" y="17790"/>
                  <a:pt x="9304" y="17936"/>
                </a:cubicBezTo>
                <a:cubicBezTo>
                  <a:pt x="9315" y="18086"/>
                  <a:pt x="9376" y="18207"/>
                  <a:pt x="9489" y="18294"/>
                </a:cubicBezTo>
                <a:cubicBezTo>
                  <a:pt x="9707" y="18503"/>
                  <a:pt x="9962" y="18605"/>
                  <a:pt x="10262" y="18605"/>
                </a:cubicBezTo>
                <a:cubicBezTo>
                  <a:pt x="10569" y="18605"/>
                  <a:pt x="10899" y="18509"/>
                  <a:pt x="11255" y="18317"/>
                </a:cubicBezTo>
                <a:cubicBezTo>
                  <a:pt x="11611" y="18125"/>
                  <a:pt x="11965" y="17866"/>
                  <a:pt x="12325" y="17541"/>
                </a:cubicBezTo>
                <a:cubicBezTo>
                  <a:pt x="12684" y="17214"/>
                  <a:pt x="13035" y="16836"/>
                  <a:pt x="13379" y="16399"/>
                </a:cubicBezTo>
                <a:cubicBezTo>
                  <a:pt x="13721" y="15959"/>
                  <a:pt x="14047" y="15502"/>
                  <a:pt x="14354" y="15028"/>
                </a:cubicBezTo>
              </a:path>
            </a:pathLst>
          </a:custGeom>
          <a:solidFill>
            <a:schemeClr val="accent4"/>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74" name="AutoShape 45">
            <a:extLst>
              <a:ext uri="{FF2B5EF4-FFF2-40B4-BE49-F238E27FC236}">
                <a16:creationId xmlns:a16="http://schemas.microsoft.com/office/drawing/2014/main" id="{423CABF7-82D6-F64C-B7D6-8C298CA391F2}"/>
              </a:ext>
            </a:extLst>
          </p:cNvPr>
          <p:cNvSpPr>
            <a:spLocks/>
          </p:cNvSpPr>
          <p:nvPr/>
        </p:nvSpPr>
        <p:spPr bwMode="auto">
          <a:xfrm>
            <a:off x="9101231" y="4078338"/>
            <a:ext cx="224606" cy="224606"/>
          </a:xfrm>
          <a:custGeom>
            <a:avLst/>
            <a:gdLst>
              <a:gd name="T0" fmla="*/ 17248752 w 21600"/>
              <a:gd name="T1" fmla="*/ 115511210 h 21600"/>
              <a:gd name="T2" fmla="*/ 16606591 w 21600"/>
              <a:gd name="T3" fmla="*/ 117640576 h 21600"/>
              <a:gd name="T4" fmla="*/ 14855860 w 21600"/>
              <a:gd name="T5" fmla="*/ 118540689 h 21600"/>
              <a:gd name="T6" fmla="*/ 2513630 w 21600"/>
              <a:gd name="T7" fmla="*/ 118540689 h 21600"/>
              <a:gd name="T8" fmla="*/ 0 w 21600"/>
              <a:gd name="T9" fmla="*/ 115511210 h 21600"/>
              <a:gd name="T10" fmla="*/ 0 w 21600"/>
              <a:gd name="T11" fmla="*/ 95458227 h 21600"/>
              <a:gd name="T12" fmla="*/ 740798 w 21600"/>
              <a:gd name="T13" fmla="*/ 93328860 h 21600"/>
              <a:gd name="T14" fmla="*/ 2513630 w 21600"/>
              <a:gd name="T15" fmla="*/ 92445240 h 21600"/>
              <a:gd name="T16" fmla="*/ 14855860 w 21600"/>
              <a:gd name="T17" fmla="*/ 92445240 h 21600"/>
              <a:gd name="T18" fmla="*/ 16562723 w 21600"/>
              <a:gd name="T19" fmla="*/ 93328860 h 21600"/>
              <a:gd name="T20" fmla="*/ 17248752 w 21600"/>
              <a:gd name="T21" fmla="*/ 95458227 h 21600"/>
              <a:gd name="T22" fmla="*/ 17248752 w 21600"/>
              <a:gd name="T23" fmla="*/ 115511210 h 21600"/>
              <a:gd name="T24" fmla="*/ 42570418 w 21600"/>
              <a:gd name="T25" fmla="*/ 115511210 h 21600"/>
              <a:gd name="T26" fmla="*/ 41900863 w 21600"/>
              <a:gd name="T27" fmla="*/ 117640576 h 21600"/>
              <a:gd name="T28" fmla="*/ 40194001 w 21600"/>
              <a:gd name="T29" fmla="*/ 118540689 h 21600"/>
              <a:gd name="T30" fmla="*/ 27780209 w 21600"/>
              <a:gd name="T31" fmla="*/ 118540689 h 21600"/>
              <a:gd name="T32" fmla="*/ 26007695 w 21600"/>
              <a:gd name="T33" fmla="*/ 117640576 h 21600"/>
              <a:gd name="T34" fmla="*/ 25266597 w 21600"/>
              <a:gd name="T35" fmla="*/ 115511210 h 21600"/>
              <a:gd name="T36" fmla="*/ 25266597 w 21600"/>
              <a:gd name="T37" fmla="*/ 82028912 h 21600"/>
              <a:gd name="T38" fmla="*/ 26007695 w 21600"/>
              <a:gd name="T39" fmla="*/ 79905137 h 21600"/>
              <a:gd name="T40" fmla="*/ 27780209 w 21600"/>
              <a:gd name="T41" fmla="*/ 79016225 h 21600"/>
              <a:gd name="T42" fmla="*/ 40194001 w 21600"/>
              <a:gd name="T43" fmla="*/ 79016225 h 21600"/>
              <a:gd name="T44" fmla="*/ 41900863 w 21600"/>
              <a:gd name="T45" fmla="*/ 79905137 h 21600"/>
              <a:gd name="T46" fmla="*/ 42570418 w 21600"/>
              <a:gd name="T47" fmla="*/ 82028912 h 21600"/>
              <a:gd name="T48" fmla="*/ 42570418 w 21600"/>
              <a:gd name="T49" fmla="*/ 115511210 h 21600"/>
              <a:gd name="T50" fmla="*/ 67990702 w 21600"/>
              <a:gd name="T51" fmla="*/ 115511210 h 21600"/>
              <a:gd name="T52" fmla="*/ 67239021 w 21600"/>
              <a:gd name="T53" fmla="*/ 117640576 h 21600"/>
              <a:gd name="T54" fmla="*/ 65460898 w 21600"/>
              <a:gd name="T55" fmla="*/ 118540689 h 21600"/>
              <a:gd name="T56" fmla="*/ 53052398 w 21600"/>
              <a:gd name="T57" fmla="*/ 118540689 h 21600"/>
              <a:gd name="T58" fmla="*/ 51274292 w 21600"/>
              <a:gd name="T59" fmla="*/ 117640576 h 21600"/>
              <a:gd name="T60" fmla="*/ 50539086 w 21600"/>
              <a:gd name="T61" fmla="*/ 115511210 h 21600"/>
              <a:gd name="T62" fmla="*/ 50539086 w 21600"/>
              <a:gd name="T63" fmla="*/ 63364498 h 21600"/>
              <a:gd name="T64" fmla="*/ 51274292 w 21600"/>
              <a:gd name="T65" fmla="*/ 61235131 h 21600"/>
              <a:gd name="T66" fmla="*/ 53052398 w 21600"/>
              <a:gd name="T67" fmla="*/ 60351511 h 21600"/>
              <a:gd name="T68" fmla="*/ 65460898 w 21600"/>
              <a:gd name="T69" fmla="*/ 60351511 h 21600"/>
              <a:gd name="T70" fmla="*/ 67239021 w 21600"/>
              <a:gd name="T71" fmla="*/ 61235131 h 21600"/>
              <a:gd name="T72" fmla="*/ 67990702 w 21600"/>
              <a:gd name="T73" fmla="*/ 63364498 h 21600"/>
              <a:gd name="T74" fmla="*/ 67990702 w 21600"/>
              <a:gd name="T75" fmla="*/ 115511210 h 21600"/>
              <a:gd name="T76" fmla="*/ 93257599 w 21600"/>
              <a:gd name="T77" fmla="*/ 115511210 h 21600"/>
              <a:gd name="T78" fmla="*/ 92505601 w 21600"/>
              <a:gd name="T79" fmla="*/ 117640576 h 21600"/>
              <a:gd name="T80" fmla="*/ 90743987 w 21600"/>
              <a:gd name="T81" fmla="*/ 118540689 h 21600"/>
              <a:gd name="T82" fmla="*/ 78401439 w 21600"/>
              <a:gd name="T83" fmla="*/ 118540689 h 21600"/>
              <a:gd name="T84" fmla="*/ 76694577 w 21600"/>
              <a:gd name="T85" fmla="*/ 117640576 h 21600"/>
              <a:gd name="T86" fmla="*/ 76008847 w 21600"/>
              <a:gd name="T87" fmla="*/ 115511210 h 21600"/>
              <a:gd name="T88" fmla="*/ 76008847 w 21600"/>
              <a:gd name="T89" fmla="*/ 38734171 h 21600"/>
              <a:gd name="T90" fmla="*/ 76656300 w 21600"/>
              <a:gd name="T91" fmla="*/ 36604804 h 21600"/>
              <a:gd name="T92" fmla="*/ 78401439 w 21600"/>
              <a:gd name="T93" fmla="*/ 35737677 h 21600"/>
              <a:gd name="T94" fmla="*/ 90743987 w 21600"/>
              <a:gd name="T95" fmla="*/ 35737677 h 21600"/>
              <a:gd name="T96" fmla="*/ 92505601 w 21600"/>
              <a:gd name="T97" fmla="*/ 36572137 h 21600"/>
              <a:gd name="T98" fmla="*/ 93257599 w 21600"/>
              <a:gd name="T99" fmla="*/ 38734171 h 21600"/>
              <a:gd name="T100" fmla="*/ 93257599 w 21600"/>
              <a:gd name="T101" fmla="*/ 115511210 h 21600"/>
              <a:gd name="T102" fmla="*/ 118540689 w 21600"/>
              <a:gd name="T103" fmla="*/ 115511210 h 21600"/>
              <a:gd name="T104" fmla="*/ 116016176 w 21600"/>
              <a:gd name="T105" fmla="*/ 118540689 h 21600"/>
              <a:gd name="T106" fmla="*/ 103805549 w 21600"/>
              <a:gd name="T107" fmla="*/ 118540689 h 21600"/>
              <a:gd name="T108" fmla="*/ 101291919 w 21600"/>
              <a:gd name="T109" fmla="*/ 115511210 h 21600"/>
              <a:gd name="T110" fmla="*/ 101291919 w 21600"/>
              <a:gd name="T111" fmla="*/ 3012987 h 21600"/>
              <a:gd name="T112" fmla="*/ 103805549 w 21600"/>
              <a:gd name="T113" fmla="*/ 0 h 21600"/>
              <a:gd name="T114" fmla="*/ 116016176 w 21600"/>
              <a:gd name="T115" fmla="*/ 0 h 21600"/>
              <a:gd name="T116" fmla="*/ 118540689 w 21600"/>
              <a:gd name="T117" fmla="*/ 3012987 h 21600"/>
              <a:gd name="T118" fmla="*/ 118540689 w 21600"/>
              <a:gd name="T119" fmla="*/ 115511210 h 21600"/>
              <a:gd name="T120" fmla="*/ 118540689 w 21600"/>
              <a:gd name="T121" fmla="*/ 115511210 h 216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600" h="21600">
                <a:moveTo>
                  <a:pt x="3143" y="21048"/>
                </a:moveTo>
                <a:cubicBezTo>
                  <a:pt x="3143" y="21201"/>
                  <a:pt x="3101" y="21330"/>
                  <a:pt x="3026" y="21436"/>
                </a:cubicBezTo>
                <a:cubicBezTo>
                  <a:pt x="2947" y="21544"/>
                  <a:pt x="2842" y="21600"/>
                  <a:pt x="2707" y="21600"/>
                </a:cubicBezTo>
                <a:lnTo>
                  <a:pt x="458" y="21600"/>
                </a:lnTo>
                <a:cubicBezTo>
                  <a:pt x="154" y="21600"/>
                  <a:pt x="0" y="21415"/>
                  <a:pt x="0" y="21048"/>
                </a:cubicBezTo>
                <a:lnTo>
                  <a:pt x="0" y="17394"/>
                </a:lnTo>
                <a:cubicBezTo>
                  <a:pt x="0" y="17244"/>
                  <a:pt x="47" y="17115"/>
                  <a:pt x="135" y="17006"/>
                </a:cubicBezTo>
                <a:cubicBezTo>
                  <a:pt x="225" y="16901"/>
                  <a:pt x="333" y="16845"/>
                  <a:pt x="458" y="16845"/>
                </a:cubicBezTo>
                <a:lnTo>
                  <a:pt x="2707" y="16845"/>
                </a:lnTo>
                <a:cubicBezTo>
                  <a:pt x="2835" y="16845"/>
                  <a:pt x="2937" y="16901"/>
                  <a:pt x="3018" y="17006"/>
                </a:cubicBezTo>
                <a:cubicBezTo>
                  <a:pt x="3101" y="17115"/>
                  <a:pt x="3143" y="17244"/>
                  <a:pt x="3143" y="17394"/>
                </a:cubicBezTo>
                <a:lnTo>
                  <a:pt x="3143" y="21048"/>
                </a:lnTo>
                <a:close/>
                <a:moveTo>
                  <a:pt x="7757" y="21048"/>
                </a:moveTo>
                <a:cubicBezTo>
                  <a:pt x="7757" y="21201"/>
                  <a:pt x="7716" y="21330"/>
                  <a:pt x="7635" y="21436"/>
                </a:cubicBezTo>
                <a:cubicBezTo>
                  <a:pt x="7552" y="21544"/>
                  <a:pt x="7449" y="21600"/>
                  <a:pt x="7324" y="21600"/>
                </a:cubicBezTo>
                <a:lnTo>
                  <a:pt x="5062" y="21600"/>
                </a:lnTo>
                <a:cubicBezTo>
                  <a:pt x="4935" y="21600"/>
                  <a:pt x="4830" y="21544"/>
                  <a:pt x="4739" y="21436"/>
                </a:cubicBezTo>
                <a:cubicBezTo>
                  <a:pt x="4648" y="21330"/>
                  <a:pt x="4604" y="21201"/>
                  <a:pt x="4604" y="21048"/>
                </a:cubicBezTo>
                <a:lnTo>
                  <a:pt x="4604" y="14947"/>
                </a:lnTo>
                <a:cubicBezTo>
                  <a:pt x="4604" y="14797"/>
                  <a:pt x="4648" y="14668"/>
                  <a:pt x="4739" y="14560"/>
                </a:cubicBezTo>
                <a:cubicBezTo>
                  <a:pt x="4830" y="14454"/>
                  <a:pt x="4935" y="14398"/>
                  <a:pt x="5062" y="14398"/>
                </a:cubicBezTo>
                <a:lnTo>
                  <a:pt x="7324" y="14398"/>
                </a:lnTo>
                <a:cubicBezTo>
                  <a:pt x="7449" y="14398"/>
                  <a:pt x="7552" y="14454"/>
                  <a:pt x="7635" y="14560"/>
                </a:cubicBezTo>
                <a:cubicBezTo>
                  <a:pt x="7716" y="14668"/>
                  <a:pt x="7757" y="14797"/>
                  <a:pt x="7757" y="14947"/>
                </a:cubicBezTo>
                <a:lnTo>
                  <a:pt x="7757" y="21048"/>
                </a:lnTo>
                <a:close/>
                <a:moveTo>
                  <a:pt x="12389" y="21048"/>
                </a:moveTo>
                <a:cubicBezTo>
                  <a:pt x="12389" y="21201"/>
                  <a:pt x="12342" y="21330"/>
                  <a:pt x="12252" y="21436"/>
                </a:cubicBezTo>
                <a:cubicBezTo>
                  <a:pt x="12166" y="21544"/>
                  <a:pt x="12056" y="21600"/>
                  <a:pt x="11928" y="21600"/>
                </a:cubicBezTo>
                <a:lnTo>
                  <a:pt x="9667" y="21600"/>
                </a:lnTo>
                <a:cubicBezTo>
                  <a:pt x="9542" y="21600"/>
                  <a:pt x="9434" y="21544"/>
                  <a:pt x="9343" y="21436"/>
                </a:cubicBezTo>
                <a:cubicBezTo>
                  <a:pt x="9255" y="21330"/>
                  <a:pt x="9209" y="21201"/>
                  <a:pt x="9209" y="21048"/>
                </a:cubicBezTo>
                <a:lnTo>
                  <a:pt x="9209" y="11546"/>
                </a:lnTo>
                <a:cubicBezTo>
                  <a:pt x="9209" y="11393"/>
                  <a:pt x="9255" y="11264"/>
                  <a:pt x="9343" y="11158"/>
                </a:cubicBezTo>
                <a:cubicBezTo>
                  <a:pt x="9434" y="11050"/>
                  <a:pt x="9542" y="10997"/>
                  <a:pt x="9667" y="10997"/>
                </a:cubicBezTo>
                <a:lnTo>
                  <a:pt x="11928" y="10997"/>
                </a:lnTo>
                <a:cubicBezTo>
                  <a:pt x="12056" y="10997"/>
                  <a:pt x="12166" y="11050"/>
                  <a:pt x="12252" y="11158"/>
                </a:cubicBezTo>
                <a:cubicBezTo>
                  <a:pt x="12342" y="11264"/>
                  <a:pt x="12389" y="11393"/>
                  <a:pt x="12389" y="11546"/>
                </a:cubicBezTo>
                <a:lnTo>
                  <a:pt x="12389" y="21048"/>
                </a:lnTo>
                <a:close/>
                <a:moveTo>
                  <a:pt x="16993" y="21048"/>
                </a:moveTo>
                <a:cubicBezTo>
                  <a:pt x="16993" y="21201"/>
                  <a:pt x="16947" y="21330"/>
                  <a:pt x="16856" y="21436"/>
                </a:cubicBezTo>
                <a:cubicBezTo>
                  <a:pt x="16768" y="21544"/>
                  <a:pt x="16660" y="21600"/>
                  <a:pt x="16535" y="21600"/>
                </a:cubicBezTo>
                <a:lnTo>
                  <a:pt x="14286" y="21600"/>
                </a:lnTo>
                <a:cubicBezTo>
                  <a:pt x="14158" y="21600"/>
                  <a:pt x="14056" y="21544"/>
                  <a:pt x="13975" y="21436"/>
                </a:cubicBezTo>
                <a:cubicBezTo>
                  <a:pt x="13894" y="21330"/>
                  <a:pt x="13850" y="21201"/>
                  <a:pt x="13850" y="21048"/>
                </a:cubicBezTo>
                <a:lnTo>
                  <a:pt x="13850" y="7058"/>
                </a:lnTo>
                <a:cubicBezTo>
                  <a:pt x="13850" y="6908"/>
                  <a:pt x="13892" y="6782"/>
                  <a:pt x="13968" y="6670"/>
                </a:cubicBezTo>
                <a:cubicBezTo>
                  <a:pt x="14046" y="6565"/>
                  <a:pt x="14151" y="6512"/>
                  <a:pt x="14286" y="6512"/>
                </a:cubicBezTo>
                <a:lnTo>
                  <a:pt x="16535" y="6512"/>
                </a:lnTo>
                <a:cubicBezTo>
                  <a:pt x="16660" y="6512"/>
                  <a:pt x="16768" y="6562"/>
                  <a:pt x="16856" y="6664"/>
                </a:cubicBezTo>
                <a:cubicBezTo>
                  <a:pt x="16947" y="6767"/>
                  <a:pt x="16993" y="6899"/>
                  <a:pt x="16993" y="7058"/>
                </a:cubicBezTo>
                <a:lnTo>
                  <a:pt x="16993" y="21048"/>
                </a:lnTo>
                <a:close/>
                <a:moveTo>
                  <a:pt x="21600" y="21048"/>
                </a:moveTo>
                <a:cubicBezTo>
                  <a:pt x="21600" y="21415"/>
                  <a:pt x="21448" y="21600"/>
                  <a:pt x="21140" y="21600"/>
                </a:cubicBezTo>
                <a:lnTo>
                  <a:pt x="18915" y="21600"/>
                </a:lnTo>
                <a:cubicBezTo>
                  <a:pt x="18611" y="21600"/>
                  <a:pt x="18457" y="21415"/>
                  <a:pt x="18457" y="21048"/>
                </a:cubicBezTo>
                <a:lnTo>
                  <a:pt x="18457" y="549"/>
                </a:lnTo>
                <a:cubicBezTo>
                  <a:pt x="18457" y="182"/>
                  <a:pt x="18609" y="0"/>
                  <a:pt x="18915" y="0"/>
                </a:cubicBezTo>
                <a:lnTo>
                  <a:pt x="21140" y="0"/>
                </a:lnTo>
                <a:cubicBezTo>
                  <a:pt x="21446" y="0"/>
                  <a:pt x="21600" y="182"/>
                  <a:pt x="21600" y="549"/>
                </a:cubicBezTo>
                <a:lnTo>
                  <a:pt x="21600" y="21048"/>
                </a:lnTo>
                <a:close/>
                <a:moveTo>
                  <a:pt x="21600" y="21048"/>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75" name="AutoShape 46">
            <a:extLst>
              <a:ext uri="{FF2B5EF4-FFF2-40B4-BE49-F238E27FC236}">
                <a16:creationId xmlns:a16="http://schemas.microsoft.com/office/drawing/2014/main" id="{5B90EF2B-60E7-A040-A907-5A3D12917359}"/>
              </a:ext>
            </a:extLst>
          </p:cNvPr>
          <p:cNvSpPr>
            <a:spLocks/>
          </p:cNvSpPr>
          <p:nvPr/>
        </p:nvSpPr>
        <p:spPr bwMode="auto">
          <a:xfrm>
            <a:off x="9566131" y="4073575"/>
            <a:ext cx="224606" cy="224606"/>
          </a:xfrm>
          <a:custGeom>
            <a:avLst/>
            <a:gdLst>
              <a:gd name="T0" fmla="*/ 81584606 w 21600"/>
              <a:gd name="T1" fmla="*/ 55966448 h 21600"/>
              <a:gd name="T2" fmla="*/ 82737043 w 21600"/>
              <a:gd name="T3" fmla="*/ 59369290 h 21600"/>
              <a:gd name="T4" fmla="*/ 81584606 w 21600"/>
              <a:gd name="T5" fmla="*/ 62606908 h 21600"/>
              <a:gd name="T6" fmla="*/ 42789757 w 21600"/>
              <a:gd name="T7" fmla="*/ 105259770 h 21600"/>
              <a:gd name="T8" fmla="*/ 39771496 w 21600"/>
              <a:gd name="T9" fmla="*/ 106659239 h 21600"/>
              <a:gd name="T10" fmla="*/ 38086718 w 21600"/>
              <a:gd name="T11" fmla="*/ 106351846 h 21600"/>
              <a:gd name="T12" fmla="*/ 35490961 w 21600"/>
              <a:gd name="T13" fmla="*/ 101955882 h 21600"/>
              <a:gd name="T14" fmla="*/ 35490961 w 21600"/>
              <a:gd name="T15" fmla="*/ 79499107 h 21600"/>
              <a:gd name="T16" fmla="*/ 5465939 w 21600"/>
              <a:gd name="T17" fmla="*/ 79499107 h 21600"/>
              <a:gd name="T18" fmla="*/ 1569649 w 21600"/>
              <a:gd name="T19" fmla="*/ 77759260 h 21600"/>
              <a:gd name="T20" fmla="*/ 0 w 21600"/>
              <a:gd name="T21" fmla="*/ 73489626 h 21600"/>
              <a:gd name="T22" fmla="*/ 0 w 21600"/>
              <a:gd name="T23" fmla="*/ 45083730 h 21600"/>
              <a:gd name="T24" fmla="*/ 1569649 w 21600"/>
              <a:gd name="T25" fmla="*/ 40880048 h 21600"/>
              <a:gd name="T26" fmla="*/ 5465939 w 21600"/>
              <a:gd name="T27" fmla="*/ 39217371 h 21600"/>
              <a:gd name="T28" fmla="*/ 35490961 w 21600"/>
              <a:gd name="T29" fmla="*/ 39217371 h 21600"/>
              <a:gd name="T30" fmla="*/ 35490961 w 21600"/>
              <a:gd name="T31" fmla="*/ 16601299 h 21600"/>
              <a:gd name="T32" fmla="*/ 38086718 w 21600"/>
              <a:gd name="T33" fmla="*/ 12199726 h 21600"/>
              <a:gd name="T34" fmla="*/ 42789757 w 21600"/>
              <a:gd name="T35" fmla="*/ 13280919 h 21600"/>
              <a:gd name="T36" fmla="*/ 81584606 w 21600"/>
              <a:gd name="T37" fmla="*/ 55966448 h 21600"/>
              <a:gd name="T38" fmla="*/ 96939841 w 21600"/>
              <a:gd name="T39" fmla="*/ 0 h 21600"/>
              <a:gd name="T40" fmla="*/ 105248886 w 21600"/>
              <a:gd name="T41" fmla="*/ 1887943 h 21600"/>
              <a:gd name="T42" fmla="*/ 112092193 w 21600"/>
              <a:gd name="T43" fmla="*/ 6947853 h 21600"/>
              <a:gd name="T44" fmla="*/ 116795550 w 21600"/>
              <a:gd name="T45" fmla="*/ 14460714 h 21600"/>
              <a:gd name="T46" fmla="*/ 118540689 w 21600"/>
              <a:gd name="T47" fmla="*/ 23697248 h 21600"/>
              <a:gd name="T48" fmla="*/ 118540689 w 21600"/>
              <a:gd name="T49" fmla="*/ 94843441 h 21600"/>
              <a:gd name="T50" fmla="*/ 116795550 w 21600"/>
              <a:gd name="T51" fmla="*/ 103986630 h 21600"/>
              <a:gd name="T52" fmla="*/ 112092193 w 21600"/>
              <a:gd name="T53" fmla="*/ 111510692 h 21600"/>
              <a:gd name="T54" fmla="*/ 105292754 w 21600"/>
              <a:gd name="T55" fmla="*/ 116636253 h 21600"/>
              <a:gd name="T56" fmla="*/ 96939841 w 21600"/>
              <a:gd name="T57" fmla="*/ 118540689 h 21600"/>
              <a:gd name="T58" fmla="*/ 64670640 w 21600"/>
              <a:gd name="T59" fmla="*/ 118540689 h 21600"/>
              <a:gd name="T60" fmla="*/ 64670640 w 21600"/>
              <a:gd name="T61" fmla="*/ 103646252 h 21600"/>
              <a:gd name="T62" fmla="*/ 96939841 w 21600"/>
              <a:gd name="T63" fmla="*/ 103646252 h 21600"/>
              <a:gd name="T64" fmla="*/ 102625437 w 21600"/>
              <a:gd name="T65" fmla="*/ 101050496 h 21600"/>
              <a:gd name="T66" fmla="*/ 105012737 w 21600"/>
              <a:gd name="T67" fmla="*/ 94843441 h 21600"/>
              <a:gd name="T68" fmla="*/ 105012737 w 21600"/>
              <a:gd name="T69" fmla="*/ 23697248 h 21600"/>
              <a:gd name="T70" fmla="*/ 102669305 w 21600"/>
              <a:gd name="T71" fmla="*/ 17473701 h 21600"/>
              <a:gd name="T72" fmla="*/ 96939841 w 21600"/>
              <a:gd name="T73" fmla="*/ 14894437 h 21600"/>
              <a:gd name="T74" fmla="*/ 64670640 w 21600"/>
              <a:gd name="T75" fmla="*/ 14894437 h 21600"/>
              <a:gd name="T76" fmla="*/ 64670640 w 21600"/>
              <a:gd name="T77" fmla="*/ 0 h 21600"/>
              <a:gd name="T78" fmla="*/ 96939841 w 21600"/>
              <a:gd name="T79" fmla="*/ 0 h 21600"/>
              <a:gd name="T80" fmla="*/ 96939841 w 21600"/>
              <a:gd name="T81" fmla="*/ 0 h 216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600" h="21600">
                <a:moveTo>
                  <a:pt x="14866" y="10198"/>
                </a:moveTo>
                <a:cubicBezTo>
                  <a:pt x="15002" y="10365"/>
                  <a:pt x="15071" y="10574"/>
                  <a:pt x="15076" y="10818"/>
                </a:cubicBezTo>
                <a:cubicBezTo>
                  <a:pt x="15079" y="11061"/>
                  <a:pt x="15010" y="11255"/>
                  <a:pt x="14866" y="11408"/>
                </a:cubicBezTo>
                <a:lnTo>
                  <a:pt x="7797" y="19180"/>
                </a:lnTo>
                <a:cubicBezTo>
                  <a:pt x="7642" y="19350"/>
                  <a:pt x="7461" y="19435"/>
                  <a:pt x="7247" y="19435"/>
                </a:cubicBezTo>
                <a:cubicBezTo>
                  <a:pt x="7180" y="19435"/>
                  <a:pt x="7079" y="19415"/>
                  <a:pt x="6940" y="19379"/>
                </a:cubicBezTo>
                <a:cubicBezTo>
                  <a:pt x="6625" y="19230"/>
                  <a:pt x="6467" y="18962"/>
                  <a:pt x="6467" y="18578"/>
                </a:cubicBezTo>
                <a:lnTo>
                  <a:pt x="6467" y="14486"/>
                </a:lnTo>
                <a:lnTo>
                  <a:pt x="996" y="14486"/>
                </a:lnTo>
                <a:cubicBezTo>
                  <a:pt x="716" y="14486"/>
                  <a:pt x="478" y="14380"/>
                  <a:pt x="286" y="14169"/>
                </a:cubicBezTo>
                <a:cubicBezTo>
                  <a:pt x="93" y="13957"/>
                  <a:pt x="0" y="13699"/>
                  <a:pt x="0" y="13391"/>
                </a:cubicBezTo>
                <a:lnTo>
                  <a:pt x="0" y="8215"/>
                </a:lnTo>
                <a:cubicBezTo>
                  <a:pt x="0" y="7904"/>
                  <a:pt x="93" y="7651"/>
                  <a:pt x="286" y="7449"/>
                </a:cubicBezTo>
                <a:cubicBezTo>
                  <a:pt x="475" y="7246"/>
                  <a:pt x="713" y="7146"/>
                  <a:pt x="996" y="7146"/>
                </a:cubicBezTo>
                <a:lnTo>
                  <a:pt x="6467" y="7146"/>
                </a:lnTo>
                <a:lnTo>
                  <a:pt x="6467" y="3025"/>
                </a:lnTo>
                <a:cubicBezTo>
                  <a:pt x="6467" y="2641"/>
                  <a:pt x="6625" y="2376"/>
                  <a:pt x="6940" y="2223"/>
                </a:cubicBezTo>
                <a:cubicBezTo>
                  <a:pt x="7274" y="2094"/>
                  <a:pt x="7557" y="2159"/>
                  <a:pt x="7797" y="2420"/>
                </a:cubicBezTo>
                <a:lnTo>
                  <a:pt x="14866" y="10198"/>
                </a:lnTo>
                <a:close/>
                <a:moveTo>
                  <a:pt x="17664" y="0"/>
                </a:moveTo>
                <a:cubicBezTo>
                  <a:pt x="18201" y="0"/>
                  <a:pt x="18708" y="115"/>
                  <a:pt x="19178" y="344"/>
                </a:cubicBezTo>
                <a:cubicBezTo>
                  <a:pt x="19653" y="573"/>
                  <a:pt x="20067" y="884"/>
                  <a:pt x="20425" y="1266"/>
                </a:cubicBezTo>
                <a:cubicBezTo>
                  <a:pt x="20783" y="1648"/>
                  <a:pt x="21069" y="2106"/>
                  <a:pt x="21282" y="2635"/>
                </a:cubicBezTo>
                <a:cubicBezTo>
                  <a:pt x="21493" y="3166"/>
                  <a:pt x="21600" y="3727"/>
                  <a:pt x="21600" y="4318"/>
                </a:cubicBezTo>
                <a:lnTo>
                  <a:pt x="21600" y="17282"/>
                </a:lnTo>
                <a:cubicBezTo>
                  <a:pt x="21600" y="17870"/>
                  <a:pt x="21493" y="18425"/>
                  <a:pt x="21282" y="18948"/>
                </a:cubicBezTo>
                <a:cubicBezTo>
                  <a:pt x="21069" y="19468"/>
                  <a:pt x="20780" y="19923"/>
                  <a:pt x="20425" y="20319"/>
                </a:cubicBezTo>
                <a:cubicBezTo>
                  <a:pt x="20067" y="20713"/>
                  <a:pt x="19653" y="21021"/>
                  <a:pt x="19186" y="21253"/>
                </a:cubicBezTo>
                <a:cubicBezTo>
                  <a:pt x="18716" y="21483"/>
                  <a:pt x="18209" y="21600"/>
                  <a:pt x="17664" y="21600"/>
                </a:cubicBezTo>
                <a:lnTo>
                  <a:pt x="11784" y="21600"/>
                </a:lnTo>
                <a:lnTo>
                  <a:pt x="11784" y="18886"/>
                </a:lnTo>
                <a:lnTo>
                  <a:pt x="17664" y="18886"/>
                </a:lnTo>
                <a:cubicBezTo>
                  <a:pt x="18065" y="18886"/>
                  <a:pt x="18409" y="18727"/>
                  <a:pt x="18700" y="18413"/>
                </a:cubicBezTo>
                <a:cubicBezTo>
                  <a:pt x="18991" y="18099"/>
                  <a:pt x="19135" y="17720"/>
                  <a:pt x="19135" y="17282"/>
                </a:cubicBezTo>
                <a:lnTo>
                  <a:pt x="19135" y="4318"/>
                </a:lnTo>
                <a:cubicBezTo>
                  <a:pt x="19135" y="3874"/>
                  <a:pt x="18991" y="3498"/>
                  <a:pt x="18708" y="3184"/>
                </a:cubicBezTo>
                <a:cubicBezTo>
                  <a:pt x="18422" y="2873"/>
                  <a:pt x="18075" y="2714"/>
                  <a:pt x="17664" y="2714"/>
                </a:cubicBezTo>
                <a:lnTo>
                  <a:pt x="11784" y="2714"/>
                </a:lnTo>
                <a:lnTo>
                  <a:pt x="11784" y="0"/>
                </a:lnTo>
                <a:lnTo>
                  <a:pt x="17664" y="0"/>
                </a:lnTo>
                <a:close/>
                <a:moveTo>
                  <a:pt x="17664" y="0"/>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76" name="AutoShape 47">
            <a:extLst>
              <a:ext uri="{FF2B5EF4-FFF2-40B4-BE49-F238E27FC236}">
                <a16:creationId xmlns:a16="http://schemas.microsoft.com/office/drawing/2014/main" id="{4D75A7EB-210E-154F-8925-4CB6AA457C2C}"/>
              </a:ext>
            </a:extLst>
          </p:cNvPr>
          <p:cNvSpPr>
            <a:spLocks/>
          </p:cNvSpPr>
          <p:nvPr/>
        </p:nvSpPr>
        <p:spPr bwMode="auto">
          <a:xfrm>
            <a:off x="2068338" y="4927651"/>
            <a:ext cx="224606" cy="224606"/>
          </a:xfrm>
          <a:custGeom>
            <a:avLst/>
            <a:gdLst>
              <a:gd name="T0" fmla="*/ 21521887 w 21597"/>
              <a:gd name="T1" fmla="*/ 118540689 h 21600"/>
              <a:gd name="T2" fmla="*/ 13226100 w 21597"/>
              <a:gd name="T3" fmla="*/ 116652746 h 21600"/>
              <a:gd name="T4" fmla="*/ 6390840 w 21597"/>
              <a:gd name="T5" fmla="*/ 111510692 h 21600"/>
              <a:gd name="T6" fmla="*/ 1712939 w 21597"/>
              <a:gd name="T7" fmla="*/ 103981021 h 21600"/>
              <a:gd name="T8" fmla="*/ 0 w 21597"/>
              <a:gd name="T9" fmla="*/ 94843441 h 21600"/>
              <a:gd name="T10" fmla="*/ 0 w 21597"/>
              <a:gd name="T11" fmla="*/ 23697248 h 21600"/>
              <a:gd name="T12" fmla="*/ 1712939 w 21597"/>
              <a:gd name="T13" fmla="*/ 14559650 h 21600"/>
              <a:gd name="T14" fmla="*/ 6390840 w 21597"/>
              <a:gd name="T15" fmla="*/ 7029997 h 21600"/>
              <a:gd name="T16" fmla="*/ 13226100 w 21597"/>
              <a:gd name="T17" fmla="*/ 1887943 h 21600"/>
              <a:gd name="T18" fmla="*/ 21521887 w 21597"/>
              <a:gd name="T19" fmla="*/ 0 h 21600"/>
              <a:gd name="T20" fmla="*/ 53875997 w 21597"/>
              <a:gd name="T21" fmla="*/ 0 h 21600"/>
              <a:gd name="T22" fmla="*/ 53875997 w 21597"/>
              <a:gd name="T23" fmla="*/ 14894437 h 21600"/>
              <a:gd name="T24" fmla="*/ 21521887 w 21597"/>
              <a:gd name="T25" fmla="*/ 14894437 h 21600"/>
              <a:gd name="T26" fmla="*/ 15877964 w 21597"/>
              <a:gd name="T27" fmla="*/ 17473701 h 21600"/>
              <a:gd name="T28" fmla="*/ 13533571 w 21597"/>
              <a:gd name="T29" fmla="*/ 23697248 h 21600"/>
              <a:gd name="T30" fmla="*/ 13533571 w 21597"/>
              <a:gd name="T31" fmla="*/ 94843441 h 21600"/>
              <a:gd name="T32" fmla="*/ 15877964 w 21597"/>
              <a:gd name="T33" fmla="*/ 101066970 h 21600"/>
              <a:gd name="T34" fmla="*/ 21521887 w 21597"/>
              <a:gd name="T35" fmla="*/ 103646252 h 21600"/>
              <a:gd name="T36" fmla="*/ 53875997 w 21597"/>
              <a:gd name="T37" fmla="*/ 103646252 h 21600"/>
              <a:gd name="T38" fmla="*/ 53875997 w 21597"/>
              <a:gd name="T39" fmla="*/ 118540689 h 21600"/>
              <a:gd name="T40" fmla="*/ 21521887 w 21597"/>
              <a:gd name="T41" fmla="*/ 118540689 h 21600"/>
              <a:gd name="T42" fmla="*/ 117272425 w 21597"/>
              <a:gd name="T43" fmla="*/ 55972040 h 21600"/>
              <a:gd name="T44" fmla="*/ 118573614 w 21597"/>
              <a:gd name="T45" fmla="*/ 59374564 h 21600"/>
              <a:gd name="T46" fmla="*/ 117272425 w 21597"/>
              <a:gd name="T47" fmla="*/ 62601616 h 21600"/>
              <a:gd name="T48" fmla="*/ 78477991 w 21597"/>
              <a:gd name="T49" fmla="*/ 105287145 h 21600"/>
              <a:gd name="T50" fmla="*/ 75442075 w 21597"/>
              <a:gd name="T51" fmla="*/ 106675731 h 21600"/>
              <a:gd name="T52" fmla="*/ 73904668 w 21597"/>
              <a:gd name="T53" fmla="*/ 106368321 h 21600"/>
              <a:gd name="T54" fmla="*/ 71165021 w 21597"/>
              <a:gd name="T55" fmla="*/ 101983258 h 21600"/>
              <a:gd name="T56" fmla="*/ 71165021 w 21597"/>
              <a:gd name="T57" fmla="*/ 79509990 h 21600"/>
              <a:gd name="T58" fmla="*/ 41122332 w 21597"/>
              <a:gd name="T59" fmla="*/ 79509990 h 21600"/>
              <a:gd name="T60" fmla="*/ 37224019 w 21597"/>
              <a:gd name="T61" fmla="*/ 77786953 h 21600"/>
              <a:gd name="T62" fmla="*/ 35653940 w 21597"/>
              <a:gd name="T63" fmla="*/ 73478725 h 21600"/>
              <a:gd name="T64" fmla="*/ 35653940 w 21597"/>
              <a:gd name="T65" fmla="*/ 45089322 h 21600"/>
              <a:gd name="T66" fmla="*/ 37224019 w 21597"/>
              <a:gd name="T67" fmla="*/ 40869164 h 21600"/>
              <a:gd name="T68" fmla="*/ 41122332 w 21597"/>
              <a:gd name="T69" fmla="*/ 39222662 h 21600"/>
              <a:gd name="T70" fmla="*/ 71165021 w 21597"/>
              <a:gd name="T71" fmla="*/ 39222662 h 21600"/>
              <a:gd name="T72" fmla="*/ 71165021 w 21597"/>
              <a:gd name="T73" fmla="*/ 16623083 h 21600"/>
              <a:gd name="T74" fmla="*/ 73904668 w 21597"/>
              <a:gd name="T75" fmla="*/ 12205335 h 21600"/>
              <a:gd name="T76" fmla="*/ 78477991 w 21597"/>
              <a:gd name="T77" fmla="*/ 13297394 h 21600"/>
              <a:gd name="T78" fmla="*/ 117272425 w 21597"/>
              <a:gd name="T79" fmla="*/ 55972040 h 21600"/>
              <a:gd name="T80" fmla="*/ 117272425 w 21597"/>
              <a:gd name="T81" fmla="*/ 55972040 h 216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597" h="21600">
                <a:moveTo>
                  <a:pt x="3920" y="21600"/>
                </a:moveTo>
                <a:cubicBezTo>
                  <a:pt x="3386" y="21600"/>
                  <a:pt x="2879" y="21485"/>
                  <a:pt x="2409" y="21256"/>
                </a:cubicBezTo>
                <a:cubicBezTo>
                  <a:pt x="1933" y="21027"/>
                  <a:pt x="1519" y="20716"/>
                  <a:pt x="1164" y="20319"/>
                </a:cubicBezTo>
                <a:cubicBezTo>
                  <a:pt x="801" y="19928"/>
                  <a:pt x="521" y="19470"/>
                  <a:pt x="312" y="18947"/>
                </a:cubicBezTo>
                <a:cubicBezTo>
                  <a:pt x="101" y="18430"/>
                  <a:pt x="0" y="17872"/>
                  <a:pt x="0" y="17282"/>
                </a:cubicBezTo>
                <a:lnTo>
                  <a:pt x="0" y="4318"/>
                </a:lnTo>
                <a:cubicBezTo>
                  <a:pt x="0" y="3728"/>
                  <a:pt x="101" y="3170"/>
                  <a:pt x="312" y="2653"/>
                </a:cubicBezTo>
                <a:cubicBezTo>
                  <a:pt x="521" y="2130"/>
                  <a:pt x="804" y="1674"/>
                  <a:pt x="1164" y="1281"/>
                </a:cubicBezTo>
                <a:cubicBezTo>
                  <a:pt x="1519" y="887"/>
                  <a:pt x="1933" y="576"/>
                  <a:pt x="2409" y="344"/>
                </a:cubicBezTo>
                <a:cubicBezTo>
                  <a:pt x="2881" y="115"/>
                  <a:pt x="3386" y="0"/>
                  <a:pt x="3920" y="0"/>
                </a:cubicBezTo>
                <a:lnTo>
                  <a:pt x="9813" y="0"/>
                </a:lnTo>
                <a:lnTo>
                  <a:pt x="9813" y="2714"/>
                </a:lnTo>
                <a:lnTo>
                  <a:pt x="3920" y="2714"/>
                </a:lnTo>
                <a:cubicBezTo>
                  <a:pt x="3522" y="2714"/>
                  <a:pt x="3178" y="2873"/>
                  <a:pt x="2892" y="3184"/>
                </a:cubicBezTo>
                <a:cubicBezTo>
                  <a:pt x="2609" y="3502"/>
                  <a:pt x="2465" y="3878"/>
                  <a:pt x="2465" y="4318"/>
                </a:cubicBezTo>
                <a:lnTo>
                  <a:pt x="2465" y="17282"/>
                </a:lnTo>
                <a:cubicBezTo>
                  <a:pt x="2465" y="17725"/>
                  <a:pt x="2609" y="18101"/>
                  <a:pt x="2892" y="18416"/>
                </a:cubicBezTo>
                <a:cubicBezTo>
                  <a:pt x="3175" y="18730"/>
                  <a:pt x="3519" y="18886"/>
                  <a:pt x="3920" y="18886"/>
                </a:cubicBezTo>
                <a:lnTo>
                  <a:pt x="9813" y="18886"/>
                </a:lnTo>
                <a:lnTo>
                  <a:pt x="9813" y="21600"/>
                </a:lnTo>
                <a:lnTo>
                  <a:pt x="3920" y="21600"/>
                </a:lnTo>
                <a:close/>
                <a:moveTo>
                  <a:pt x="21360" y="10199"/>
                </a:moveTo>
                <a:cubicBezTo>
                  <a:pt x="21515" y="10370"/>
                  <a:pt x="21592" y="10572"/>
                  <a:pt x="21597" y="10819"/>
                </a:cubicBezTo>
                <a:cubicBezTo>
                  <a:pt x="21600" y="11060"/>
                  <a:pt x="21523" y="11257"/>
                  <a:pt x="21360" y="11407"/>
                </a:cubicBezTo>
                <a:lnTo>
                  <a:pt x="14294" y="19185"/>
                </a:lnTo>
                <a:cubicBezTo>
                  <a:pt x="14137" y="19353"/>
                  <a:pt x="13955" y="19438"/>
                  <a:pt x="13741" y="19438"/>
                </a:cubicBezTo>
                <a:cubicBezTo>
                  <a:pt x="13659" y="19438"/>
                  <a:pt x="13565" y="19420"/>
                  <a:pt x="13461" y="19382"/>
                </a:cubicBezTo>
                <a:cubicBezTo>
                  <a:pt x="13130" y="19232"/>
                  <a:pt x="12962" y="18965"/>
                  <a:pt x="12962" y="18583"/>
                </a:cubicBezTo>
                <a:lnTo>
                  <a:pt x="12962" y="14488"/>
                </a:lnTo>
                <a:lnTo>
                  <a:pt x="7490" y="14488"/>
                </a:lnTo>
                <a:cubicBezTo>
                  <a:pt x="7210" y="14488"/>
                  <a:pt x="6975" y="14382"/>
                  <a:pt x="6780" y="14174"/>
                </a:cubicBezTo>
                <a:cubicBezTo>
                  <a:pt x="6590" y="13959"/>
                  <a:pt x="6494" y="13698"/>
                  <a:pt x="6494" y="13389"/>
                </a:cubicBezTo>
                <a:lnTo>
                  <a:pt x="6494" y="8216"/>
                </a:lnTo>
                <a:cubicBezTo>
                  <a:pt x="6494" y="7911"/>
                  <a:pt x="6590" y="7655"/>
                  <a:pt x="6780" y="7447"/>
                </a:cubicBezTo>
                <a:cubicBezTo>
                  <a:pt x="6972" y="7247"/>
                  <a:pt x="7207" y="7147"/>
                  <a:pt x="7490" y="7147"/>
                </a:cubicBezTo>
                <a:lnTo>
                  <a:pt x="12962" y="7147"/>
                </a:lnTo>
                <a:lnTo>
                  <a:pt x="12962" y="3029"/>
                </a:lnTo>
                <a:cubicBezTo>
                  <a:pt x="12962" y="2644"/>
                  <a:pt x="13127" y="2376"/>
                  <a:pt x="13461" y="2224"/>
                </a:cubicBezTo>
                <a:cubicBezTo>
                  <a:pt x="13795" y="2092"/>
                  <a:pt x="14072" y="2162"/>
                  <a:pt x="14294" y="2423"/>
                </a:cubicBezTo>
                <a:lnTo>
                  <a:pt x="21360" y="10199"/>
                </a:lnTo>
                <a:close/>
                <a:moveTo>
                  <a:pt x="21360" y="10199"/>
                </a:moveTo>
              </a:path>
            </a:pathLst>
          </a:custGeom>
          <a:solidFill>
            <a:schemeClr val="accent6"/>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77" name="AutoShape 48">
            <a:extLst>
              <a:ext uri="{FF2B5EF4-FFF2-40B4-BE49-F238E27FC236}">
                <a16:creationId xmlns:a16="http://schemas.microsoft.com/office/drawing/2014/main" id="{C27E1896-2DD0-9940-B171-B40161374B2F}"/>
              </a:ext>
            </a:extLst>
          </p:cNvPr>
          <p:cNvSpPr>
            <a:spLocks/>
          </p:cNvSpPr>
          <p:nvPr/>
        </p:nvSpPr>
        <p:spPr bwMode="auto">
          <a:xfrm>
            <a:off x="2463058" y="4916538"/>
            <a:ext cx="224606" cy="224606"/>
          </a:xfrm>
          <a:custGeom>
            <a:avLst/>
            <a:gdLst>
              <a:gd name="T0" fmla="*/ 117091742 w 21600"/>
              <a:gd name="T1" fmla="*/ 78664964 h 21600"/>
              <a:gd name="T2" fmla="*/ 118540689 w 21600"/>
              <a:gd name="T3" fmla="*/ 112525916 h 21600"/>
              <a:gd name="T4" fmla="*/ 113650959 w 21600"/>
              <a:gd name="T5" fmla="*/ 118540689 h 21600"/>
              <a:gd name="T6" fmla="*/ 85415243 w 21600"/>
              <a:gd name="T7" fmla="*/ 116817334 h 21600"/>
              <a:gd name="T8" fmla="*/ 84054050 w 21600"/>
              <a:gd name="T9" fmla="*/ 82956382 h 21600"/>
              <a:gd name="T10" fmla="*/ 88894620 w 21600"/>
              <a:gd name="T11" fmla="*/ 76941609 h 21600"/>
              <a:gd name="T12" fmla="*/ 97625870 w 21600"/>
              <a:gd name="T13" fmla="*/ 65137012 h 21600"/>
              <a:gd name="T14" fmla="*/ 62963778 w 21600"/>
              <a:gd name="T15" fmla="*/ 63671591 h 21600"/>
              <a:gd name="T16" fmla="*/ 71640259 w 21600"/>
              <a:gd name="T17" fmla="*/ 76941609 h 21600"/>
              <a:gd name="T18" fmla="*/ 76529988 w 21600"/>
              <a:gd name="T19" fmla="*/ 82956382 h 21600"/>
              <a:gd name="T20" fmla="*/ 75081359 w 21600"/>
              <a:gd name="T21" fmla="*/ 116817334 h 21600"/>
              <a:gd name="T22" fmla="*/ 46883937 w 21600"/>
              <a:gd name="T23" fmla="*/ 118540689 h 21600"/>
              <a:gd name="T24" fmla="*/ 41994208 w 21600"/>
              <a:gd name="T25" fmla="*/ 112525916 h 21600"/>
              <a:gd name="T26" fmla="*/ 43431936 w 21600"/>
              <a:gd name="T27" fmla="*/ 78664964 h 21600"/>
              <a:gd name="T28" fmla="*/ 55560419 w 21600"/>
              <a:gd name="T29" fmla="*/ 76941609 h 21600"/>
              <a:gd name="T30" fmla="*/ 22259202 w 21600"/>
              <a:gd name="T31" fmla="*/ 63671591 h 21600"/>
              <a:gd name="T32" fmla="*/ 20969570 w 21600"/>
              <a:gd name="T33" fmla="*/ 76941609 h 21600"/>
              <a:gd name="T34" fmla="*/ 33224364 w 21600"/>
              <a:gd name="T35" fmla="*/ 78664964 h 21600"/>
              <a:gd name="T36" fmla="*/ 34662110 w 21600"/>
              <a:gd name="T37" fmla="*/ 112525916 h 21600"/>
              <a:gd name="T38" fmla="*/ 29646069 w 21600"/>
              <a:gd name="T39" fmla="*/ 118540689 h 21600"/>
              <a:gd name="T40" fmla="*/ 1437728 w 21600"/>
              <a:gd name="T41" fmla="*/ 116817334 h 21600"/>
              <a:gd name="T42" fmla="*/ 0 w 21600"/>
              <a:gd name="T43" fmla="*/ 82956382 h 21600"/>
              <a:gd name="T44" fmla="*/ 5010450 w 21600"/>
              <a:gd name="T45" fmla="*/ 76941609 h 21600"/>
              <a:gd name="T46" fmla="*/ 13566211 w 21600"/>
              <a:gd name="T47" fmla="*/ 65137012 h 21600"/>
              <a:gd name="T48" fmla="*/ 22248319 w 21600"/>
              <a:gd name="T49" fmla="*/ 54869098 h 21600"/>
              <a:gd name="T50" fmla="*/ 55549535 w 21600"/>
              <a:gd name="T51" fmla="*/ 41439765 h 21600"/>
              <a:gd name="T52" fmla="*/ 43421053 w 21600"/>
              <a:gd name="T53" fmla="*/ 39777088 h 21600"/>
              <a:gd name="T54" fmla="*/ 41983307 w 21600"/>
              <a:gd name="T55" fmla="*/ 5850184 h 21600"/>
              <a:gd name="T56" fmla="*/ 46873037 w 21600"/>
              <a:gd name="T57" fmla="*/ 0 h 21600"/>
              <a:gd name="T58" fmla="*/ 75070159 w 21600"/>
              <a:gd name="T59" fmla="*/ 1723355 h 21600"/>
              <a:gd name="T60" fmla="*/ 76519105 w 21600"/>
              <a:gd name="T61" fmla="*/ 35584289 h 21600"/>
              <a:gd name="T62" fmla="*/ 71629376 w 21600"/>
              <a:gd name="T63" fmla="*/ 41439765 h 21600"/>
              <a:gd name="T64" fmla="*/ 62952877 w 21600"/>
              <a:gd name="T65" fmla="*/ 54869098 h 21600"/>
              <a:gd name="T66" fmla="*/ 102367503 w 21600"/>
              <a:gd name="T67" fmla="*/ 57837899 h 21600"/>
              <a:gd name="T68" fmla="*/ 104946768 w 21600"/>
              <a:gd name="T69" fmla="*/ 76941609 h 21600"/>
              <a:gd name="T70" fmla="*/ 113650959 w 21600"/>
              <a:gd name="T71" fmla="*/ 76941609 h 2160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1600" h="21600">
                <a:moveTo>
                  <a:pt x="20709" y="14020"/>
                </a:moveTo>
                <a:cubicBezTo>
                  <a:pt x="20951" y="14020"/>
                  <a:pt x="21162" y="14126"/>
                  <a:pt x="21336" y="14334"/>
                </a:cubicBezTo>
                <a:cubicBezTo>
                  <a:pt x="21512" y="14549"/>
                  <a:pt x="21600" y="14810"/>
                  <a:pt x="21600" y="15116"/>
                </a:cubicBezTo>
                <a:lnTo>
                  <a:pt x="21600" y="20504"/>
                </a:lnTo>
                <a:cubicBezTo>
                  <a:pt x="21600" y="20816"/>
                  <a:pt x="21512" y="21071"/>
                  <a:pt x="21336" y="21286"/>
                </a:cubicBezTo>
                <a:cubicBezTo>
                  <a:pt x="21162" y="21494"/>
                  <a:pt x="20951" y="21600"/>
                  <a:pt x="20709" y="21600"/>
                </a:cubicBezTo>
                <a:lnTo>
                  <a:pt x="16198" y="21600"/>
                </a:lnTo>
                <a:cubicBezTo>
                  <a:pt x="15940" y="21600"/>
                  <a:pt x="15730" y="21494"/>
                  <a:pt x="15564" y="21286"/>
                </a:cubicBezTo>
                <a:cubicBezTo>
                  <a:pt x="15400" y="21071"/>
                  <a:pt x="15316" y="20816"/>
                  <a:pt x="15316" y="20504"/>
                </a:cubicBezTo>
                <a:lnTo>
                  <a:pt x="15316" y="15116"/>
                </a:lnTo>
                <a:cubicBezTo>
                  <a:pt x="15316" y="14810"/>
                  <a:pt x="15400" y="14549"/>
                  <a:pt x="15571" y="14334"/>
                </a:cubicBezTo>
                <a:cubicBezTo>
                  <a:pt x="15737" y="14126"/>
                  <a:pt x="15945" y="14020"/>
                  <a:pt x="16198" y="14020"/>
                </a:cubicBezTo>
                <a:lnTo>
                  <a:pt x="17789" y="14020"/>
                </a:lnTo>
                <a:lnTo>
                  <a:pt x="17789" y="11869"/>
                </a:lnTo>
                <a:cubicBezTo>
                  <a:pt x="17789" y="11699"/>
                  <a:pt x="17708" y="11611"/>
                  <a:pt x="17544" y="11602"/>
                </a:cubicBezTo>
                <a:lnTo>
                  <a:pt x="11473" y="11602"/>
                </a:lnTo>
                <a:lnTo>
                  <a:pt x="11473" y="14020"/>
                </a:lnTo>
                <a:lnTo>
                  <a:pt x="13054" y="14020"/>
                </a:lnTo>
                <a:cubicBezTo>
                  <a:pt x="13297" y="14020"/>
                  <a:pt x="13507" y="14126"/>
                  <a:pt x="13681" y="14334"/>
                </a:cubicBezTo>
                <a:cubicBezTo>
                  <a:pt x="13857" y="14549"/>
                  <a:pt x="13945" y="14810"/>
                  <a:pt x="13945" y="15116"/>
                </a:cubicBezTo>
                <a:lnTo>
                  <a:pt x="13945" y="20504"/>
                </a:lnTo>
                <a:cubicBezTo>
                  <a:pt x="13945" y="20816"/>
                  <a:pt x="13857" y="21071"/>
                  <a:pt x="13681" y="21286"/>
                </a:cubicBezTo>
                <a:cubicBezTo>
                  <a:pt x="13507" y="21494"/>
                  <a:pt x="13297" y="21600"/>
                  <a:pt x="13054" y="21600"/>
                </a:cubicBezTo>
                <a:lnTo>
                  <a:pt x="8543" y="21600"/>
                </a:lnTo>
                <a:cubicBezTo>
                  <a:pt x="8298" y="21600"/>
                  <a:pt x="8090" y="21494"/>
                  <a:pt x="7914" y="21286"/>
                </a:cubicBezTo>
                <a:cubicBezTo>
                  <a:pt x="7740" y="21071"/>
                  <a:pt x="7652" y="20816"/>
                  <a:pt x="7652" y="20504"/>
                </a:cubicBezTo>
                <a:lnTo>
                  <a:pt x="7652" y="15116"/>
                </a:lnTo>
                <a:cubicBezTo>
                  <a:pt x="7652" y="14810"/>
                  <a:pt x="7740" y="14549"/>
                  <a:pt x="7914" y="14334"/>
                </a:cubicBezTo>
                <a:cubicBezTo>
                  <a:pt x="8090" y="14126"/>
                  <a:pt x="8298" y="14020"/>
                  <a:pt x="8543" y="14020"/>
                </a:cubicBezTo>
                <a:lnTo>
                  <a:pt x="10124" y="14020"/>
                </a:lnTo>
                <a:lnTo>
                  <a:pt x="10124" y="11602"/>
                </a:lnTo>
                <a:lnTo>
                  <a:pt x="4056" y="11602"/>
                </a:lnTo>
                <a:cubicBezTo>
                  <a:pt x="3902" y="11602"/>
                  <a:pt x="3821" y="11690"/>
                  <a:pt x="3821" y="11869"/>
                </a:cubicBezTo>
                <a:lnTo>
                  <a:pt x="3821" y="14020"/>
                </a:lnTo>
                <a:lnTo>
                  <a:pt x="5402" y="14020"/>
                </a:lnTo>
                <a:cubicBezTo>
                  <a:pt x="5662" y="14020"/>
                  <a:pt x="5875" y="14126"/>
                  <a:pt x="6054" y="14334"/>
                </a:cubicBezTo>
                <a:cubicBezTo>
                  <a:pt x="6230" y="14549"/>
                  <a:pt x="6316" y="14810"/>
                  <a:pt x="6316" y="15116"/>
                </a:cubicBezTo>
                <a:lnTo>
                  <a:pt x="6316" y="20504"/>
                </a:lnTo>
                <a:cubicBezTo>
                  <a:pt x="6316" y="20816"/>
                  <a:pt x="6230" y="21071"/>
                  <a:pt x="6054" y="21286"/>
                </a:cubicBezTo>
                <a:cubicBezTo>
                  <a:pt x="5877" y="21494"/>
                  <a:pt x="5664" y="21600"/>
                  <a:pt x="5402" y="21600"/>
                </a:cubicBezTo>
                <a:lnTo>
                  <a:pt x="913" y="21600"/>
                </a:lnTo>
                <a:cubicBezTo>
                  <a:pt x="658" y="21600"/>
                  <a:pt x="441" y="21494"/>
                  <a:pt x="262" y="21286"/>
                </a:cubicBezTo>
                <a:cubicBezTo>
                  <a:pt x="88" y="21071"/>
                  <a:pt x="0" y="20816"/>
                  <a:pt x="0" y="20504"/>
                </a:cubicBezTo>
                <a:lnTo>
                  <a:pt x="0" y="15116"/>
                </a:lnTo>
                <a:cubicBezTo>
                  <a:pt x="0" y="14810"/>
                  <a:pt x="88" y="14549"/>
                  <a:pt x="262" y="14334"/>
                </a:cubicBezTo>
                <a:cubicBezTo>
                  <a:pt x="438" y="14126"/>
                  <a:pt x="656" y="14020"/>
                  <a:pt x="913" y="14020"/>
                </a:cubicBezTo>
                <a:lnTo>
                  <a:pt x="2472" y="14020"/>
                </a:lnTo>
                <a:lnTo>
                  <a:pt x="2472" y="11869"/>
                </a:lnTo>
                <a:cubicBezTo>
                  <a:pt x="2472" y="11352"/>
                  <a:pt x="2629" y="10912"/>
                  <a:pt x="2942" y="10544"/>
                </a:cubicBezTo>
                <a:cubicBezTo>
                  <a:pt x="3253" y="10180"/>
                  <a:pt x="3623" y="9998"/>
                  <a:pt x="4054" y="9998"/>
                </a:cubicBezTo>
                <a:lnTo>
                  <a:pt x="10122" y="9998"/>
                </a:lnTo>
                <a:lnTo>
                  <a:pt x="10122" y="7551"/>
                </a:lnTo>
                <a:lnTo>
                  <a:pt x="8541" y="7551"/>
                </a:lnTo>
                <a:cubicBezTo>
                  <a:pt x="8296" y="7551"/>
                  <a:pt x="8088" y="7451"/>
                  <a:pt x="7912" y="7248"/>
                </a:cubicBezTo>
                <a:cubicBezTo>
                  <a:pt x="7738" y="7045"/>
                  <a:pt x="7650" y="6790"/>
                  <a:pt x="7650" y="6484"/>
                </a:cubicBezTo>
                <a:lnTo>
                  <a:pt x="7650" y="1066"/>
                </a:lnTo>
                <a:cubicBezTo>
                  <a:pt x="7650" y="776"/>
                  <a:pt x="7738" y="523"/>
                  <a:pt x="7912" y="314"/>
                </a:cubicBezTo>
                <a:cubicBezTo>
                  <a:pt x="8088" y="103"/>
                  <a:pt x="8296" y="0"/>
                  <a:pt x="8541" y="0"/>
                </a:cubicBezTo>
                <a:lnTo>
                  <a:pt x="13052" y="0"/>
                </a:lnTo>
                <a:cubicBezTo>
                  <a:pt x="13294" y="0"/>
                  <a:pt x="13505" y="103"/>
                  <a:pt x="13679" y="314"/>
                </a:cubicBezTo>
                <a:cubicBezTo>
                  <a:pt x="13855" y="523"/>
                  <a:pt x="13943" y="776"/>
                  <a:pt x="13943" y="1066"/>
                </a:cubicBezTo>
                <a:lnTo>
                  <a:pt x="13943" y="6484"/>
                </a:lnTo>
                <a:cubicBezTo>
                  <a:pt x="13943" y="6790"/>
                  <a:pt x="13855" y="7045"/>
                  <a:pt x="13679" y="7248"/>
                </a:cubicBezTo>
                <a:cubicBezTo>
                  <a:pt x="13505" y="7451"/>
                  <a:pt x="13294" y="7551"/>
                  <a:pt x="13052" y="7551"/>
                </a:cubicBezTo>
                <a:lnTo>
                  <a:pt x="11471" y="7551"/>
                </a:lnTo>
                <a:lnTo>
                  <a:pt x="11471" y="9998"/>
                </a:lnTo>
                <a:lnTo>
                  <a:pt x="17541" y="9998"/>
                </a:lnTo>
                <a:cubicBezTo>
                  <a:pt x="17970" y="9998"/>
                  <a:pt x="18339" y="10177"/>
                  <a:pt x="18653" y="10539"/>
                </a:cubicBezTo>
                <a:cubicBezTo>
                  <a:pt x="18966" y="10900"/>
                  <a:pt x="19123" y="11344"/>
                  <a:pt x="19123" y="11869"/>
                </a:cubicBezTo>
                <a:lnTo>
                  <a:pt x="19123" y="14020"/>
                </a:lnTo>
                <a:lnTo>
                  <a:pt x="20709" y="14020"/>
                </a:lnTo>
                <a:close/>
                <a:moveTo>
                  <a:pt x="20709" y="14020"/>
                </a:moveTo>
              </a:path>
            </a:pathLst>
          </a:custGeom>
          <a:solidFill>
            <a:schemeClr val="accent6"/>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78" name="AutoShape 49">
            <a:extLst>
              <a:ext uri="{FF2B5EF4-FFF2-40B4-BE49-F238E27FC236}">
                <a16:creationId xmlns:a16="http://schemas.microsoft.com/office/drawing/2014/main" id="{E421076A-EC46-4D42-89BC-A63886FA222F}"/>
              </a:ext>
            </a:extLst>
          </p:cNvPr>
          <p:cNvSpPr>
            <a:spLocks/>
          </p:cNvSpPr>
          <p:nvPr/>
        </p:nvSpPr>
        <p:spPr bwMode="auto">
          <a:xfrm>
            <a:off x="2828112" y="4927651"/>
            <a:ext cx="224606" cy="224606"/>
          </a:xfrm>
          <a:custGeom>
            <a:avLst/>
            <a:gdLst>
              <a:gd name="T0" fmla="*/ 7315606 w 21600"/>
              <a:gd name="T1" fmla="*/ 51405896 h 21600"/>
              <a:gd name="T2" fmla="*/ 2156760 w 21600"/>
              <a:gd name="T3" fmla="*/ 49699351 h 21600"/>
              <a:gd name="T4" fmla="*/ 0 w 21600"/>
              <a:gd name="T5" fmla="*/ 45610780 h 21600"/>
              <a:gd name="T6" fmla="*/ 2217120 w 21600"/>
              <a:gd name="T7" fmla="*/ 41472750 h 21600"/>
              <a:gd name="T8" fmla="*/ 53892150 w 21600"/>
              <a:gd name="T9" fmla="*/ 1690370 h 21600"/>
              <a:gd name="T10" fmla="*/ 59209975 w 21600"/>
              <a:gd name="T11" fmla="*/ 0 h 21600"/>
              <a:gd name="T12" fmla="*/ 64610280 w 21600"/>
              <a:gd name="T13" fmla="*/ 1690370 h 21600"/>
              <a:gd name="T14" fmla="*/ 116307076 w 21600"/>
              <a:gd name="T15" fmla="*/ 41472750 h 21600"/>
              <a:gd name="T16" fmla="*/ 118518587 w 21600"/>
              <a:gd name="T17" fmla="*/ 45610780 h 21600"/>
              <a:gd name="T18" fmla="*/ 116345353 w 21600"/>
              <a:gd name="T19" fmla="*/ 49655483 h 21600"/>
              <a:gd name="T20" fmla="*/ 110983642 w 21600"/>
              <a:gd name="T21" fmla="*/ 51405896 h 21600"/>
              <a:gd name="T22" fmla="*/ 7315606 w 21600"/>
              <a:gd name="T23" fmla="*/ 51405896 h 21600"/>
              <a:gd name="T24" fmla="*/ 111005726 w 21600"/>
              <a:gd name="T25" fmla="*/ 67134793 h 21600"/>
              <a:gd name="T26" fmla="*/ 116367437 w 21600"/>
              <a:gd name="T27" fmla="*/ 68841338 h 21600"/>
              <a:gd name="T28" fmla="*/ 118540689 w 21600"/>
              <a:gd name="T29" fmla="*/ 72913416 h 21600"/>
              <a:gd name="T30" fmla="*/ 116323569 w 21600"/>
              <a:gd name="T31" fmla="*/ 77084432 h 21600"/>
              <a:gd name="T32" fmla="*/ 64626755 w 21600"/>
              <a:gd name="T33" fmla="*/ 116833826 h 21600"/>
              <a:gd name="T34" fmla="*/ 59232077 w 21600"/>
              <a:gd name="T35" fmla="*/ 118540689 h 21600"/>
              <a:gd name="T36" fmla="*/ 53913917 w 21600"/>
              <a:gd name="T37" fmla="*/ 116833826 h 21600"/>
              <a:gd name="T38" fmla="*/ 2233613 w 21600"/>
              <a:gd name="T39" fmla="*/ 77084432 h 21600"/>
              <a:gd name="T40" fmla="*/ 22084 w 21600"/>
              <a:gd name="T41" fmla="*/ 72913416 h 21600"/>
              <a:gd name="T42" fmla="*/ 2173252 w 21600"/>
              <a:gd name="T43" fmla="*/ 68868713 h 21600"/>
              <a:gd name="T44" fmla="*/ 7332098 w 21600"/>
              <a:gd name="T45" fmla="*/ 67134793 h 21600"/>
              <a:gd name="T46" fmla="*/ 111005726 w 21600"/>
              <a:gd name="T47" fmla="*/ 67134793 h 21600"/>
              <a:gd name="T48" fmla="*/ 111005726 w 21600"/>
              <a:gd name="T49" fmla="*/ 67134793 h 216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1600" h="21600">
                <a:moveTo>
                  <a:pt x="1333" y="9367"/>
                </a:moveTo>
                <a:cubicBezTo>
                  <a:pt x="969" y="9367"/>
                  <a:pt x="657" y="9262"/>
                  <a:pt x="393" y="9056"/>
                </a:cubicBezTo>
                <a:cubicBezTo>
                  <a:pt x="132" y="8850"/>
                  <a:pt x="0" y="8602"/>
                  <a:pt x="0" y="8311"/>
                </a:cubicBezTo>
                <a:cubicBezTo>
                  <a:pt x="0" y="8014"/>
                  <a:pt x="136" y="7763"/>
                  <a:pt x="404" y="7557"/>
                </a:cubicBezTo>
                <a:lnTo>
                  <a:pt x="9820" y="308"/>
                </a:lnTo>
                <a:cubicBezTo>
                  <a:pt x="10088" y="102"/>
                  <a:pt x="10411" y="0"/>
                  <a:pt x="10789" y="0"/>
                </a:cubicBezTo>
                <a:cubicBezTo>
                  <a:pt x="11174" y="0"/>
                  <a:pt x="11501" y="102"/>
                  <a:pt x="11773" y="308"/>
                </a:cubicBezTo>
                <a:lnTo>
                  <a:pt x="21193" y="7557"/>
                </a:lnTo>
                <a:cubicBezTo>
                  <a:pt x="21460" y="7763"/>
                  <a:pt x="21596" y="8014"/>
                  <a:pt x="21596" y="8311"/>
                </a:cubicBezTo>
                <a:cubicBezTo>
                  <a:pt x="21596" y="8593"/>
                  <a:pt x="21464" y="8839"/>
                  <a:pt x="21200" y="9048"/>
                </a:cubicBezTo>
                <a:cubicBezTo>
                  <a:pt x="20939" y="9260"/>
                  <a:pt x="20612" y="9367"/>
                  <a:pt x="20223" y="9367"/>
                </a:cubicBezTo>
                <a:lnTo>
                  <a:pt x="1333" y="9367"/>
                </a:lnTo>
                <a:close/>
                <a:moveTo>
                  <a:pt x="20227" y="12233"/>
                </a:moveTo>
                <a:cubicBezTo>
                  <a:pt x="20613" y="12233"/>
                  <a:pt x="20939" y="12338"/>
                  <a:pt x="21204" y="12544"/>
                </a:cubicBezTo>
                <a:cubicBezTo>
                  <a:pt x="21468" y="12753"/>
                  <a:pt x="21600" y="12998"/>
                  <a:pt x="21600" y="13286"/>
                </a:cubicBezTo>
                <a:cubicBezTo>
                  <a:pt x="21600" y="13586"/>
                  <a:pt x="21464" y="13837"/>
                  <a:pt x="21196" y="14046"/>
                </a:cubicBezTo>
                <a:lnTo>
                  <a:pt x="11776" y="21289"/>
                </a:lnTo>
                <a:cubicBezTo>
                  <a:pt x="11509" y="21498"/>
                  <a:pt x="11182" y="21600"/>
                  <a:pt x="10793" y="21600"/>
                </a:cubicBezTo>
                <a:cubicBezTo>
                  <a:pt x="10404" y="21600"/>
                  <a:pt x="10084" y="21498"/>
                  <a:pt x="9824" y="21289"/>
                </a:cubicBezTo>
                <a:lnTo>
                  <a:pt x="407" y="14046"/>
                </a:lnTo>
                <a:cubicBezTo>
                  <a:pt x="140" y="13837"/>
                  <a:pt x="4" y="13586"/>
                  <a:pt x="4" y="13286"/>
                </a:cubicBezTo>
                <a:cubicBezTo>
                  <a:pt x="4" y="13007"/>
                  <a:pt x="136" y="12764"/>
                  <a:pt x="396" y="12549"/>
                </a:cubicBezTo>
                <a:cubicBezTo>
                  <a:pt x="661" y="12338"/>
                  <a:pt x="973" y="12233"/>
                  <a:pt x="1336" y="12233"/>
                </a:cubicBezTo>
                <a:lnTo>
                  <a:pt x="20227" y="12233"/>
                </a:lnTo>
                <a:close/>
                <a:moveTo>
                  <a:pt x="20227" y="12233"/>
                </a:moveTo>
              </a:path>
            </a:pathLst>
          </a:custGeom>
          <a:solidFill>
            <a:schemeClr val="accent6"/>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79" name="AutoShape 50">
            <a:extLst>
              <a:ext uri="{FF2B5EF4-FFF2-40B4-BE49-F238E27FC236}">
                <a16:creationId xmlns:a16="http://schemas.microsoft.com/office/drawing/2014/main" id="{6640F831-C33A-AC44-95B4-A256FFAE00B5}"/>
              </a:ext>
            </a:extLst>
          </p:cNvPr>
          <p:cNvSpPr>
            <a:spLocks/>
          </p:cNvSpPr>
          <p:nvPr/>
        </p:nvSpPr>
        <p:spPr bwMode="auto">
          <a:xfrm>
            <a:off x="3193130" y="4924476"/>
            <a:ext cx="224606" cy="224606"/>
          </a:xfrm>
          <a:custGeom>
            <a:avLst/>
            <a:gdLst>
              <a:gd name="T0" fmla="*/ 111208591 w 21600"/>
              <a:gd name="T1" fmla="*/ 0 h 21600"/>
              <a:gd name="T2" fmla="*/ 116361845 w 21600"/>
              <a:gd name="T3" fmla="*/ 3896589 h 21600"/>
              <a:gd name="T4" fmla="*/ 118540689 w 21600"/>
              <a:gd name="T5" fmla="*/ 13330379 h 21600"/>
              <a:gd name="T6" fmla="*/ 116323569 w 21600"/>
              <a:gd name="T7" fmla="*/ 22945249 h 21600"/>
              <a:gd name="T8" fmla="*/ 64621163 w 21600"/>
              <a:gd name="T9" fmla="*/ 114611415 h 21600"/>
              <a:gd name="T10" fmla="*/ 59220876 w 21600"/>
              <a:gd name="T11" fmla="*/ 118540689 h 21600"/>
              <a:gd name="T12" fmla="*/ 54100607 w 21600"/>
              <a:gd name="T13" fmla="*/ 114611415 h 21600"/>
              <a:gd name="T14" fmla="*/ 2217120 w 21600"/>
              <a:gd name="T15" fmla="*/ 22945249 h 21600"/>
              <a:gd name="T16" fmla="*/ 0 w 21600"/>
              <a:gd name="T17" fmla="*/ 13330379 h 21600"/>
              <a:gd name="T18" fmla="*/ 2156760 w 21600"/>
              <a:gd name="T19" fmla="*/ 4000818 h 21600"/>
              <a:gd name="T20" fmla="*/ 7332098 w 21600"/>
              <a:gd name="T21" fmla="*/ 0 h 21600"/>
              <a:gd name="T22" fmla="*/ 111208591 w 21600"/>
              <a:gd name="T23" fmla="*/ 0 h 21600"/>
              <a:gd name="T24" fmla="*/ 111208591 w 21600"/>
              <a:gd name="T25" fmla="*/ 0 h 216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600" h="21600">
                <a:moveTo>
                  <a:pt x="20264" y="0"/>
                </a:moveTo>
                <a:cubicBezTo>
                  <a:pt x="20627" y="0"/>
                  <a:pt x="20943" y="234"/>
                  <a:pt x="21203" y="710"/>
                </a:cubicBezTo>
                <a:cubicBezTo>
                  <a:pt x="21468" y="1198"/>
                  <a:pt x="21600" y="1765"/>
                  <a:pt x="21600" y="2429"/>
                </a:cubicBezTo>
                <a:cubicBezTo>
                  <a:pt x="21600" y="3119"/>
                  <a:pt x="21464" y="3699"/>
                  <a:pt x="21196" y="4181"/>
                </a:cubicBezTo>
                <a:lnTo>
                  <a:pt x="11775" y="20884"/>
                </a:lnTo>
                <a:cubicBezTo>
                  <a:pt x="11507" y="21359"/>
                  <a:pt x="11180" y="21600"/>
                  <a:pt x="10791" y="21600"/>
                </a:cubicBezTo>
                <a:cubicBezTo>
                  <a:pt x="10380" y="21600"/>
                  <a:pt x="10071" y="21359"/>
                  <a:pt x="9858" y="20884"/>
                </a:cubicBezTo>
                <a:lnTo>
                  <a:pt x="404" y="4181"/>
                </a:lnTo>
                <a:cubicBezTo>
                  <a:pt x="136" y="3699"/>
                  <a:pt x="0" y="3119"/>
                  <a:pt x="0" y="2429"/>
                </a:cubicBezTo>
                <a:cubicBezTo>
                  <a:pt x="0" y="1784"/>
                  <a:pt x="132" y="1224"/>
                  <a:pt x="393" y="729"/>
                </a:cubicBezTo>
                <a:cubicBezTo>
                  <a:pt x="657" y="241"/>
                  <a:pt x="969" y="0"/>
                  <a:pt x="1336" y="0"/>
                </a:cubicBezTo>
                <a:lnTo>
                  <a:pt x="20264" y="0"/>
                </a:lnTo>
                <a:close/>
                <a:moveTo>
                  <a:pt x="20264" y="0"/>
                </a:moveTo>
              </a:path>
            </a:pathLst>
          </a:custGeom>
          <a:solidFill>
            <a:schemeClr val="accent6"/>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80" name="AutoShape 51">
            <a:extLst>
              <a:ext uri="{FF2B5EF4-FFF2-40B4-BE49-F238E27FC236}">
                <a16:creationId xmlns:a16="http://schemas.microsoft.com/office/drawing/2014/main" id="{AECC5A2C-38E2-FE46-9DD4-98D45B1D5F44}"/>
              </a:ext>
            </a:extLst>
          </p:cNvPr>
          <p:cNvSpPr>
            <a:spLocks/>
          </p:cNvSpPr>
          <p:nvPr/>
        </p:nvSpPr>
        <p:spPr bwMode="auto">
          <a:xfrm>
            <a:off x="3571570" y="4926063"/>
            <a:ext cx="224606" cy="224606"/>
          </a:xfrm>
          <a:custGeom>
            <a:avLst/>
            <a:gdLst>
              <a:gd name="T0" fmla="*/ 7332098 w 21600"/>
              <a:gd name="T1" fmla="*/ 118540689 h 21600"/>
              <a:gd name="T2" fmla="*/ 2156760 w 21600"/>
              <a:gd name="T3" fmla="*/ 114644082 h 21600"/>
              <a:gd name="T4" fmla="*/ 0 w 21600"/>
              <a:gd name="T5" fmla="*/ 105210293 h 21600"/>
              <a:gd name="T6" fmla="*/ 2217120 w 21600"/>
              <a:gd name="T7" fmla="*/ 95595440 h 21600"/>
              <a:gd name="T8" fmla="*/ 53903033 w 21600"/>
              <a:gd name="T9" fmla="*/ 3929274 h 21600"/>
              <a:gd name="T10" fmla="*/ 59220876 w 21600"/>
              <a:gd name="T11" fmla="*/ 0 h 21600"/>
              <a:gd name="T12" fmla="*/ 64621163 w 21600"/>
              <a:gd name="T13" fmla="*/ 3929274 h 21600"/>
              <a:gd name="T14" fmla="*/ 116323569 w 21600"/>
              <a:gd name="T15" fmla="*/ 95595440 h 21600"/>
              <a:gd name="T16" fmla="*/ 118540689 w 21600"/>
              <a:gd name="T17" fmla="*/ 105210293 h 21600"/>
              <a:gd name="T18" fmla="*/ 116361845 w 21600"/>
              <a:gd name="T19" fmla="*/ 114539854 h 21600"/>
              <a:gd name="T20" fmla="*/ 111208591 w 21600"/>
              <a:gd name="T21" fmla="*/ 118540689 h 21600"/>
              <a:gd name="T22" fmla="*/ 7332098 w 21600"/>
              <a:gd name="T23" fmla="*/ 118540689 h 21600"/>
              <a:gd name="T24" fmla="*/ 7332098 w 21600"/>
              <a:gd name="T25" fmla="*/ 118540689 h 216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600" h="21600">
                <a:moveTo>
                  <a:pt x="1336" y="21600"/>
                </a:moveTo>
                <a:cubicBezTo>
                  <a:pt x="969" y="21600"/>
                  <a:pt x="657" y="21366"/>
                  <a:pt x="393" y="20890"/>
                </a:cubicBezTo>
                <a:cubicBezTo>
                  <a:pt x="132" y="20402"/>
                  <a:pt x="0" y="19835"/>
                  <a:pt x="0" y="19171"/>
                </a:cubicBezTo>
                <a:cubicBezTo>
                  <a:pt x="0" y="18481"/>
                  <a:pt x="136" y="17908"/>
                  <a:pt x="404" y="17419"/>
                </a:cubicBezTo>
                <a:lnTo>
                  <a:pt x="9822" y="716"/>
                </a:lnTo>
                <a:cubicBezTo>
                  <a:pt x="10090" y="241"/>
                  <a:pt x="10413" y="0"/>
                  <a:pt x="10791" y="0"/>
                </a:cubicBezTo>
                <a:cubicBezTo>
                  <a:pt x="11176" y="0"/>
                  <a:pt x="11503" y="241"/>
                  <a:pt x="11775" y="716"/>
                </a:cubicBezTo>
                <a:lnTo>
                  <a:pt x="21196" y="17419"/>
                </a:lnTo>
                <a:cubicBezTo>
                  <a:pt x="21464" y="17908"/>
                  <a:pt x="21600" y="18481"/>
                  <a:pt x="21600" y="19171"/>
                </a:cubicBezTo>
                <a:cubicBezTo>
                  <a:pt x="21600" y="19816"/>
                  <a:pt x="21468" y="20376"/>
                  <a:pt x="21203" y="20871"/>
                </a:cubicBezTo>
                <a:cubicBezTo>
                  <a:pt x="20943" y="21359"/>
                  <a:pt x="20627" y="21600"/>
                  <a:pt x="20264" y="21600"/>
                </a:cubicBezTo>
                <a:lnTo>
                  <a:pt x="1336" y="21600"/>
                </a:lnTo>
                <a:close/>
                <a:moveTo>
                  <a:pt x="1336" y="21600"/>
                </a:moveTo>
              </a:path>
            </a:pathLst>
          </a:custGeom>
          <a:solidFill>
            <a:schemeClr val="accent6"/>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81" name="AutoShape 52">
            <a:extLst>
              <a:ext uri="{FF2B5EF4-FFF2-40B4-BE49-F238E27FC236}">
                <a16:creationId xmlns:a16="http://schemas.microsoft.com/office/drawing/2014/main" id="{73D42046-EE74-1947-9F08-DCDEEF924A70}"/>
              </a:ext>
            </a:extLst>
          </p:cNvPr>
          <p:cNvSpPr>
            <a:spLocks/>
          </p:cNvSpPr>
          <p:nvPr/>
        </p:nvSpPr>
        <p:spPr bwMode="auto">
          <a:xfrm>
            <a:off x="3939084" y="4918126"/>
            <a:ext cx="224606" cy="224606"/>
          </a:xfrm>
          <a:custGeom>
            <a:avLst/>
            <a:gdLst>
              <a:gd name="T0" fmla="*/ 1993085 w 21497"/>
              <a:gd name="T1" fmla="*/ 49811382 h 21544"/>
              <a:gd name="T2" fmla="*/ 128158 w 21497"/>
              <a:gd name="T3" fmla="*/ 45292454 h 21544"/>
              <a:gd name="T4" fmla="*/ 3991824 w 21497"/>
              <a:gd name="T5" fmla="*/ 42803592 h 21544"/>
              <a:gd name="T6" fmla="*/ 40112049 w 21497"/>
              <a:gd name="T7" fmla="*/ 37272602 h 21544"/>
              <a:gd name="T8" fmla="*/ 56301758 w 21497"/>
              <a:gd name="T9" fmla="*/ 3053058 h 21544"/>
              <a:gd name="T10" fmla="*/ 59809202 w 21497"/>
              <a:gd name="T11" fmla="*/ 0 h 21544"/>
              <a:gd name="T12" fmla="*/ 63371943 w 21497"/>
              <a:gd name="T13" fmla="*/ 3053058 h 21544"/>
              <a:gd name="T14" fmla="*/ 79578293 w 21497"/>
              <a:gd name="T15" fmla="*/ 37272602 h 21544"/>
              <a:gd name="T16" fmla="*/ 115682177 w 21497"/>
              <a:gd name="T17" fmla="*/ 42803592 h 21544"/>
              <a:gd name="T18" fmla="*/ 119545844 w 21497"/>
              <a:gd name="T19" fmla="*/ 45292454 h 21544"/>
              <a:gd name="T20" fmla="*/ 117903327 w 21497"/>
              <a:gd name="T21" fmla="*/ 49811382 h 21544"/>
              <a:gd name="T22" fmla="*/ 91709555 w 21497"/>
              <a:gd name="T23" fmla="*/ 76354158 h 21544"/>
              <a:gd name="T24" fmla="*/ 97838964 w 21497"/>
              <a:gd name="T25" fmla="*/ 113920114 h 21544"/>
              <a:gd name="T26" fmla="*/ 96736728 w 21497"/>
              <a:gd name="T27" fmla="*/ 118593536 h 21544"/>
              <a:gd name="T28" fmla="*/ 92127030 w 21497"/>
              <a:gd name="T29" fmla="*/ 118189776 h 21544"/>
              <a:gd name="T30" fmla="*/ 59864800 w 21497"/>
              <a:gd name="T31" fmla="*/ 100513155 h 21544"/>
              <a:gd name="T32" fmla="*/ 27546670 w 21497"/>
              <a:gd name="T33" fmla="*/ 118189776 h 21544"/>
              <a:gd name="T34" fmla="*/ 22936973 w 21497"/>
              <a:gd name="T35" fmla="*/ 118593536 h 21544"/>
              <a:gd name="T36" fmla="*/ 21834719 w 21497"/>
              <a:gd name="T37" fmla="*/ 113920114 h 21544"/>
              <a:gd name="T38" fmla="*/ 27964446 w 21497"/>
              <a:gd name="T39" fmla="*/ 76354158 h 21544"/>
              <a:gd name="T40" fmla="*/ 1993085 w 21497"/>
              <a:gd name="T41" fmla="*/ 49811382 h 21544"/>
              <a:gd name="T42" fmla="*/ 1993085 w 21497"/>
              <a:gd name="T43" fmla="*/ 49811382 h 215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497" h="21544">
                <a:moveTo>
                  <a:pt x="358" y="9006"/>
                </a:moveTo>
                <a:cubicBezTo>
                  <a:pt x="58" y="8710"/>
                  <a:pt x="-52" y="8437"/>
                  <a:pt x="23" y="8189"/>
                </a:cubicBezTo>
                <a:cubicBezTo>
                  <a:pt x="101" y="7942"/>
                  <a:pt x="331" y="7790"/>
                  <a:pt x="717" y="7739"/>
                </a:cubicBezTo>
                <a:lnTo>
                  <a:pt x="7205" y="6739"/>
                </a:lnTo>
                <a:lnTo>
                  <a:pt x="10113" y="552"/>
                </a:lnTo>
                <a:cubicBezTo>
                  <a:pt x="10285" y="183"/>
                  <a:pt x="10496" y="0"/>
                  <a:pt x="10743" y="0"/>
                </a:cubicBezTo>
                <a:cubicBezTo>
                  <a:pt x="10989" y="0"/>
                  <a:pt x="11203" y="180"/>
                  <a:pt x="11383" y="552"/>
                </a:cubicBezTo>
                <a:lnTo>
                  <a:pt x="14294" y="6739"/>
                </a:lnTo>
                <a:lnTo>
                  <a:pt x="20779" y="7739"/>
                </a:lnTo>
                <a:cubicBezTo>
                  <a:pt x="21168" y="7790"/>
                  <a:pt x="21393" y="7942"/>
                  <a:pt x="21473" y="8189"/>
                </a:cubicBezTo>
                <a:cubicBezTo>
                  <a:pt x="21548" y="8437"/>
                  <a:pt x="21449" y="8710"/>
                  <a:pt x="21178" y="9006"/>
                </a:cubicBezTo>
                <a:lnTo>
                  <a:pt x="16473" y="13805"/>
                </a:lnTo>
                <a:lnTo>
                  <a:pt x="17574" y="20597"/>
                </a:lnTo>
                <a:cubicBezTo>
                  <a:pt x="17644" y="21006"/>
                  <a:pt x="17577" y="21282"/>
                  <a:pt x="17376" y="21442"/>
                </a:cubicBezTo>
                <a:cubicBezTo>
                  <a:pt x="17178" y="21600"/>
                  <a:pt x="16899" y="21575"/>
                  <a:pt x="16548" y="21369"/>
                </a:cubicBezTo>
                <a:lnTo>
                  <a:pt x="10753" y="18173"/>
                </a:lnTo>
                <a:lnTo>
                  <a:pt x="4948" y="21369"/>
                </a:lnTo>
                <a:cubicBezTo>
                  <a:pt x="4597" y="21575"/>
                  <a:pt x="4321" y="21600"/>
                  <a:pt x="4120" y="21442"/>
                </a:cubicBezTo>
                <a:cubicBezTo>
                  <a:pt x="3919" y="21282"/>
                  <a:pt x="3850" y="21003"/>
                  <a:pt x="3922" y="20597"/>
                </a:cubicBezTo>
                <a:lnTo>
                  <a:pt x="5023" y="13805"/>
                </a:lnTo>
                <a:lnTo>
                  <a:pt x="358" y="9006"/>
                </a:lnTo>
                <a:close/>
                <a:moveTo>
                  <a:pt x="358" y="9006"/>
                </a:moveTo>
              </a:path>
            </a:pathLst>
          </a:custGeom>
          <a:solidFill>
            <a:schemeClr val="accent6"/>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82" name="AutoShape 53">
            <a:extLst>
              <a:ext uri="{FF2B5EF4-FFF2-40B4-BE49-F238E27FC236}">
                <a16:creationId xmlns:a16="http://schemas.microsoft.com/office/drawing/2014/main" id="{CE655E31-7C26-574F-8D1A-C42E062E09E0}"/>
              </a:ext>
            </a:extLst>
          </p:cNvPr>
          <p:cNvSpPr>
            <a:spLocks/>
          </p:cNvSpPr>
          <p:nvPr/>
        </p:nvSpPr>
        <p:spPr bwMode="auto">
          <a:xfrm>
            <a:off x="4345091" y="4914951"/>
            <a:ext cx="224606" cy="224606"/>
          </a:xfrm>
          <a:custGeom>
            <a:avLst/>
            <a:gdLst>
              <a:gd name="T0" fmla="*/ 59270336 w 21600"/>
              <a:gd name="T1" fmla="*/ 0 h 21600"/>
              <a:gd name="T2" fmla="*/ 61443588 w 21600"/>
              <a:gd name="T3" fmla="*/ 1009932 h 21600"/>
              <a:gd name="T4" fmla="*/ 62760595 w 21600"/>
              <a:gd name="T5" fmla="*/ 3034771 h 21600"/>
              <a:gd name="T6" fmla="*/ 78829553 w 21600"/>
              <a:gd name="T7" fmla="*/ 37098870 h 21600"/>
              <a:gd name="T8" fmla="*/ 114638790 w 21600"/>
              <a:gd name="T9" fmla="*/ 42581301 h 21600"/>
              <a:gd name="T10" fmla="*/ 117223663 w 21600"/>
              <a:gd name="T11" fmla="*/ 43541774 h 21600"/>
              <a:gd name="T12" fmla="*/ 118540689 w 21600"/>
              <a:gd name="T13" fmla="*/ 45912581 h 21600"/>
              <a:gd name="T14" fmla="*/ 118035723 w 21600"/>
              <a:gd name="T15" fmla="*/ 47882651 h 21600"/>
              <a:gd name="T16" fmla="*/ 116839418 w 21600"/>
              <a:gd name="T17" fmla="*/ 49540054 h 21600"/>
              <a:gd name="T18" fmla="*/ 90864708 w 21600"/>
              <a:gd name="T19" fmla="*/ 75959370 h 21600"/>
              <a:gd name="T20" fmla="*/ 96939841 w 21600"/>
              <a:gd name="T21" fmla="*/ 113349158 h 21600"/>
              <a:gd name="T22" fmla="*/ 97016676 w 21600"/>
              <a:gd name="T23" fmla="*/ 114018713 h 21600"/>
              <a:gd name="T24" fmla="*/ 97088237 w 21600"/>
              <a:gd name="T25" fmla="*/ 114896724 h 21600"/>
              <a:gd name="T26" fmla="*/ 96451349 w 21600"/>
              <a:gd name="T27" fmla="*/ 117454221 h 21600"/>
              <a:gd name="T28" fmla="*/ 94190379 w 21600"/>
              <a:gd name="T29" fmla="*/ 118540689 h 21600"/>
              <a:gd name="T30" fmla="*/ 91292821 w 21600"/>
              <a:gd name="T31" fmla="*/ 117580216 h 21600"/>
              <a:gd name="T32" fmla="*/ 59286828 w 21600"/>
              <a:gd name="T33" fmla="*/ 99991404 h 21600"/>
              <a:gd name="T34" fmla="*/ 27247868 w 21600"/>
              <a:gd name="T35" fmla="*/ 117580216 h 21600"/>
              <a:gd name="T36" fmla="*/ 24481913 w 21600"/>
              <a:gd name="T37" fmla="*/ 118540689 h 21600"/>
              <a:gd name="T38" fmla="*/ 22149682 w 21600"/>
              <a:gd name="T39" fmla="*/ 117454221 h 21600"/>
              <a:gd name="T40" fmla="*/ 21436259 w 21600"/>
              <a:gd name="T41" fmla="*/ 114896724 h 21600"/>
              <a:gd name="T42" fmla="*/ 21512795 w 21600"/>
              <a:gd name="T43" fmla="*/ 114046088 h 21600"/>
              <a:gd name="T44" fmla="*/ 21584356 w 21600"/>
              <a:gd name="T45" fmla="*/ 113349158 h 21600"/>
              <a:gd name="T46" fmla="*/ 27659489 w 21600"/>
              <a:gd name="T47" fmla="*/ 75959370 h 21600"/>
              <a:gd name="T48" fmla="*/ 1909727 w 21600"/>
              <a:gd name="T49" fmla="*/ 49540054 h 21600"/>
              <a:gd name="T50" fmla="*/ 592702 w 21600"/>
              <a:gd name="T51" fmla="*/ 47882651 h 21600"/>
              <a:gd name="T52" fmla="*/ 0 w 21600"/>
              <a:gd name="T53" fmla="*/ 45912581 h 21600"/>
              <a:gd name="T54" fmla="*/ 1300533 w 21600"/>
              <a:gd name="T55" fmla="*/ 43541774 h 21600"/>
              <a:gd name="T56" fmla="*/ 3890998 w 21600"/>
              <a:gd name="T57" fmla="*/ 42581301 h 21600"/>
              <a:gd name="T58" fmla="*/ 39711136 w 21600"/>
              <a:gd name="T59" fmla="*/ 37098870 h 21600"/>
              <a:gd name="T60" fmla="*/ 55768875 w 21600"/>
              <a:gd name="T61" fmla="*/ 3034771 h 21600"/>
              <a:gd name="T62" fmla="*/ 57184837 w 21600"/>
              <a:gd name="T63" fmla="*/ 1009932 h 21600"/>
              <a:gd name="T64" fmla="*/ 59270336 w 21600"/>
              <a:gd name="T65" fmla="*/ 0 h 21600"/>
              <a:gd name="T66" fmla="*/ 47268183 w 21600"/>
              <a:gd name="T67" fmla="*/ 47849684 h 21600"/>
              <a:gd name="T68" fmla="*/ 20448429 w 21600"/>
              <a:gd name="T69" fmla="*/ 52004207 h 21600"/>
              <a:gd name="T70" fmla="*/ 39842740 w 21600"/>
              <a:gd name="T71" fmla="*/ 71881700 h 21600"/>
              <a:gd name="T72" fmla="*/ 35243911 w 21600"/>
              <a:gd name="T73" fmla="*/ 99837699 h 21600"/>
              <a:gd name="T74" fmla="*/ 59286828 w 21600"/>
              <a:gd name="T75" fmla="*/ 86633632 h 21600"/>
              <a:gd name="T76" fmla="*/ 83368021 w 21600"/>
              <a:gd name="T77" fmla="*/ 99837699 h 21600"/>
              <a:gd name="T78" fmla="*/ 78714441 w 21600"/>
              <a:gd name="T79" fmla="*/ 71881700 h 21600"/>
              <a:gd name="T80" fmla="*/ 98108752 w 21600"/>
              <a:gd name="T81" fmla="*/ 52004207 h 21600"/>
              <a:gd name="T82" fmla="*/ 71349358 w 21600"/>
              <a:gd name="T83" fmla="*/ 47849684 h 21600"/>
              <a:gd name="T84" fmla="*/ 59297729 w 21600"/>
              <a:gd name="T85" fmla="*/ 22330763 h 21600"/>
              <a:gd name="T86" fmla="*/ 47268183 w 21600"/>
              <a:gd name="T87" fmla="*/ 47849684 h 21600"/>
              <a:gd name="T88" fmla="*/ 47268183 w 21600"/>
              <a:gd name="T89" fmla="*/ 47849684 h 2160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600" h="21600">
                <a:moveTo>
                  <a:pt x="10800" y="0"/>
                </a:moveTo>
                <a:cubicBezTo>
                  <a:pt x="10959" y="0"/>
                  <a:pt x="11088" y="62"/>
                  <a:pt x="11196" y="184"/>
                </a:cubicBezTo>
                <a:cubicBezTo>
                  <a:pt x="11304" y="305"/>
                  <a:pt x="11382" y="426"/>
                  <a:pt x="11436" y="553"/>
                </a:cubicBezTo>
                <a:lnTo>
                  <a:pt x="14364" y="6760"/>
                </a:lnTo>
                <a:lnTo>
                  <a:pt x="20889" y="7759"/>
                </a:lnTo>
                <a:cubicBezTo>
                  <a:pt x="21045" y="7796"/>
                  <a:pt x="21199" y="7852"/>
                  <a:pt x="21360" y="7934"/>
                </a:cubicBezTo>
                <a:cubicBezTo>
                  <a:pt x="21519" y="8016"/>
                  <a:pt x="21600" y="8160"/>
                  <a:pt x="21600" y="8366"/>
                </a:cubicBezTo>
                <a:cubicBezTo>
                  <a:pt x="21600" y="8493"/>
                  <a:pt x="21568" y="8612"/>
                  <a:pt x="21508" y="8725"/>
                </a:cubicBezTo>
                <a:cubicBezTo>
                  <a:pt x="21449" y="8838"/>
                  <a:pt x="21376" y="8939"/>
                  <a:pt x="21290" y="9027"/>
                </a:cubicBezTo>
                <a:lnTo>
                  <a:pt x="16557" y="13841"/>
                </a:lnTo>
                <a:lnTo>
                  <a:pt x="17664" y="20654"/>
                </a:lnTo>
                <a:cubicBezTo>
                  <a:pt x="17664" y="20688"/>
                  <a:pt x="17670" y="20730"/>
                  <a:pt x="17678" y="20776"/>
                </a:cubicBezTo>
                <a:cubicBezTo>
                  <a:pt x="17688" y="20821"/>
                  <a:pt x="17691" y="20874"/>
                  <a:pt x="17691" y="20936"/>
                </a:cubicBezTo>
                <a:cubicBezTo>
                  <a:pt x="17691" y="21120"/>
                  <a:pt x="17653" y="21272"/>
                  <a:pt x="17575" y="21402"/>
                </a:cubicBezTo>
                <a:cubicBezTo>
                  <a:pt x="17500" y="21535"/>
                  <a:pt x="17360" y="21600"/>
                  <a:pt x="17163" y="21600"/>
                </a:cubicBezTo>
                <a:cubicBezTo>
                  <a:pt x="16966" y="21600"/>
                  <a:pt x="16789" y="21541"/>
                  <a:pt x="16635" y="21425"/>
                </a:cubicBezTo>
                <a:lnTo>
                  <a:pt x="10803" y="18220"/>
                </a:lnTo>
                <a:lnTo>
                  <a:pt x="4965" y="21425"/>
                </a:lnTo>
                <a:cubicBezTo>
                  <a:pt x="4809" y="21532"/>
                  <a:pt x="4642" y="21592"/>
                  <a:pt x="4461" y="21600"/>
                </a:cubicBezTo>
                <a:cubicBezTo>
                  <a:pt x="4262" y="21600"/>
                  <a:pt x="4122" y="21535"/>
                  <a:pt x="4036" y="21402"/>
                </a:cubicBezTo>
                <a:cubicBezTo>
                  <a:pt x="3949" y="21272"/>
                  <a:pt x="3906" y="21120"/>
                  <a:pt x="3906" y="20936"/>
                </a:cubicBezTo>
                <a:cubicBezTo>
                  <a:pt x="3906" y="20886"/>
                  <a:pt x="3909" y="20832"/>
                  <a:pt x="3920" y="20781"/>
                </a:cubicBezTo>
                <a:cubicBezTo>
                  <a:pt x="3928" y="20733"/>
                  <a:pt x="3933" y="20688"/>
                  <a:pt x="3933" y="20654"/>
                </a:cubicBezTo>
                <a:lnTo>
                  <a:pt x="5040" y="13841"/>
                </a:lnTo>
                <a:lnTo>
                  <a:pt x="348" y="9027"/>
                </a:lnTo>
                <a:cubicBezTo>
                  <a:pt x="261" y="8939"/>
                  <a:pt x="180" y="8838"/>
                  <a:pt x="108" y="8725"/>
                </a:cubicBezTo>
                <a:cubicBezTo>
                  <a:pt x="35" y="8612"/>
                  <a:pt x="0" y="8493"/>
                  <a:pt x="0" y="8366"/>
                </a:cubicBezTo>
                <a:cubicBezTo>
                  <a:pt x="0" y="8160"/>
                  <a:pt x="78" y="8016"/>
                  <a:pt x="237" y="7934"/>
                </a:cubicBezTo>
                <a:cubicBezTo>
                  <a:pt x="399" y="7852"/>
                  <a:pt x="552" y="7796"/>
                  <a:pt x="709" y="7759"/>
                </a:cubicBezTo>
                <a:lnTo>
                  <a:pt x="7236" y="6760"/>
                </a:lnTo>
                <a:lnTo>
                  <a:pt x="10162" y="553"/>
                </a:lnTo>
                <a:cubicBezTo>
                  <a:pt x="10215" y="426"/>
                  <a:pt x="10302" y="305"/>
                  <a:pt x="10420" y="184"/>
                </a:cubicBezTo>
                <a:cubicBezTo>
                  <a:pt x="10539" y="62"/>
                  <a:pt x="10668" y="0"/>
                  <a:pt x="10800" y="0"/>
                </a:cubicBezTo>
                <a:moveTo>
                  <a:pt x="8613" y="8719"/>
                </a:moveTo>
                <a:lnTo>
                  <a:pt x="3726" y="9476"/>
                </a:lnTo>
                <a:lnTo>
                  <a:pt x="7260" y="13098"/>
                </a:lnTo>
                <a:lnTo>
                  <a:pt x="6422" y="18192"/>
                </a:lnTo>
                <a:lnTo>
                  <a:pt x="10803" y="15786"/>
                </a:lnTo>
                <a:lnTo>
                  <a:pt x="15191" y="18192"/>
                </a:lnTo>
                <a:lnTo>
                  <a:pt x="14343" y="13098"/>
                </a:lnTo>
                <a:lnTo>
                  <a:pt x="17877" y="9476"/>
                </a:lnTo>
                <a:lnTo>
                  <a:pt x="13001" y="8719"/>
                </a:lnTo>
                <a:lnTo>
                  <a:pt x="10805" y="4069"/>
                </a:lnTo>
                <a:lnTo>
                  <a:pt x="8613" y="8719"/>
                </a:lnTo>
                <a:close/>
                <a:moveTo>
                  <a:pt x="8613" y="8719"/>
                </a:moveTo>
              </a:path>
            </a:pathLst>
          </a:custGeom>
          <a:solidFill>
            <a:schemeClr val="accent6"/>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83" name="AutoShape 54">
            <a:extLst>
              <a:ext uri="{FF2B5EF4-FFF2-40B4-BE49-F238E27FC236}">
                <a16:creationId xmlns:a16="http://schemas.microsoft.com/office/drawing/2014/main" id="{02A8A9B0-CBEF-0F48-9D16-D9F4F53F0DB2}"/>
              </a:ext>
            </a:extLst>
          </p:cNvPr>
          <p:cNvSpPr>
            <a:spLocks/>
          </p:cNvSpPr>
          <p:nvPr/>
        </p:nvSpPr>
        <p:spPr bwMode="auto">
          <a:xfrm>
            <a:off x="4796352" y="4919713"/>
            <a:ext cx="117918" cy="224606"/>
          </a:xfrm>
          <a:custGeom>
            <a:avLst/>
            <a:gdLst>
              <a:gd name="T0" fmla="*/ 17326035 w 21492"/>
              <a:gd name="T1" fmla="*/ 100482547 h 21545"/>
              <a:gd name="T2" fmla="*/ 7968109 w 21492"/>
              <a:gd name="T3" fmla="*/ 118140346 h 21545"/>
              <a:gd name="T4" fmla="*/ 6634693 w 21492"/>
              <a:gd name="T5" fmla="*/ 118626936 h 21545"/>
              <a:gd name="T6" fmla="*/ 6315502 w 21492"/>
              <a:gd name="T7" fmla="*/ 113892969 h 21545"/>
              <a:gd name="T8" fmla="*/ 8093018 w 21492"/>
              <a:gd name="T9" fmla="*/ 76315794 h 21545"/>
              <a:gd name="T10" fmla="*/ 573159 w 21492"/>
              <a:gd name="T11" fmla="*/ 49782350 h 21545"/>
              <a:gd name="T12" fmla="*/ 37851 w 21492"/>
              <a:gd name="T13" fmla="*/ 45280749 h 21545"/>
              <a:gd name="T14" fmla="*/ 1155244 w 21492"/>
              <a:gd name="T15" fmla="*/ 42775539 h 21545"/>
              <a:gd name="T16" fmla="*/ 11604745 w 21492"/>
              <a:gd name="T17" fmla="*/ 37261941 h 21545"/>
              <a:gd name="T18" fmla="*/ 16294918 w 21492"/>
              <a:gd name="T19" fmla="*/ 3052775 h 21545"/>
              <a:gd name="T20" fmla="*/ 17326035 w 21492"/>
              <a:gd name="T21" fmla="*/ 0 h 21545"/>
              <a:gd name="T22" fmla="*/ 17326035 w 21492"/>
              <a:gd name="T23" fmla="*/ 100482547 h 21545"/>
              <a:gd name="T24" fmla="*/ 17326035 w 21492"/>
              <a:gd name="T25" fmla="*/ 100482547 h 215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492" h="21545">
                <a:moveTo>
                  <a:pt x="21492" y="18170"/>
                </a:moveTo>
                <a:lnTo>
                  <a:pt x="9884" y="21363"/>
                </a:lnTo>
                <a:cubicBezTo>
                  <a:pt x="9183" y="21572"/>
                  <a:pt x="8637" y="21600"/>
                  <a:pt x="8230" y="21451"/>
                </a:cubicBezTo>
                <a:cubicBezTo>
                  <a:pt x="7823" y="21301"/>
                  <a:pt x="7695" y="21020"/>
                  <a:pt x="7834" y="20595"/>
                </a:cubicBezTo>
                <a:lnTo>
                  <a:pt x="10039" y="13800"/>
                </a:lnTo>
                <a:lnTo>
                  <a:pt x="711" y="9002"/>
                </a:lnTo>
                <a:cubicBezTo>
                  <a:pt x="117" y="8706"/>
                  <a:pt x="-108" y="8436"/>
                  <a:pt x="47" y="8188"/>
                </a:cubicBezTo>
                <a:cubicBezTo>
                  <a:pt x="197" y="7941"/>
                  <a:pt x="663" y="7789"/>
                  <a:pt x="1433" y="7735"/>
                </a:cubicBezTo>
                <a:lnTo>
                  <a:pt x="14395" y="6738"/>
                </a:lnTo>
                <a:lnTo>
                  <a:pt x="20213" y="552"/>
                </a:lnTo>
                <a:cubicBezTo>
                  <a:pt x="20604" y="183"/>
                  <a:pt x="21032" y="0"/>
                  <a:pt x="21492" y="0"/>
                </a:cubicBezTo>
                <a:lnTo>
                  <a:pt x="21492" y="18170"/>
                </a:lnTo>
                <a:close/>
                <a:moveTo>
                  <a:pt x="21492" y="18170"/>
                </a:moveTo>
              </a:path>
            </a:pathLst>
          </a:custGeom>
          <a:solidFill>
            <a:schemeClr val="accent6"/>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84" name="AutoShape 55">
            <a:extLst>
              <a:ext uri="{FF2B5EF4-FFF2-40B4-BE49-F238E27FC236}">
                <a16:creationId xmlns:a16="http://schemas.microsoft.com/office/drawing/2014/main" id="{4DBA2CBC-6CE4-3043-BA59-1089E5B0A8D4}"/>
              </a:ext>
            </a:extLst>
          </p:cNvPr>
          <p:cNvSpPr>
            <a:spLocks/>
          </p:cNvSpPr>
          <p:nvPr/>
        </p:nvSpPr>
        <p:spPr bwMode="auto">
          <a:xfrm>
            <a:off x="5077747" y="4916538"/>
            <a:ext cx="224606" cy="224606"/>
          </a:xfrm>
          <a:custGeom>
            <a:avLst/>
            <a:gdLst>
              <a:gd name="T0" fmla="*/ 115925148 w 21591"/>
              <a:gd name="T1" fmla="*/ 63110695 h 21592"/>
              <a:gd name="T2" fmla="*/ 118639528 w 21591"/>
              <a:gd name="T3" fmla="*/ 69747668 h 21592"/>
              <a:gd name="T4" fmla="*/ 115925148 w 21591"/>
              <a:gd name="T5" fmla="*/ 76120596 h 21592"/>
              <a:gd name="T6" fmla="*/ 73982803 w 21591"/>
              <a:gd name="T7" fmla="*/ 115892605 h 21592"/>
              <a:gd name="T8" fmla="*/ 67125067 w 21591"/>
              <a:gd name="T9" fmla="*/ 118622935 h 21592"/>
              <a:gd name="T10" fmla="*/ 60278537 w 21591"/>
              <a:gd name="T11" fmla="*/ 115892605 h 21592"/>
              <a:gd name="T12" fmla="*/ 6846530 w 21591"/>
              <a:gd name="T13" fmla="*/ 59176965 h 21592"/>
              <a:gd name="T14" fmla="*/ 2033059 w 21591"/>
              <a:gd name="T15" fmla="*/ 51908233 h 21592"/>
              <a:gd name="T16" fmla="*/ 0 w 21591"/>
              <a:gd name="T17" fmla="*/ 43502111 h 21592"/>
              <a:gd name="T18" fmla="*/ 0 w 21591"/>
              <a:gd name="T19" fmla="*/ 9164292 h 21592"/>
              <a:gd name="T20" fmla="*/ 2780395 w 21591"/>
              <a:gd name="T21" fmla="*/ 2735923 h 21592"/>
              <a:gd name="T22" fmla="*/ 9643424 w 21591"/>
              <a:gd name="T23" fmla="*/ 0 h 21592"/>
              <a:gd name="T24" fmla="*/ 45838142 w 21591"/>
              <a:gd name="T25" fmla="*/ 0 h 21592"/>
              <a:gd name="T26" fmla="*/ 54849759 w 21591"/>
              <a:gd name="T27" fmla="*/ 1879061 h 21592"/>
              <a:gd name="T28" fmla="*/ 62344612 w 21591"/>
              <a:gd name="T29" fmla="*/ 6527060 h 21592"/>
              <a:gd name="T30" fmla="*/ 115925148 w 21591"/>
              <a:gd name="T31" fmla="*/ 63110695 h 21592"/>
              <a:gd name="T32" fmla="*/ 24952297 w 21591"/>
              <a:gd name="T33" fmla="*/ 32535974 h 21592"/>
              <a:gd name="T34" fmla="*/ 31562473 w 21591"/>
              <a:gd name="T35" fmla="*/ 29975658 h 21592"/>
              <a:gd name="T36" fmla="*/ 34260354 w 21591"/>
              <a:gd name="T37" fmla="*/ 23684924 h 21592"/>
              <a:gd name="T38" fmla="*/ 31562473 w 21591"/>
              <a:gd name="T39" fmla="*/ 17443684 h 21592"/>
              <a:gd name="T40" fmla="*/ 24952297 w 21591"/>
              <a:gd name="T41" fmla="*/ 14916365 h 21592"/>
              <a:gd name="T42" fmla="*/ 18352691 w 21591"/>
              <a:gd name="T43" fmla="*/ 17443684 h 21592"/>
              <a:gd name="T44" fmla="*/ 15687826 w 21591"/>
              <a:gd name="T45" fmla="*/ 23684924 h 21592"/>
              <a:gd name="T46" fmla="*/ 18352691 w 21591"/>
              <a:gd name="T47" fmla="*/ 29975658 h 21592"/>
              <a:gd name="T48" fmla="*/ 24952297 w 21591"/>
              <a:gd name="T49" fmla="*/ 32535974 h 215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1591" h="21592">
                <a:moveTo>
                  <a:pt x="21097" y="11487"/>
                </a:moveTo>
                <a:cubicBezTo>
                  <a:pt x="21415" y="11844"/>
                  <a:pt x="21582" y="12247"/>
                  <a:pt x="21591" y="12695"/>
                </a:cubicBezTo>
                <a:cubicBezTo>
                  <a:pt x="21600" y="13147"/>
                  <a:pt x="21436" y="13532"/>
                  <a:pt x="21097" y="13855"/>
                </a:cubicBezTo>
                <a:lnTo>
                  <a:pt x="13464" y="21094"/>
                </a:lnTo>
                <a:cubicBezTo>
                  <a:pt x="13125" y="21419"/>
                  <a:pt x="12710" y="21583"/>
                  <a:pt x="12216" y="21591"/>
                </a:cubicBezTo>
                <a:cubicBezTo>
                  <a:pt x="11721" y="21600"/>
                  <a:pt x="11306" y="21436"/>
                  <a:pt x="10970" y="21094"/>
                </a:cubicBezTo>
                <a:lnTo>
                  <a:pt x="1246" y="10771"/>
                </a:lnTo>
                <a:cubicBezTo>
                  <a:pt x="909" y="10429"/>
                  <a:pt x="615" y="9989"/>
                  <a:pt x="370" y="9448"/>
                </a:cubicBezTo>
                <a:cubicBezTo>
                  <a:pt x="121" y="8908"/>
                  <a:pt x="0" y="8396"/>
                  <a:pt x="0" y="7918"/>
                </a:cubicBezTo>
                <a:lnTo>
                  <a:pt x="0" y="1668"/>
                </a:lnTo>
                <a:cubicBezTo>
                  <a:pt x="0" y="1220"/>
                  <a:pt x="170" y="828"/>
                  <a:pt x="506" y="498"/>
                </a:cubicBezTo>
                <a:cubicBezTo>
                  <a:pt x="843" y="167"/>
                  <a:pt x="1261" y="0"/>
                  <a:pt x="1755" y="0"/>
                </a:cubicBezTo>
                <a:lnTo>
                  <a:pt x="8342" y="0"/>
                </a:lnTo>
                <a:cubicBezTo>
                  <a:pt x="8836" y="0"/>
                  <a:pt x="9384" y="115"/>
                  <a:pt x="9982" y="342"/>
                </a:cubicBezTo>
                <a:cubicBezTo>
                  <a:pt x="10582" y="567"/>
                  <a:pt x="11036" y="846"/>
                  <a:pt x="11346" y="1188"/>
                </a:cubicBezTo>
                <a:lnTo>
                  <a:pt x="21097" y="11487"/>
                </a:lnTo>
                <a:close/>
                <a:moveTo>
                  <a:pt x="4541" y="5922"/>
                </a:moveTo>
                <a:cubicBezTo>
                  <a:pt x="5014" y="5922"/>
                  <a:pt x="5417" y="5767"/>
                  <a:pt x="5744" y="5456"/>
                </a:cubicBezTo>
                <a:cubicBezTo>
                  <a:pt x="6071" y="5143"/>
                  <a:pt x="6235" y="4763"/>
                  <a:pt x="6235" y="4311"/>
                </a:cubicBezTo>
                <a:cubicBezTo>
                  <a:pt x="6235" y="3863"/>
                  <a:pt x="6071" y="3483"/>
                  <a:pt x="5744" y="3175"/>
                </a:cubicBezTo>
                <a:cubicBezTo>
                  <a:pt x="5417" y="2868"/>
                  <a:pt x="5014" y="2715"/>
                  <a:pt x="4541" y="2715"/>
                </a:cubicBezTo>
                <a:cubicBezTo>
                  <a:pt x="4068" y="2715"/>
                  <a:pt x="3668" y="2868"/>
                  <a:pt x="3340" y="3175"/>
                </a:cubicBezTo>
                <a:cubicBezTo>
                  <a:pt x="3019" y="3483"/>
                  <a:pt x="2855" y="3863"/>
                  <a:pt x="2855" y="4311"/>
                </a:cubicBezTo>
                <a:cubicBezTo>
                  <a:pt x="2855" y="4763"/>
                  <a:pt x="3019" y="5143"/>
                  <a:pt x="3340" y="5456"/>
                </a:cubicBezTo>
                <a:cubicBezTo>
                  <a:pt x="3668" y="5767"/>
                  <a:pt x="4068" y="5922"/>
                  <a:pt x="4541" y="5922"/>
                </a:cubicBezTo>
              </a:path>
            </a:pathLst>
          </a:custGeom>
          <a:solidFill>
            <a:schemeClr val="accent6"/>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85" name="AutoShape 56">
            <a:extLst>
              <a:ext uri="{FF2B5EF4-FFF2-40B4-BE49-F238E27FC236}">
                <a16:creationId xmlns:a16="http://schemas.microsoft.com/office/drawing/2014/main" id="{3AE109FE-8BD4-6049-ADE0-2AE4677ACFA2}"/>
              </a:ext>
            </a:extLst>
          </p:cNvPr>
          <p:cNvSpPr>
            <a:spLocks/>
          </p:cNvSpPr>
          <p:nvPr/>
        </p:nvSpPr>
        <p:spPr bwMode="auto">
          <a:xfrm>
            <a:off x="5457570" y="4919713"/>
            <a:ext cx="224606" cy="224606"/>
          </a:xfrm>
          <a:custGeom>
            <a:avLst/>
            <a:gdLst>
              <a:gd name="T0" fmla="*/ 91759193 w 21600"/>
              <a:gd name="T1" fmla="*/ 63099790 h 21592"/>
              <a:gd name="T2" fmla="*/ 93910662 w 21600"/>
              <a:gd name="T3" fmla="*/ 69593853 h 21592"/>
              <a:gd name="T4" fmla="*/ 91759193 w 21600"/>
              <a:gd name="T5" fmla="*/ 75961504 h 21592"/>
              <a:gd name="T6" fmla="*/ 58507454 w 21600"/>
              <a:gd name="T7" fmla="*/ 115590286 h 21592"/>
              <a:gd name="T8" fmla="*/ 53041515 w 21600"/>
              <a:gd name="T9" fmla="*/ 118386927 h 21592"/>
              <a:gd name="T10" fmla="*/ 47773131 w 21600"/>
              <a:gd name="T11" fmla="*/ 115590286 h 21592"/>
              <a:gd name="T12" fmla="*/ 5438563 w 21600"/>
              <a:gd name="T13" fmla="*/ 59160449 h 21592"/>
              <a:gd name="T14" fmla="*/ 1607926 w 21600"/>
              <a:gd name="T15" fmla="*/ 51737919 h 21592"/>
              <a:gd name="T16" fmla="*/ 0 w 21600"/>
              <a:gd name="T17" fmla="*/ 43502111 h 21592"/>
              <a:gd name="T18" fmla="*/ 0 w 21600"/>
              <a:gd name="T19" fmla="*/ 9164292 h 21592"/>
              <a:gd name="T20" fmla="*/ 2206219 w 21600"/>
              <a:gd name="T21" fmla="*/ 2735923 h 21592"/>
              <a:gd name="T22" fmla="*/ 7644783 w 21600"/>
              <a:gd name="T23" fmla="*/ 0 h 21592"/>
              <a:gd name="T24" fmla="*/ 36330378 w 21600"/>
              <a:gd name="T25" fmla="*/ 0 h 21592"/>
              <a:gd name="T26" fmla="*/ 39722019 w 21600"/>
              <a:gd name="T27" fmla="*/ 456152 h 21592"/>
              <a:gd name="T28" fmla="*/ 43349792 w 21600"/>
              <a:gd name="T29" fmla="*/ 1851658 h 21592"/>
              <a:gd name="T30" fmla="*/ 46785301 w 21600"/>
              <a:gd name="T31" fmla="*/ 3983243 h 21592"/>
              <a:gd name="T32" fmla="*/ 49424925 w 21600"/>
              <a:gd name="T33" fmla="*/ 6510562 h 21592"/>
              <a:gd name="T34" fmla="*/ 91759193 w 21600"/>
              <a:gd name="T35" fmla="*/ 63099790 h 21592"/>
              <a:gd name="T36" fmla="*/ 19773265 w 21600"/>
              <a:gd name="T37" fmla="*/ 32535974 h 21592"/>
              <a:gd name="T38" fmla="*/ 24964796 w 21600"/>
              <a:gd name="T39" fmla="*/ 29898760 h 21592"/>
              <a:gd name="T40" fmla="*/ 27181916 w 21600"/>
              <a:gd name="T41" fmla="*/ 23684924 h 21592"/>
              <a:gd name="T42" fmla="*/ 24964796 w 21600"/>
              <a:gd name="T43" fmla="*/ 17366785 h 21592"/>
              <a:gd name="T44" fmla="*/ 19773265 w 21600"/>
              <a:gd name="T45" fmla="*/ 14757274 h 21592"/>
              <a:gd name="T46" fmla="*/ 14504899 w 21600"/>
              <a:gd name="T47" fmla="*/ 17366785 h 21592"/>
              <a:gd name="T48" fmla="*/ 12331647 w 21600"/>
              <a:gd name="T49" fmla="*/ 23684924 h 21592"/>
              <a:gd name="T50" fmla="*/ 14504899 w 21600"/>
              <a:gd name="T51" fmla="*/ 29898760 h 21592"/>
              <a:gd name="T52" fmla="*/ 19773265 w 21600"/>
              <a:gd name="T53" fmla="*/ 32535974 h 21592"/>
              <a:gd name="T54" fmla="*/ 116334452 w 21600"/>
              <a:gd name="T55" fmla="*/ 63237107 h 21592"/>
              <a:gd name="T56" fmla="*/ 118540689 w 21600"/>
              <a:gd name="T57" fmla="*/ 69829861 h 21592"/>
              <a:gd name="T58" fmla="*/ 116334452 w 21600"/>
              <a:gd name="T59" fmla="*/ 76257912 h 21592"/>
              <a:gd name="T60" fmla="*/ 83214316 w 21600"/>
              <a:gd name="T61" fmla="*/ 115892605 h 21592"/>
              <a:gd name="T62" fmla="*/ 77792245 w 21600"/>
              <a:gd name="T63" fmla="*/ 118622935 h 21592"/>
              <a:gd name="T64" fmla="*/ 72353682 w 21600"/>
              <a:gd name="T65" fmla="*/ 115892605 h 21592"/>
              <a:gd name="T66" fmla="*/ 71585508 w 21600"/>
              <a:gd name="T67" fmla="*/ 114848614 h 21592"/>
              <a:gd name="T68" fmla="*/ 104074366 w 21600"/>
              <a:gd name="T69" fmla="*/ 75961504 h 21592"/>
              <a:gd name="T70" fmla="*/ 106253209 w 21600"/>
              <a:gd name="T71" fmla="*/ 69560856 h 21592"/>
              <a:gd name="T72" fmla="*/ 104074366 w 21600"/>
              <a:gd name="T73" fmla="*/ 63099790 h 21592"/>
              <a:gd name="T74" fmla="*/ 61723605 w 21600"/>
              <a:gd name="T75" fmla="*/ 6510562 h 21592"/>
              <a:gd name="T76" fmla="*/ 56433138 w 21600"/>
              <a:gd name="T77" fmla="*/ 2241481 h 21592"/>
              <a:gd name="T78" fmla="*/ 49990252 w 21600"/>
              <a:gd name="T79" fmla="*/ 159409 h 21592"/>
              <a:gd name="T80" fmla="*/ 60988099 w 21600"/>
              <a:gd name="T81" fmla="*/ 159409 h 21592"/>
              <a:gd name="T82" fmla="*/ 68089639 w 21600"/>
              <a:gd name="T83" fmla="*/ 2005473 h 21592"/>
              <a:gd name="T84" fmla="*/ 73989300 w 21600"/>
              <a:gd name="T85" fmla="*/ 6669970 h 21592"/>
              <a:gd name="T86" fmla="*/ 116334452 w 21600"/>
              <a:gd name="T87" fmla="*/ 63237107 h 21592"/>
              <a:gd name="T88" fmla="*/ 116334452 w 21600"/>
              <a:gd name="T89" fmla="*/ 63237107 h 215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600" h="21592">
                <a:moveTo>
                  <a:pt x="16720" y="11485"/>
                </a:moveTo>
                <a:cubicBezTo>
                  <a:pt x="16972" y="11824"/>
                  <a:pt x="17102" y="12218"/>
                  <a:pt x="17112" y="12667"/>
                </a:cubicBezTo>
                <a:cubicBezTo>
                  <a:pt x="17119" y="13118"/>
                  <a:pt x="16987" y="13504"/>
                  <a:pt x="16720" y="13826"/>
                </a:cubicBezTo>
                <a:lnTo>
                  <a:pt x="10661" y="21039"/>
                </a:lnTo>
                <a:cubicBezTo>
                  <a:pt x="10394" y="21361"/>
                  <a:pt x="10062" y="21531"/>
                  <a:pt x="9665" y="21548"/>
                </a:cubicBezTo>
                <a:cubicBezTo>
                  <a:pt x="9270" y="21568"/>
                  <a:pt x="8950" y="21399"/>
                  <a:pt x="8705" y="21039"/>
                </a:cubicBezTo>
                <a:lnTo>
                  <a:pt x="991" y="10768"/>
                </a:lnTo>
                <a:cubicBezTo>
                  <a:pt x="722" y="10409"/>
                  <a:pt x="488" y="9960"/>
                  <a:pt x="293" y="9417"/>
                </a:cubicBezTo>
                <a:cubicBezTo>
                  <a:pt x="99" y="8879"/>
                  <a:pt x="0" y="8375"/>
                  <a:pt x="0" y="7918"/>
                </a:cubicBezTo>
                <a:lnTo>
                  <a:pt x="0" y="1668"/>
                </a:lnTo>
                <a:cubicBezTo>
                  <a:pt x="0" y="1217"/>
                  <a:pt x="135" y="826"/>
                  <a:pt x="402" y="498"/>
                </a:cubicBezTo>
                <a:cubicBezTo>
                  <a:pt x="671" y="167"/>
                  <a:pt x="1003" y="0"/>
                  <a:pt x="1393" y="0"/>
                </a:cubicBezTo>
                <a:lnTo>
                  <a:pt x="6620" y="0"/>
                </a:lnTo>
                <a:cubicBezTo>
                  <a:pt x="6812" y="0"/>
                  <a:pt x="7016" y="29"/>
                  <a:pt x="7238" y="83"/>
                </a:cubicBezTo>
                <a:cubicBezTo>
                  <a:pt x="7457" y="138"/>
                  <a:pt x="7678" y="224"/>
                  <a:pt x="7899" y="337"/>
                </a:cubicBezTo>
                <a:cubicBezTo>
                  <a:pt x="8120" y="452"/>
                  <a:pt x="8332" y="581"/>
                  <a:pt x="8525" y="725"/>
                </a:cubicBezTo>
                <a:cubicBezTo>
                  <a:pt x="8719" y="866"/>
                  <a:pt x="8881" y="1021"/>
                  <a:pt x="9006" y="1185"/>
                </a:cubicBezTo>
                <a:lnTo>
                  <a:pt x="16720" y="11485"/>
                </a:lnTo>
                <a:close/>
                <a:moveTo>
                  <a:pt x="3603" y="5922"/>
                </a:moveTo>
                <a:cubicBezTo>
                  <a:pt x="3964" y="5922"/>
                  <a:pt x="4279" y="5761"/>
                  <a:pt x="4549" y="5442"/>
                </a:cubicBezTo>
                <a:cubicBezTo>
                  <a:pt x="4816" y="5117"/>
                  <a:pt x="4953" y="4740"/>
                  <a:pt x="4953" y="4311"/>
                </a:cubicBezTo>
                <a:cubicBezTo>
                  <a:pt x="4953" y="3863"/>
                  <a:pt x="4816" y="3477"/>
                  <a:pt x="4549" y="3161"/>
                </a:cubicBezTo>
                <a:cubicBezTo>
                  <a:pt x="4282" y="2845"/>
                  <a:pt x="3966" y="2686"/>
                  <a:pt x="3603" y="2686"/>
                </a:cubicBezTo>
                <a:cubicBezTo>
                  <a:pt x="3228" y="2686"/>
                  <a:pt x="2908" y="2845"/>
                  <a:pt x="2643" y="3161"/>
                </a:cubicBezTo>
                <a:cubicBezTo>
                  <a:pt x="2379" y="3477"/>
                  <a:pt x="2247" y="3863"/>
                  <a:pt x="2247" y="4311"/>
                </a:cubicBezTo>
                <a:cubicBezTo>
                  <a:pt x="2247" y="4740"/>
                  <a:pt x="2379" y="5117"/>
                  <a:pt x="2643" y="5442"/>
                </a:cubicBezTo>
                <a:cubicBezTo>
                  <a:pt x="2906" y="5761"/>
                  <a:pt x="3226" y="5922"/>
                  <a:pt x="3603" y="5922"/>
                </a:cubicBezTo>
                <a:moveTo>
                  <a:pt x="21198" y="11510"/>
                </a:moveTo>
                <a:cubicBezTo>
                  <a:pt x="21465" y="11853"/>
                  <a:pt x="21600" y="12252"/>
                  <a:pt x="21600" y="12710"/>
                </a:cubicBezTo>
                <a:cubicBezTo>
                  <a:pt x="21600" y="13167"/>
                  <a:pt x="21465" y="13558"/>
                  <a:pt x="21198" y="13880"/>
                </a:cubicBezTo>
                <a:lnTo>
                  <a:pt x="15163" y="21094"/>
                </a:lnTo>
                <a:cubicBezTo>
                  <a:pt x="14896" y="21416"/>
                  <a:pt x="14564" y="21583"/>
                  <a:pt x="14175" y="21591"/>
                </a:cubicBezTo>
                <a:cubicBezTo>
                  <a:pt x="13783" y="21600"/>
                  <a:pt x="13451" y="21433"/>
                  <a:pt x="13184" y="21094"/>
                </a:cubicBezTo>
                <a:lnTo>
                  <a:pt x="13044" y="20904"/>
                </a:lnTo>
                <a:lnTo>
                  <a:pt x="18964" y="13826"/>
                </a:lnTo>
                <a:cubicBezTo>
                  <a:pt x="19231" y="13504"/>
                  <a:pt x="19365" y="13118"/>
                  <a:pt x="19361" y="12661"/>
                </a:cubicBezTo>
                <a:cubicBezTo>
                  <a:pt x="19356" y="12206"/>
                  <a:pt x="19224" y="11812"/>
                  <a:pt x="18964" y="11485"/>
                </a:cubicBezTo>
                <a:lnTo>
                  <a:pt x="11247" y="1185"/>
                </a:lnTo>
                <a:cubicBezTo>
                  <a:pt x="11009" y="866"/>
                  <a:pt x="10689" y="604"/>
                  <a:pt x="10283" y="408"/>
                </a:cubicBezTo>
                <a:cubicBezTo>
                  <a:pt x="9874" y="210"/>
                  <a:pt x="9484" y="83"/>
                  <a:pt x="9109" y="29"/>
                </a:cubicBezTo>
                <a:lnTo>
                  <a:pt x="11113" y="29"/>
                </a:lnTo>
                <a:cubicBezTo>
                  <a:pt x="11502" y="29"/>
                  <a:pt x="11935" y="141"/>
                  <a:pt x="12407" y="365"/>
                </a:cubicBezTo>
                <a:cubicBezTo>
                  <a:pt x="12878" y="590"/>
                  <a:pt x="13237" y="874"/>
                  <a:pt x="13482" y="1214"/>
                </a:cubicBezTo>
                <a:lnTo>
                  <a:pt x="21198" y="11510"/>
                </a:lnTo>
                <a:close/>
                <a:moveTo>
                  <a:pt x="21198" y="11510"/>
                </a:moveTo>
              </a:path>
            </a:pathLst>
          </a:custGeom>
          <a:solidFill>
            <a:schemeClr val="accent6"/>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86" name="AutoShape 57">
            <a:extLst>
              <a:ext uri="{FF2B5EF4-FFF2-40B4-BE49-F238E27FC236}">
                <a16:creationId xmlns:a16="http://schemas.microsoft.com/office/drawing/2014/main" id="{D8651890-9F45-5145-AE96-1B8C7CE80582}"/>
              </a:ext>
            </a:extLst>
          </p:cNvPr>
          <p:cNvSpPr>
            <a:spLocks/>
          </p:cNvSpPr>
          <p:nvPr/>
        </p:nvSpPr>
        <p:spPr bwMode="auto">
          <a:xfrm>
            <a:off x="5860281" y="4914951"/>
            <a:ext cx="224606" cy="224606"/>
          </a:xfrm>
          <a:custGeom>
            <a:avLst/>
            <a:gdLst>
              <a:gd name="T0" fmla="*/ 113513747 w 21600"/>
              <a:gd name="T1" fmla="*/ 0 h 21600"/>
              <a:gd name="T2" fmla="*/ 117091742 w 21600"/>
              <a:gd name="T3" fmla="*/ 1723355 h 21600"/>
              <a:gd name="T4" fmla="*/ 118540689 w 21600"/>
              <a:gd name="T5" fmla="*/ 5866677 h 21600"/>
              <a:gd name="T6" fmla="*/ 118540689 w 21600"/>
              <a:gd name="T7" fmla="*/ 22599579 h 21600"/>
              <a:gd name="T8" fmla="*/ 117091742 w 21600"/>
              <a:gd name="T9" fmla="*/ 26742902 h 21600"/>
              <a:gd name="T10" fmla="*/ 113513747 w 21600"/>
              <a:gd name="T11" fmla="*/ 28482749 h 21600"/>
              <a:gd name="T12" fmla="*/ 4889729 w 21600"/>
              <a:gd name="T13" fmla="*/ 28482749 h 21600"/>
              <a:gd name="T14" fmla="*/ 1437728 w 21600"/>
              <a:gd name="T15" fmla="*/ 26742902 h 21600"/>
              <a:gd name="T16" fmla="*/ 0 w 21600"/>
              <a:gd name="T17" fmla="*/ 22599579 h 21600"/>
              <a:gd name="T18" fmla="*/ 0 w 21600"/>
              <a:gd name="T19" fmla="*/ 5866677 h 21600"/>
              <a:gd name="T20" fmla="*/ 1437728 w 21600"/>
              <a:gd name="T21" fmla="*/ 1723355 h 21600"/>
              <a:gd name="T22" fmla="*/ 4889729 w 21600"/>
              <a:gd name="T23" fmla="*/ 0 h 21600"/>
              <a:gd name="T24" fmla="*/ 113513747 w 21600"/>
              <a:gd name="T25" fmla="*/ 0 h 21600"/>
              <a:gd name="T26" fmla="*/ 113513747 w 21600"/>
              <a:gd name="T27" fmla="*/ 45067555 h 21600"/>
              <a:gd name="T28" fmla="*/ 117091742 w 21600"/>
              <a:gd name="T29" fmla="*/ 46796184 h 21600"/>
              <a:gd name="T30" fmla="*/ 118540689 w 21600"/>
              <a:gd name="T31" fmla="*/ 50857379 h 21600"/>
              <a:gd name="T32" fmla="*/ 118540689 w 21600"/>
              <a:gd name="T33" fmla="*/ 67458361 h 21600"/>
              <a:gd name="T34" fmla="*/ 117091742 w 21600"/>
              <a:gd name="T35" fmla="*/ 71733604 h 21600"/>
              <a:gd name="T36" fmla="*/ 113513747 w 21600"/>
              <a:gd name="T37" fmla="*/ 73473134 h 21600"/>
              <a:gd name="T38" fmla="*/ 4889729 w 21600"/>
              <a:gd name="T39" fmla="*/ 73473134 h 21600"/>
              <a:gd name="T40" fmla="*/ 1437728 w 21600"/>
              <a:gd name="T41" fmla="*/ 71733604 h 21600"/>
              <a:gd name="T42" fmla="*/ 0 w 21600"/>
              <a:gd name="T43" fmla="*/ 67458361 h 21600"/>
              <a:gd name="T44" fmla="*/ 0 w 21600"/>
              <a:gd name="T45" fmla="*/ 50857379 h 21600"/>
              <a:gd name="T46" fmla="*/ 1437728 w 21600"/>
              <a:gd name="T47" fmla="*/ 46763217 h 21600"/>
              <a:gd name="T48" fmla="*/ 4889729 w 21600"/>
              <a:gd name="T49" fmla="*/ 45067555 h 21600"/>
              <a:gd name="T50" fmla="*/ 113513747 w 21600"/>
              <a:gd name="T51" fmla="*/ 45067555 h 21600"/>
              <a:gd name="T52" fmla="*/ 113513747 w 21600"/>
              <a:gd name="T53" fmla="*/ 90057940 h 21600"/>
              <a:gd name="T54" fmla="*/ 117091742 w 21600"/>
              <a:gd name="T55" fmla="*/ 91781295 h 21600"/>
              <a:gd name="T56" fmla="*/ 118540689 w 21600"/>
              <a:gd name="T57" fmla="*/ 95924617 h 21600"/>
              <a:gd name="T58" fmla="*/ 118540689 w 21600"/>
              <a:gd name="T59" fmla="*/ 112657520 h 21600"/>
              <a:gd name="T60" fmla="*/ 117091742 w 21600"/>
              <a:gd name="T61" fmla="*/ 116800842 h 21600"/>
              <a:gd name="T62" fmla="*/ 113513747 w 21600"/>
              <a:gd name="T63" fmla="*/ 118540689 h 21600"/>
              <a:gd name="T64" fmla="*/ 4889729 w 21600"/>
              <a:gd name="T65" fmla="*/ 118540689 h 21600"/>
              <a:gd name="T66" fmla="*/ 1437728 w 21600"/>
              <a:gd name="T67" fmla="*/ 116800842 h 21600"/>
              <a:gd name="T68" fmla="*/ 0 w 21600"/>
              <a:gd name="T69" fmla="*/ 112657520 h 21600"/>
              <a:gd name="T70" fmla="*/ 0 w 21600"/>
              <a:gd name="T71" fmla="*/ 95924617 h 21600"/>
              <a:gd name="T72" fmla="*/ 1437728 w 21600"/>
              <a:gd name="T73" fmla="*/ 91781295 h 21600"/>
              <a:gd name="T74" fmla="*/ 4889729 w 21600"/>
              <a:gd name="T75" fmla="*/ 90057940 h 21600"/>
              <a:gd name="T76" fmla="*/ 113513747 w 21600"/>
              <a:gd name="T77" fmla="*/ 90057940 h 21600"/>
              <a:gd name="T78" fmla="*/ 112613652 w 21600"/>
              <a:gd name="T79" fmla="*/ 53255563 h 21600"/>
              <a:gd name="T80" fmla="*/ 48354650 w 21600"/>
              <a:gd name="T81" fmla="*/ 53255563 h 21600"/>
              <a:gd name="T82" fmla="*/ 48354650 w 21600"/>
              <a:gd name="T83" fmla="*/ 65137012 h 21600"/>
              <a:gd name="T84" fmla="*/ 112613652 w 21600"/>
              <a:gd name="T85" fmla="*/ 65137012 h 21600"/>
              <a:gd name="T86" fmla="*/ 112613652 w 21600"/>
              <a:gd name="T87" fmla="*/ 53255563 h 21600"/>
              <a:gd name="T88" fmla="*/ 112613652 w 21600"/>
              <a:gd name="T89" fmla="*/ 98328409 h 21600"/>
              <a:gd name="T90" fmla="*/ 68106131 w 21600"/>
              <a:gd name="T91" fmla="*/ 98328409 h 21600"/>
              <a:gd name="T92" fmla="*/ 68106131 w 21600"/>
              <a:gd name="T93" fmla="*/ 110127715 h 21600"/>
              <a:gd name="T94" fmla="*/ 112613652 w 21600"/>
              <a:gd name="T95" fmla="*/ 110127715 h 21600"/>
              <a:gd name="T96" fmla="*/ 112613652 w 21600"/>
              <a:gd name="T97" fmla="*/ 98328409 h 21600"/>
              <a:gd name="T98" fmla="*/ 112613652 w 21600"/>
              <a:gd name="T99" fmla="*/ 8412974 h 21600"/>
              <a:gd name="T100" fmla="*/ 87829937 w 21600"/>
              <a:gd name="T101" fmla="*/ 8412974 h 21600"/>
              <a:gd name="T102" fmla="*/ 87829937 w 21600"/>
              <a:gd name="T103" fmla="*/ 20212279 h 21600"/>
              <a:gd name="T104" fmla="*/ 112613652 w 21600"/>
              <a:gd name="T105" fmla="*/ 20212279 h 21600"/>
              <a:gd name="T106" fmla="*/ 112613652 w 21600"/>
              <a:gd name="T107" fmla="*/ 8412974 h 21600"/>
              <a:gd name="T108" fmla="*/ 112613652 w 21600"/>
              <a:gd name="T109" fmla="*/ 8412974 h 216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1600" h="21600">
                <a:moveTo>
                  <a:pt x="20684" y="0"/>
                </a:moveTo>
                <a:cubicBezTo>
                  <a:pt x="20941" y="0"/>
                  <a:pt x="21159" y="106"/>
                  <a:pt x="21336" y="314"/>
                </a:cubicBezTo>
                <a:cubicBezTo>
                  <a:pt x="21512" y="529"/>
                  <a:pt x="21600" y="781"/>
                  <a:pt x="21600" y="1069"/>
                </a:cubicBezTo>
                <a:lnTo>
                  <a:pt x="21600" y="4118"/>
                </a:lnTo>
                <a:cubicBezTo>
                  <a:pt x="21600" y="4412"/>
                  <a:pt x="21512" y="4661"/>
                  <a:pt x="21336" y="4873"/>
                </a:cubicBezTo>
                <a:cubicBezTo>
                  <a:pt x="21162" y="5084"/>
                  <a:pt x="20944" y="5190"/>
                  <a:pt x="20684" y="5190"/>
                </a:cubicBezTo>
                <a:lnTo>
                  <a:pt x="891" y="5190"/>
                </a:lnTo>
                <a:cubicBezTo>
                  <a:pt x="646" y="5190"/>
                  <a:pt x="438" y="5084"/>
                  <a:pt x="262" y="4873"/>
                </a:cubicBezTo>
                <a:cubicBezTo>
                  <a:pt x="88" y="4661"/>
                  <a:pt x="0" y="4412"/>
                  <a:pt x="0" y="4118"/>
                </a:cubicBezTo>
                <a:lnTo>
                  <a:pt x="0" y="1069"/>
                </a:lnTo>
                <a:cubicBezTo>
                  <a:pt x="0" y="781"/>
                  <a:pt x="88" y="529"/>
                  <a:pt x="262" y="314"/>
                </a:cubicBezTo>
                <a:cubicBezTo>
                  <a:pt x="438" y="106"/>
                  <a:pt x="646" y="0"/>
                  <a:pt x="891" y="0"/>
                </a:cubicBezTo>
                <a:lnTo>
                  <a:pt x="20684" y="0"/>
                </a:lnTo>
                <a:close/>
                <a:moveTo>
                  <a:pt x="20684" y="8212"/>
                </a:moveTo>
                <a:cubicBezTo>
                  <a:pt x="20941" y="8212"/>
                  <a:pt x="21159" y="8318"/>
                  <a:pt x="21336" y="8527"/>
                </a:cubicBezTo>
                <a:cubicBezTo>
                  <a:pt x="21512" y="8741"/>
                  <a:pt x="21600" y="8988"/>
                  <a:pt x="21600" y="9267"/>
                </a:cubicBezTo>
                <a:lnTo>
                  <a:pt x="21600" y="12292"/>
                </a:lnTo>
                <a:cubicBezTo>
                  <a:pt x="21600" y="12598"/>
                  <a:pt x="21512" y="12859"/>
                  <a:pt x="21336" y="13071"/>
                </a:cubicBezTo>
                <a:cubicBezTo>
                  <a:pt x="21162" y="13282"/>
                  <a:pt x="20944" y="13388"/>
                  <a:pt x="20684" y="13388"/>
                </a:cubicBezTo>
                <a:lnTo>
                  <a:pt x="891" y="13388"/>
                </a:lnTo>
                <a:cubicBezTo>
                  <a:pt x="646" y="13388"/>
                  <a:pt x="438" y="13282"/>
                  <a:pt x="262" y="13071"/>
                </a:cubicBezTo>
                <a:cubicBezTo>
                  <a:pt x="88" y="12859"/>
                  <a:pt x="0" y="12598"/>
                  <a:pt x="0" y="12292"/>
                </a:cubicBezTo>
                <a:lnTo>
                  <a:pt x="0" y="9267"/>
                </a:lnTo>
                <a:cubicBezTo>
                  <a:pt x="0" y="8976"/>
                  <a:pt x="88" y="8729"/>
                  <a:pt x="262" y="8521"/>
                </a:cubicBezTo>
                <a:cubicBezTo>
                  <a:pt x="438" y="8315"/>
                  <a:pt x="646" y="8212"/>
                  <a:pt x="891" y="8212"/>
                </a:cubicBezTo>
                <a:lnTo>
                  <a:pt x="20684" y="8212"/>
                </a:lnTo>
                <a:close/>
                <a:moveTo>
                  <a:pt x="20684" y="16410"/>
                </a:moveTo>
                <a:cubicBezTo>
                  <a:pt x="20941" y="16410"/>
                  <a:pt x="21159" y="16516"/>
                  <a:pt x="21336" y="16724"/>
                </a:cubicBezTo>
                <a:cubicBezTo>
                  <a:pt x="21512" y="16939"/>
                  <a:pt x="21600" y="17188"/>
                  <a:pt x="21600" y="17479"/>
                </a:cubicBezTo>
                <a:lnTo>
                  <a:pt x="21600" y="20528"/>
                </a:lnTo>
                <a:cubicBezTo>
                  <a:pt x="21600" y="20822"/>
                  <a:pt x="21512" y="21071"/>
                  <a:pt x="21336" y="21283"/>
                </a:cubicBezTo>
                <a:cubicBezTo>
                  <a:pt x="21162" y="21491"/>
                  <a:pt x="20944" y="21600"/>
                  <a:pt x="20684" y="21600"/>
                </a:cubicBezTo>
                <a:lnTo>
                  <a:pt x="891" y="21600"/>
                </a:lnTo>
                <a:cubicBezTo>
                  <a:pt x="646" y="21600"/>
                  <a:pt x="438" y="21491"/>
                  <a:pt x="262" y="21283"/>
                </a:cubicBezTo>
                <a:cubicBezTo>
                  <a:pt x="88" y="21071"/>
                  <a:pt x="0" y="20822"/>
                  <a:pt x="0" y="20528"/>
                </a:cubicBezTo>
                <a:lnTo>
                  <a:pt x="0" y="17479"/>
                </a:lnTo>
                <a:cubicBezTo>
                  <a:pt x="0" y="17188"/>
                  <a:pt x="88" y="16939"/>
                  <a:pt x="262" y="16724"/>
                </a:cubicBezTo>
                <a:cubicBezTo>
                  <a:pt x="438" y="16516"/>
                  <a:pt x="646" y="16410"/>
                  <a:pt x="891" y="16410"/>
                </a:cubicBezTo>
                <a:lnTo>
                  <a:pt x="20684" y="16410"/>
                </a:lnTo>
                <a:close/>
                <a:moveTo>
                  <a:pt x="20520" y="9704"/>
                </a:moveTo>
                <a:lnTo>
                  <a:pt x="8811" y="9704"/>
                </a:lnTo>
                <a:lnTo>
                  <a:pt x="8811" y="11869"/>
                </a:lnTo>
                <a:lnTo>
                  <a:pt x="20520" y="11869"/>
                </a:lnTo>
                <a:lnTo>
                  <a:pt x="20520" y="9704"/>
                </a:lnTo>
                <a:close/>
                <a:moveTo>
                  <a:pt x="20520" y="17917"/>
                </a:moveTo>
                <a:lnTo>
                  <a:pt x="12410" y="17917"/>
                </a:lnTo>
                <a:lnTo>
                  <a:pt x="12410" y="20067"/>
                </a:lnTo>
                <a:lnTo>
                  <a:pt x="20520" y="20067"/>
                </a:lnTo>
                <a:lnTo>
                  <a:pt x="20520" y="17917"/>
                </a:lnTo>
                <a:close/>
                <a:moveTo>
                  <a:pt x="20520" y="1533"/>
                </a:moveTo>
                <a:lnTo>
                  <a:pt x="16004" y="1533"/>
                </a:lnTo>
                <a:lnTo>
                  <a:pt x="16004" y="3683"/>
                </a:lnTo>
                <a:lnTo>
                  <a:pt x="20520" y="3683"/>
                </a:lnTo>
                <a:lnTo>
                  <a:pt x="20520" y="1533"/>
                </a:lnTo>
                <a:close/>
                <a:moveTo>
                  <a:pt x="20520" y="1533"/>
                </a:moveTo>
              </a:path>
            </a:pathLst>
          </a:custGeom>
          <a:solidFill>
            <a:schemeClr val="accent6"/>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87" name="AutoShape 58">
            <a:extLst>
              <a:ext uri="{FF2B5EF4-FFF2-40B4-BE49-F238E27FC236}">
                <a16:creationId xmlns:a16="http://schemas.microsoft.com/office/drawing/2014/main" id="{8ED7E198-02B1-FD4D-824B-DCEF334F02C0}"/>
              </a:ext>
            </a:extLst>
          </p:cNvPr>
          <p:cNvSpPr>
            <a:spLocks/>
          </p:cNvSpPr>
          <p:nvPr/>
        </p:nvSpPr>
        <p:spPr bwMode="auto">
          <a:xfrm>
            <a:off x="6250214" y="4914951"/>
            <a:ext cx="224606" cy="224606"/>
          </a:xfrm>
          <a:custGeom>
            <a:avLst/>
            <a:gdLst>
              <a:gd name="T0" fmla="*/ 153705 w 21600"/>
              <a:gd name="T1" fmla="*/ 48453587 h 21600"/>
              <a:gd name="T2" fmla="*/ 3753785 w 21600"/>
              <a:gd name="T3" fmla="*/ 29163186 h 21600"/>
              <a:gd name="T4" fmla="*/ 11431552 w 21600"/>
              <a:gd name="T5" fmla="*/ 11052916 h 21600"/>
              <a:gd name="T6" fmla="*/ 29015090 w 21600"/>
              <a:gd name="T7" fmla="*/ 976948 h 21600"/>
              <a:gd name="T8" fmla="*/ 50429266 w 21600"/>
              <a:gd name="T9" fmla="*/ 729915 h 21600"/>
              <a:gd name="T10" fmla="*/ 71288998 w 21600"/>
              <a:gd name="T11" fmla="*/ 6031265 h 21600"/>
              <a:gd name="T12" fmla="*/ 109792946 w 21600"/>
              <a:gd name="T13" fmla="*/ 7721635 h 21600"/>
              <a:gd name="T14" fmla="*/ 118540689 w 21600"/>
              <a:gd name="T15" fmla="*/ 16529738 h 21600"/>
              <a:gd name="T16" fmla="*/ 115983191 w 21600"/>
              <a:gd name="T17" fmla="*/ 70504332 h 21600"/>
              <a:gd name="T18" fmla="*/ 83878579 w 21600"/>
              <a:gd name="T19" fmla="*/ 73110972 h 21600"/>
              <a:gd name="T20" fmla="*/ 78159998 w 21600"/>
              <a:gd name="T21" fmla="*/ 78225968 h 21600"/>
              <a:gd name="T22" fmla="*/ 73116581 w 21600"/>
              <a:gd name="T23" fmla="*/ 83856495 h 21600"/>
              <a:gd name="T24" fmla="*/ 62651093 w 21600"/>
              <a:gd name="T25" fmla="*/ 94492163 h 21600"/>
              <a:gd name="T26" fmla="*/ 58974143 w 21600"/>
              <a:gd name="T27" fmla="*/ 109781746 h 21600"/>
              <a:gd name="T28" fmla="*/ 47734555 w 21600"/>
              <a:gd name="T29" fmla="*/ 118540689 h 21600"/>
              <a:gd name="T30" fmla="*/ 33141920 w 21600"/>
              <a:gd name="T31" fmla="*/ 111565443 h 21600"/>
              <a:gd name="T32" fmla="*/ 27681590 w 21600"/>
              <a:gd name="T33" fmla="*/ 95886341 h 21600"/>
              <a:gd name="T34" fmla="*/ 32055453 w 21600"/>
              <a:gd name="T35" fmla="*/ 79652813 h 21600"/>
              <a:gd name="T36" fmla="*/ 21743353 w 21600"/>
              <a:gd name="T37" fmla="*/ 80069725 h 21600"/>
              <a:gd name="T38" fmla="*/ 6821540 w 21600"/>
              <a:gd name="T39" fmla="*/ 76705778 h 21600"/>
              <a:gd name="T40" fmla="*/ 0 w 21600"/>
              <a:gd name="T41" fmla="*/ 63682792 h 21600"/>
              <a:gd name="T42" fmla="*/ 1503698 w 21600"/>
              <a:gd name="T43" fmla="*/ 55154389 h 21600"/>
              <a:gd name="T44" fmla="*/ 9011267 w 21600"/>
              <a:gd name="T45" fmla="*/ 48919959 h 21600"/>
              <a:gd name="T46" fmla="*/ 11908825 w 21600"/>
              <a:gd name="T47" fmla="*/ 54704192 h 21600"/>
              <a:gd name="T48" fmla="*/ 8852288 w 21600"/>
              <a:gd name="T49" fmla="*/ 63699284 h 21600"/>
              <a:gd name="T50" fmla="*/ 13335988 w 21600"/>
              <a:gd name="T51" fmla="*/ 70070610 h 21600"/>
              <a:gd name="T52" fmla="*/ 21770728 w 21600"/>
              <a:gd name="T53" fmla="*/ 71124410 h 21600"/>
              <a:gd name="T54" fmla="*/ 35139683 w 21600"/>
              <a:gd name="T55" fmla="*/ 70674512 h 21600"/>
              <a:gd name="T56" fmla="*/ 44117983 w 21600"/>
              <a:gd name="T57" fmla="*/ 72008012 h 21600"/>
              <a:gd name="T58" fmla="*/ 40226985 w 21600"/>
              <a:gd name="T59" fmla="*/ 83357120 h 21600"/>
              <a:gd name="T60" fmla="*/ 36550036 w 21600"/>
              <a:gd name="T61" fmla="*/ 95902833 h 21600"/>
              <a:gd name="T62" fmla="*/ 39497071 w 21600"/>
              <a:gd name="T63" fmla="*/ 105160833 h 21600"/>
              <a:gd name="T64" fmla="*/ 47794915 w 21600"/>
              <a:gd name="T65" fmla="*/ 109562388 h 21600"/>
              <a:gd name="T66" fmla="*/ 49501778 w 21600"/>
              <a:gd name="T67" fmla="*/ 109562388 h 21600"/>
              <a:gd name="T68" fmla="*/ 50401873 w 21600"/>
              <a:gd name="T69" fmla="*/ 108075183 h 21600"/>
              <a:gd name="T70" fmla="*/ 54929458 w 21600"/>
              <a:gd name="T71" fmla="*/ 90118300 h 21600"/>
              <a:gd name="T72" fmla="*/ 66805298 w 21600"/>
              <a:gd name="T73" fmla="*/ 77792245 h 21600"/>
              <a:gd name="T74" fmla="*/ 73582971 w 21600"/>
              <a:gd name="T75" fmla="*/ 70037942 h 21600"/>
              <a:gd name="T76" fmla="*/ 82001536 w 21600"/>
              <a:gd name="T77" fmla="*/ 64286395 h 21600"/>
              <a:gd name="T78" fmla="*/ 82160833 w 21600"/>
              <a:gd name="T79" fmla="*/ 16546230 h 21600"/>
              <a:gd name="T80" fmla="*/ 62074566 w 21600"/>
              <a:gd name="T81" fmla="*/ 12666433 h 21600"/>
              <a:gd name="T82" fmla="*/ 39760596 w 21600"/>
              <a:gd name="T83" fmla="*/ 8775435 h 21600"/>
              <a:gd name="T84" fmla="*/ 25058123 w 21600"/>
              <a:gd name="T85" fmla="*/ 11316123 h 21600"/>
              <a:gd name="T86" fmla="*/ 16886608 w 21600"/>
              <a:gd name="T87" fmla="*/ 22637856 h 21600"/>
              <a:gd name="T88" fmla="*/ 17199293 w 21600"/>
              <a:gd name="T89" fmla="*/ 25398501 h 21600"/>
              <a:gd name="T90" fmla="*/ 11925318 w 21600"/>
              <a:gd name="T91" fmla="*/ 34810206 h 21600"/>
              <a:gd name="T92" fmla="*/ 95183819 w 21600"/>
              <a:gd name="T93" fmla="*/ 16853623 h 21600"/>
              <a:gd name="T94" fmla="*/ 89245881 w 21600"/>
              <a:gd name="T95" fmla="*/ 22791543 h 21600"/>
              <a:gd name="T96" fmla="*/ 95183819 w 21600"/>
              <a:gd name="T97" fmla="*/ 28729781 h 21600"/>
              <a:gd name="T98" fmla="*/ 101110838 w 21600"/>
              <a:gd name="T99" fmla="*/ 22791543 h 21600"/>
              <a:gd name="T100" fmla="*/ 95183819 w 21600"/>
              <a:gd name="T101" fmla="*/ 16853623 h 216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1600" h="21600">
                <a:moveTo>
                  <a:pt x="274" y="10050"/>
                </a:moveTo>
                <a:cubicBezTo>
                  <a:pt x="110" y="9663"/>
                  <a:pt x="28" y="9253"/>
                  <a:pt x="28" y="8829"/>
                </a:cubicBezTo>
                <a:cubicBezTo>
                  <a:pt x="28" y="8129"/>
                  <a:pt x="212" y="7493"/>
                  <a:pt x="582" y="6925"/>
                </a:cubicBezTo>
                <a:cubicBezTo>
                  <a:pt x="494" y="6391"/>
                  <a:pt x="526" y="5854"/>
                  <a:pt x="684" y="5314"/>
                </a:cubicBezTo>
                <a:cubicBezTo>
                  <a:pt x="842" y="4775"/>
                  <a:pt x="1105" y="4300"/>
                  <a:pt x="1475" y="3896"/>
                </a:cubicBezTo>
                <a:cubicBezTo>
                  <a:pt x="1512" y="3133"/>
                  <a:pt x="1712" y="2512"/>
                  <a:pt x="2083" y="2014"/>
                </a:cubicBezTo>
                <a:cubicBezTo>
                  <a:pt x="2453" y="1517"/>
                  <a:pt x="2913" y="1116"/>
                  <a:pt x="3462" y="811"/>
                </a:cubicBezTo>
                <a:cubicBezTo>
                  <a:pt x="4013" y="503"/>
                  <a:pt x="4620" y="294"/>
                  <a:pt x="5287" y="178"/>
                </a:cubicBezTo>
                <a:cubicBezTo>
                  <a:pt x="5954" y="56"/>
                  <a:pt x="6604" y="0"/>
                  <a:pt x="7234" y="0"/>
                </a:cubicBezTo>
                <a:cubicBezTo>
                  <a:pt x="7881" y="0"/>
                  <a:pt x="8537" y="45"/>
                  <a:pt x="9189" y="133"/>
                </a:cubicBezTo>
                <a:cubicBezTo>
                  <a:pt x="9839" y="226"/>
                  <a:pt x="10481" y="353"/>
                  <a:pt x="11102" y="526"/>
                </a:cubicBezTo>
                <a:cubicBezTo>
                  <a:pt x="11735" y="706"/>
                  <a:pt x="12363" y="898"/>
                  <a:pt x="12990" y="1099"/>
                </a:cubicBezTo>
                <a:cubicBezTo>
                  <a:pt x="13617" y="1302"/>
                  <a:pt x="14264" y="1407"/>
                  <a:pt x="14931" y="1407"/>
                </a:cubicBezTo>
                <a:lnTo>
                  <a:pt x="20006" y="1407"/>
                </a:lnTo>
                <a:cubicBezTo>
                  <a:pt x="20447" y="1407"/>
                  <a:pt x="20823" y="1562"/>
                  <a:pt x="21134" y="1876"/>
                </a:cubicBezTo>
                <a:cubicBezTo>
                  <a:pt x="21445" y="2195"/>
                  <a:pt x="21600" y="2571"/>
                  <a:pt x="21600" y="3012"/>
                </a:cubicBezTo>
                <a:lnTo>
                  <a:pt x="21600" y="11711"/>
                </a:lnTo>
                <a:cubicBezTo>
                  <a:pt x="21600" y="12152"/>
                  <a:pt x="21445" y="12533"/>
                  <a:pt x="21134" y="12847"/>
                </a:cubicBezTo>
                <a:cubicBezTo>
                  <a:pt x="20823" y="13161"/>
                  <a:pt x="20447" y="13322"/>
                  <a:pt x="20006" y="13322"/>
                </a:cubicBezTo>
                <a:lnTo>
                  <a:pt x="15284" y="13322"/>
                </a:lnTo>
                <a:cubicBezTo>
                  <a:pt x="15044" y="13449"/>
                  <a:pt x="14846" y="13587"/>
                  <a:pt x="14702" y="13734"/>
                </a:cubicBezTo>
                <a:cubicBezTo>
                  <a:pt x="14558" y="13884"/>
                  <a:pt x="14406" y="14056"/>
                  <a:pt x="14242" y="14254"/>
                </a:cubicBezTo>
                <a:cubicBezTo>
                  <a:pt x="14098" y="14435"/>
                  <a:pt x="13951" y="14613"/>
                  <a:pt x="13804" y="14782"/>
                </a:cubicBezTo>
                <a:cubicBezTo>
                  <a:pt x="13654" y="14955"/>
                  <a:pt x="13496" y="15121"/>
                  <a:pt x="13323" y="15280"/>
                </a:cubicBezTo>
                <a:cubicBezTo>
                  <a:pt x="13027" y="15602"/>
                  <a:pt x="12682" y="15910"/>
                  <a:pt x="12298" y="16212"/>
                </a:cubicBezTo>
                <a:cubicBezTo>
                  <a:pt x="11908" y="16523"/>
                  <a:pt x="11617" y="16853"/>
                  <a:pt x="11416" y="17218"/>
                </a:cubicBezTo>
                <a:cubicBezTo>
                  <a:pt x="11190" y="17605"/>
                  <a:pt x="11052" y="18051"/>
                  <a:pt x="10998" y="18563"/>
                </a:cubicBezTo>
                <a:cubicBezTo>
                  <a:pt x="10941" y="19071"/>
                  <a:pt x="10859" y="19552"/>
                  <a:pt x="10746" y="20004"/>
                </a:cubicBezTo>
                <a:cubicBezTo>
                  <a:pt x="10633" y="20450"/>
                  <a:pt x="10438" y="20831"/>
                  <a:pt x="10153" y="21139"/>
                </a:cubicBezTo>
                <a:cubicBezTo>
                  <a:pt x="9868" y="21445"/>
                  <a:pt x="9384" y="21600"/>
                  <a:pt x="8698" y="21600"/>
                </a:cubicBezTo>
                <a:cubicBezTo>
                  <a:pt x="8147" y="21600"/>
                  <a:pt x="7644" y="21484"/>
                  <a:pt x="7189" y="21258"/>
                </a:cubicBezTo>
                <a:cubicBezTo>
                  <a:pt x="6734" y="21024"/>
                  <a:pt x="6349" y="20716"/>
                  <a:pt x="6039" y="20329"/>
                </a:cubicBezTo>
                <a:cubicBezTo>
                  <a:pt x="5731" y="19939"/>
                  <a:pt x="5485" y="19495"/>
                  <a:pt x="5310" y="18995"/>
                </a:cubicBezTo>
                <a:cubicBezTo>
                  <a:pt x="5134" y="18492"/>
                  <a:pt x="5044" y="17992"/>
                  <a:pt x="5044" y="17472"/>
                </a:cubicBezTo>
                <a:cubicBezTo>
                  <a:pt x="5044" y="16941"/>
                  <a:pt x="5123" y="16432"/>
                  <a:pt x="5281" y="15955"/>
                </a:cubicBezTo>
                <a:cubicBezTo>
                  <a:pt x="5440" y="15469"/>
                  <a:pt x="5626" y="14989"/>
                  <a:pt x="5841" y="14514"/>
                </a:cubicBezTo>
                <a:cubicBezTo>
                  <a:pt x="5527" y="14531"/>
                  <a:pt x="5211" y="14548"/>
                  <a:pt x="4903" y="14562"/>
                </a:cubicBezTo>
                <a:cubicBezTo>
                  <a:pt x="4592" y="14585"/>
                  <a:pt x="4275" y="14590"/>
                  <a:pt x="3962" y="14590"/>
                </a:cubicBezTo>
                <a:cubicBezTo>
                  <a:pt x="3464" y="14590"/>
                  <a:pt x="2978" y="14548"/>
                  <a:pt x="2506" y="14452"/>
                </a:cubicBezTo>
                <a:cubicBezTo>
                  <a:pt x="2032" y="14353"/>
                  <a:pt x="1613" y="14198"/>
                  <a:pt x="1243" y="13977"/>
                </a:cubicBezTo>
                <a:cubicBezTo>
                  <a:pt x="870" y="13757"/>
                  <a:pt x="574" y="13454"/>
                  <a:pt x="345" y="13062"/>
                </a:cubicBezTo>
                <a:cubicBezTo>
                  <a:pt x="113" y="12675"/>
                  <a:pt x="0" y="12191"/>
                  <a:pt x="0" y="11604"/>
                </a:cubicBezTo>
                <a:cubicBezTo>
                  <a:pt x="0" y="11341"/>
                  <a:pt x="23" y="11081"/>
                  <a:pt x="65" y="10827"/>
                </a:cubicBezTo>
                <a:cubicBezTo>
                  <a:pt x="116" y="10570"/>
                  <a:pt x="184" y="10310"/>
                  <a:pt x="274" y="10050"/>
                </a:cubicBezTo>
                <a:moveTo>
                  <a:pt x="2439" y="7250"/>
                </a:moveTo>
                <a:cubicBezTo>
                  <a:pt x="1907" y="7696"/>
                  <a:pt x="1642" y="8247"/>
                  <a:pt x="1642" y="8914"/>
                </a:cubicBezTo>
                <a:cubicBezTo>
                  <a:pt x="1642" y="9126"/>
                  <a:pt x="1695" y="9318"/>
                  <a:pt x="1803" y="9505"/>
                </a:cubicBezTo>
                <a:cubicBezTo>
                  <a:pt x="1913" y="9688"/>
                  <a:pt x="2035" y="9841"/>
                  <a:pt x="2170" y="9968"/>
                </a:cubicBezTo>
                <a:cubicBezTo>
                  <a:pt x="2026" y="10234"/>
                  <a:pt x="1896" y="10488"/>
                  <a:pt x="1783" y="10748"/>
                </a:cubicBezTo>
                <a:cubicBezTo>
                  <a:pt x="1670" y="11008"/>
                  <a:pt x="1613" y="11293"/>
                  <a:pt x="1613" y="11607"/>
                </a:cubicBezTo>
                <a:cubicBezTo>
                  <a:pt x="1613" y="11923"/>
                  <a:pt x="1690" y="12172"/>
                  <a:pt x="1851" y="12358"/>
                </a:cubicBezTo>
                <a:cubicBezTo>
                  <a:pt x="2009" y="12542"/>
                  <a:pt x="2201" y="12677"/>
                  <a:pt x="2430" y="12768"/>
                </a:cubicBezTo>
                <a:cubicBezTo>
                  <a:pt x="2662" y="12861"/>
                  <a:pt x="2913" y="12915"/>
                  <a:pt x="3190" y="12932"/>
                </a:cubicBezTo>
                <a:cubicBezTo>
                  <a:pt x="3467" y="12949"/>
                  <a:pt x="3724" y="12960"/>
                  <a:pt x="3967" y="12960"/>
                </a:cubicBezTo>
                <a:cubicBezTo>
                  <a:pt x="4388" y="12960"/>
                  <a:pt x="4804" y="12943"/>
                  <a:pt x="5199" y="12915"/>
                </a:cubicBezTo>
                <a:cubicBezTo>
                  <a:pt x="5598" y="12895"/>
                  <a:pt x="5996" y="12878"/>
                  <a:pt x="6403" y="12878"/>
                </a:cubicBezTo>
                <a:cubicBezTo>
                  <a:pt x="6683" y="12878"/>
                  <a:pt x="6960" y="12895"/>
                  <a:pt x="7237" y="12915"/>
                </a:cubicBezTo>
                <a:cubicBezTo>
                  <a:pt x="7511" y="12943"/>
                  <a:pt x="7779" y="13017"/>
                  <a:pt x="8039" y="13121"/>
                </a:cubicBezTo>
                <a:cubicBezTo>
                  <a:pt x="8039" y="13491"/>
                  <a:pt x="7966" y="13844"/>
                  <a:pt x="7819" y="14175"/>
                </a:cubicBezTo>
                <a:cubicBezTo>
                  <a:pt x="7669" y="14511"/>
                  <a:pt x="7508" y="14847"/>
                  <a:pt x="7330" y="15189"/>
                </a:cubicBezTo>
                <a:cubicBezTo>
                  <a:pt x="7152" y="15531"/>
                  <a:pt x="6999" y="15890"/>
                  <a:pt x="6864" y="16260"/>
                </a:cubicBezTo>
                <a:cubicBezTo>
                  <a:pt x="6728" y="16630"/>
                  <a:pt x="6660" y="17031"/>
                  <a:pt x="6660" y="17475"/>
                </a:cubicBezTo>
                <a:cubicBezTo>
                  <a:pt x="6660" y="17772"/>
                  <a:pt x="6708" y="18071"/>
                  <a:pt x="6796" y="18362"/>
                </a:cubicBezTo>
                <a:cubicBezTo>
                  <a:pt x="6886" y="18656"/>
                  <a:pt x="7019" y="18919"/>
                  <a:pt x="7197" y="19162"/>
                </a:cubicBezTo>
                <a:cubicBezTo>
                  <a:pt x="7372" y="19399"/>
                  <a:pt x="7584" y="19594"/>
                  <a:pt x="7833" y="19741"/>
                </a:cubicBezTo>
                <a:cubicBezTo>
                  <a:pt x="8082" y="19891"/>
                  <a:pt x="8373" y="19964"/>
                  <a:pt x="8709" y="19964"/>
                </a:cubicBezTo>
                <a:cubicBezTo>
                  <a:pt x="8746" y="19964"/>
                  <a:pt x="8794" y="19967"/>
                  <a:pt x="8864" y="19978"/>
                </a:cubicBezTo>
                <a:cubicBezTo>
                  <a:pt x="8932" y="19984"/>
                  <a:pt x="8983" y="19984"/>
                  <a:pt x="9020" y="19964"/>
                </a:cubicBezTo>
                <a:cubicBezTo>
                  <a:pt x="9090" y="19930"/>
                  <a:pt x="9133" y="19891"/>
                  <a:pt x="9141" y="19857"/>
                </a:cubicBezTo>
                <a:cubicBezTo>
                  <a:pt x="9153" y="19820"/>
                  <a:pt x="9167" y="19763"/>
                  <a:pt x="9184" y="19693"/>
                </a:cubicBezTo>
                <a:cubicBezTo>
                  <a:pt x="9291" y="19162"/>
                  <a:pt x="9393" y="18605"/>
                  <a:pt x="9486" y="18014"/>
                </a:cubicBezTo>
                <a:cubicBezTo>
                  <a:pt x="9582" y="17430"/>
                  <a:pt x="9760" y="16901"/>
                  <a:pt x="10009" y="16421"/>
                </a:cubicBezTo>
                <a:cubicBezTo>
                  <a:pt x="10272" y="15963"/>
                  <a:pt x="10605" y="15565"/>
                  <a:pt x="11009" y="15234"/>
                </a:cubicBezTo>
                <a:cubicBezTo>
                  <a:pt x="11416" y="14898"/>
                  <a:pt x="11803" y="14545"/>
                  <a:pt x="12173" y="14175"/>
                </a:cubicBezTo>
                <a:cubicBezTo>
                  <a:pt x="12433" y="13898"/>
                  <a:pt x="12656" y="13644"/>
                  <a:pt x="12840" y="13412"/>
                </a:cubicBezTo>
                <a:cubicBezTo>
                  <a:pt x="13024" y="13180"/>
                  <a:pt x="13216" y="12966"/>
                  <a:pt x="13408" y="12762"/>
                </a:cubicBezTo>
                <a:cubicBezTo>
                  <a:pt x="13600" y="12556"/>
                  <a:pt x="13815" y="12369"/>
                  <a:pt x="14044" y="12194"/>
                </a:cubicBezTo>
                <a:cubicBezTo>
                  <a:pt x="14276" y="12016"/>
                  <a:pt x="14575" y="11855"/>
                  <a:pt x="14942" y="11714"/>
                </a:cubicBezTo>
                <a:lnTo>
                  <a:pt x="14971" y="11714"/>
                </a:lnTo>
                <a:lnTo>
                  <a:pt x="14971" y="3015"/>
                </a:lnTo>
                <a:cubicBezTo>
                  <a:pt x="14324" y="3015"/>
                  <a:pt x="13702" y="2944"/>
                  <a:pt x="13111" y="2794"/>
                </a:cubicBezTo>
                <a:cubicBezTo>
                  <a:pt x="12521" y="2647"/>
                  <a:pt x="11922" y="2481"/>
                  <a:pt x="11311" y="2308"/>
                </a:cubicBezTo>
                <a:cubicBezTo>
                  <a:pt x="10704" y="2133"/>
                  <a:pt x="10068" y="1966"/>
                  <a:pt x="9404" y="1819"/>
                </a:cubicBezTo>
                <a:cubicBezTo>
                  <a:pt x="8743" y="1670"/>
                  <a:pt x="8022" y="1599"/>
                  <a:pt x="7245" y="1599"/>
                </a:cubicBezTo>
                <a:cubicBezTo>
                  <a:pt x="6838" y="1599"/>
                  <a:pt x="6395" y="1630"/>
                  <a:pt x="5911" y="1698"/>
                </a:cubicBezTo>
                <a:cubicBezTo>
                  <a:pt x="5428" y="1769"/>
                  <a:pt x="4982" y="1890"/>
                  <a:pt x="4566" y="2062"/>
                </a:cubicBezTo>
                <a:cubicBezTo>
                  <a:pt x="4151" y="2238"/>
                  <a:pt x="3801" y="2492"/>
                  <a:pt x="3510" y="2822"/>
                </a:cubicBezTo>
                <a:cubicBezTo>
                  <a:pt x="3221" y="3147"/>
                  <a:pt x="3077" y="3585"/>
                  <a:pt x="3077" y="4125"/>
                </a:cubicBezTo>
                <a:cubicBezTo>
                  <a:pt x="3077" y="4218"/>
                  <a:pt x="3083" y="4297"/>
                  <a:pt x="3091" y="4368"/>
                </a:cubicBezTo>
                <a:cubicBezTo>
                  <a:pt x="3100" y="4439"/>
                  <a:pt x="3114" y="4529"/>
                  <a:pt x="3134" y="4628"/>
                </a:cubicBezTo>
                <a:cubicBezTo>
                  <a:pt x="2817" y="4772"/>
                  <a:pt x="2580" y="5009"/>
                  <a:pt x="2416" y="5346"/>
                </a:cubicBezTo>
                <a:cubicBezTo>
                  <a:pt x="2252" y="5676"/>
                  <a:pt x="2173" y="6012"/>
                  <a:pt x="2173" y="6343"/>
                </a:cubicBezTo>
                <a:cubicBezTo>
                  <a:pt x="2167" y="6696"/>
                  <a:pt x="2261" y="7001"/>
                  <a:pt x="2439" y="7250"/>
                </a:cubicBezTo>
                <a:moveTo>
                  <a:pt x="17344" y="3071"/>
                </a:moveTo>
                <a:cubicBezTo>
                  <a:pt x="17051" y="3071"/>
                  <a:pt x="16793" y="3170"/>
                  <a:pt x="16579" y="3373"/>
                </a:cubicBezTo>
                <a:cubicBezTo>
                  <a:pt x="16367" y="3580"/>
                  <a:pt x="16262" y="3837"/>
                  <a:pt x="16262" y="4153"/>
                </a:cubicBezTo>
                <a:cubicBezTo>
                  <a:pt x="16262" y="4450"/>
                  <a:pt x="16367" y="4704"/>
                  <a:pt x="16579" y="4919"/>
                </a:cubicBezTo>
                <a:cubicBezTo>
                  <a:pt x="16791" y="5131"/>
                  <a:pt x="17048" y="5235"/>
                  <a:pt x="17344" y="5235"/>
                </a:cubicBezTo>
                <a:cubicBezTo>
                  <a:pt x="17658" y="5235"/>
                  <a:pt x="17918" y="5131"/>
                  <a:pt x="18121" y="4919"/>
                </a:cubicBezTo>
                <a:cubicBezTo>
                  <a:pt x="18322" y="4704"/>
                  <a:pt x="18424" y="4450"/>
                  <a:pt x="18424" y="4153"/>
                </a:cubicBezTo>
                <a:cubicBezTo>
                  <a:pt x="18424" y="3837"/>
                  <a:pt x="18322" y="3580"/>
                  <a:pt x="18121" y="3373"/>
                </a:cubicBezTo>
                <a:cubicBezTo>
                  <a:pt x="17921" y="3170"/>
                  <a:pt x="17661" y="3071"/>
                  <a:pt x="17344" y="3071"/>
                </a:cubicBezTo>
              </a:path>
            </a:pathLst>
          </a:custGeom>
          <a:solidFill>
            <a:schemeClr val="accent6"/>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88" name="AutoShape 59">
            <a:extLst>
              <a:ext uri="{FF2B5EF4-FFF2-40B4-BE49-F238E27FC236}">
                <a16:creationId xmlns:a16="http://schemas.microsoft.com/office/drawing/2014/main" id="{84B7A0A9-613B-5D42-A32C-4612DCDD381A}"/>
              </a:ext>
            </a:extLst>
          </p:cNvPr>
          <p:cNvSpPr>
            <a:spLocks/>
          </p:cNvSpPr>
          <p:nvPr/>
        </p:nvSpPr>
        <p:spPr bwMode="auto">
          <a:xfrm>
            <a:off x="7402459" y="916037"/>
            <a:ext cx="224606" cy="224606"/>
          </a:xfrm>
          <a:custGeom>
            <a:avLst/>
            <a:gdLst>
              <a:gd name="T0" fmla="*/ 111203299 w 21600"/>
              <a:gd name="T1" fmla="*/ 17687766 h 21600"/>
              <a:gd name="T2" fmla="*/ 116389520 w 21600"/>
              <a:gd name="T3" fmla="*/ 20382459 h 21600"/>
              <a:gd name="T4" fmla="*/ 118540689 w 21600"/>
              <a:gd name="T5" fmla="*/ 26699034 h 21600"/>
              <a:gd name="T6" fmla="*/ 118540689 w 21600"/>
              <a:gd name="T7" fmla="*/ 109672226 h 21600"/>
              <a:gd name="T8" fmla="*/ 116389520 w 21600"/>
              <a:gd name="T9" fmla="*/ 115911948 h 21600"/>
              <a:gd name="T10" fmla="*/ 111203299 w 21600"/>
              <a:gd name="T11" fmla="*/ 118540689 h 21600"/>
              <a:gd name="T12" fmla="*/ 7403342 w 21600"/>
              <a:gd name="T13" fmla="*/ 118540689 h 21600"/>
              <a:gd name="T14" fmla="*/ 2189745 w 21600"/>
              <a:gd name="T15" fmla="*/ 115911948 h 21600"/>
              <a:gd name="T16" fmla="*/ 0 w 21600"/>
              <a:gd name="T17" fmla="*/ 109672226 h 21600"/>
              <a:gd name="T18" fmla="*/ 0 w 21600"/>
              <a:gd name="T19" fmla="*/ 26699034 h 21600"/>
              <a:gd name="T20" fmla="*/ 2189745 w 21600"/>
              <a:gd name="T21" fmla="*/ 20382459 h 21600"/>
              <a:gd name="T22" fmla="*/ 7403342 w 21600"/>
              <a:gd name="T23" fmla="*/ 17687766 h 21600"/>
              <a:gd name="T24" fmla="*/ 30941292 w 21600"/>
              <a:gd name="T25" fmla="*/ 17687766 h 21600"/>
              <a:gd name="T26" fmla="*/ 34678602 w 21600"/>
              <a:gd name="T27" fmla="*/ 8012536 h 21600"/>
              <a:gd name="T28" fmla="*/ 38909960 w 21600"/>
              <a:gd name="T29" fmla="*/ 2337841 h 21600"/>
              <a:gd name="T30" fmla="*/ 45023370 w 21600"/>
              <a:gd name="T31" fmla="*/ 0 h 21600"/>
              <a:gd name="T32" fmla="*/ 73517319 w 21600"/>
              <a:gd name="T33" fmla="*/ 0 h 21600"/>
              <a:gd name="T34" fmla="*/ 79630711 w 21600"/>
              <a:gd name="T35" fmla="*/ 2337841 h 21600"/>
              <a:gd name="T36" fmla="*/ 83933330 w 21600"/>
              <a:gd name="T37" fmla="*/ 8012536 h 21600"/>
              <a:gd name="T38" fmla="*/ 87599379 w 21600"/>
              <a:gd name="T39" fmla="*/ 17687766 h 21600"/>
              <a:gd name="T40" fmla="*/ 111203299 w 21600"/>
              <a:gd name="T41" fmla="*/ 17687766 h 21600"/>
              <a:gd name="T42" fmla="*/ 59303320 w 21600"/>
              <a:gd name="T43" fmla="*/ 105287145 h 21600"/>
              <a:gd name="T44" fmla="*/ 71272506 w 21600"/>
              <a:gd name="T45" fmla="*/ 102351011 h 21600"/>
              <a:gd name="T46" fmla="*/ 81085249 w 21600"/>
              <a:gd name="T47" fmla="*/ 94371460 h 21600"/>
              <a:gd name="T48" fmla="*/ 87665348 w 21600"/>
              <a:gd name="T49" fmla="*/ 82583338 h 21600"/>
              <a:gd name="T50" fmla="*/ 90113009 w 21600"/>
              <a:gd name="T51" fmla="*/ 68171783 h 21600"/>
              <a:gd name="T52" fmla="*/ 87665348 w 21600"/>
              <a:gd name="T53" fmla="*/ 53754937 h 21600"/>
              <a:gd name="T54" fmla="*/ 81085249 w 21600"/>
              <a:gd name="T55" fmla="*/ 41955632 h 21600"/>
              <a:gd name="T56" fmla="*/ 71272506 w 21600"/>
              <a:gd name="T57" fmla="*/ 34019931 h 21600"/>
              <a:gd name="T58" fmla="*/ 59303320 w 21600"/>
              <a:gd name="T59" fmla="*/ 31100589 h 21600"/>
              <a:gd name="T60" fmla="*/ 47306442 w 21600"/>
              <a:gd name="T61" fmla="*/ 34019931 h 21600"/>
              <a:gd name="T62" fmla="*/ 37471932 w 21600"/>
              <a:gd name="T63" fmla="*/ 41955632 h 21600"/>
              <a:gd name="T64" fmla="*/ 30875340 w 21600"/>
              <a:gd name="T65" fmla="*/ 53721953 h 21600"/>
              <a:gd name="T66" fmla="*/ 28427680 w 21600"/>
              <a:gd name="T67" fmla="*/ 68171783 h 21600"/>
              <a:gd name="T68" fmla="*/ 30875340 w 21600"/>
              <a:gd name="T69" fmla="*/ 82583338 h 21600"/>
              <a:gd name="T70" fmla="*/ 37471932 w 21600"/>
              <a:gd name="T71" fmla="*/ 94371460 h 21600"/>
              <a:gd name="T72" fmla="*/ 47306442 w 21600"/>
              <a:gd name="T73" fmla="*/ 102351011 h 21600"/>
              <a:gd name="T74" fmla="*/ 59303320 w 21600"/>
              <a:gd name="T75" fmla="*/ 105287145 h 21600"/>
              <a:gd name="T76" fmla="*/ 59303320 w 21600"/>
              <a:gd name="T77" fmla="*/ 42987330 h 21600"/>
              <a:gd name="T78" fmla="*/ 67474853 w 21600"/>
              <a:gd name="T79" fmla="*/ 44952126 h 21600"/>
              <a:gd name="T80" fmla="*/ 74098820 w 21600"/>
              <a:gd name="T81" fmla="*/ 50319428 h 21600"/>
              <a:gd name="T82" fmla="*/ 78571619 w 21600"/>
              <a:gd name="T83" fmla="*/ 58304589 h 21600"/>
              <a:gd name="T84" fmla="*/ 80206921 w 21600"/>
              <a:gd name="T85" fmla="*/ 68171783 h 21600"/>
              <a:gd name="T86" fmla="*/ 78571619 w 21600"/>
              <a:gd name="T87" fmla="*/ 77956833 h 21600"/>
              <a:gd name="T88" fmla="*/ 74098820 w 21600"/>
              <a:gd name="T89" fmla="*/ 85985862 h 21600"/>
              <a:gd name="T90" fmla="*/ 67447478 w 21600"/>
              <a:gd name="T91" fmla="*/ 91435626 h 21600"/>
              <a:gd name="T92" fmla="*/ 59303320 w 21600"/>
              <a:gd name="T93" fmla="*/ 93389221 h 21600"/>
              <a:gd name="T94" fmla="*/ 51109704 w 21600"/>
              <a:gd name="T95" fmla="*/ 91435626 h 21600"/>
              <a:gd name="T96" fmla="*/ 44458361 w 21600"/>
              <a:gd name="T97" fmla="*/ 85985862 h 21600"/>
              <a:gd name="T98" fmla="*/ 39985544 w 21600"/>
              <a:gd name="T99" fmla="*/ 77924166 h 21600"/>
              <a:gd name="T100" fmla="*/ 38333751 w 21600"/>
              <a:gd name="T101" fmla="*/ 68171783 h 21600"/>
              <a:gd name="T102" fmla="*/ 39985544 w 21600"/>
              <a:gd name="T103" fmla="*/ 58304589 h 21600"/>
              <a:gd name="T104" fmla="*/ 44458361 w 21600"/>
              <a:gd name="T105" fmla="*/ 50319428 h 21600"/>
              <a:gd name="T106" fmla="*/ 51109704 w 21600"/>
              <a:gd name="T107" fmla="*/ 44952126 h 21600"/>
              <a:gd name="T108" fmla="*/ 59303320 w 21600"/>
              <a:gd name="T109" fmla="*/ 42987330 h 216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1600" h="21600">
                <a:moveTo>
                  <a:pt x="20263" y="3223"/>
                </a:moveTo>
                <a:cubicBezTo>
                  <a:pt x="20633" y="3223"/>
                  <a:pt x="20946" y="3385"/>
                  <a:pt x="21208" y="3714"/>
                </a:cubicBezTo>
                <a:cubicBezTo>
                  <a:pt x="21470" y="4043"/>
                  <a:pt x="21600" y="4428"/>
                  <a:pt x="21600" y="4865"/>
                </a:cubicBezTo>
                <a:lnTo>
                  <a:pt x="21600" y="19984"/>
                </a:lnTo>
                <a:cubicBezTo>
                  <a:pt x="21600" y="20422"/>
                  <a:pt x="21470" y="20804"/>
                  <a:pt x="21208" y="21121"/>
                </a:cubicBezTo>
                <a:cubicBezTo>
                  <a:pt x="20946" y="21441"/>
                  <a:pt x="20633" y="21600"/>
                  <a:pt x="20263" y="21600"/>
                </a:cubicBezTo>
                <a:lnTo>
                  <a:pt x="1349" y="21600"/>
                </a:lnTo>
                <a:cubicBezTo>
                  <a:pt x="982" y="21600"/>
                  <a:pt x="663" y="21441"/>
                  <a:pt x="399" y="21121"/>
                </a:cubicBezTo>
                <a:cubicBezTo>
                  <a:pt x="135" y="20804"/>
                  <a:pt x="0" y="20422"/>
                  <a:pt x="0" y="19984"/>
                </a:cubicBezTo>
                <a:lnTo>
                  <a:pt x="0" y="4865"/>
                </a:lnTo>
                <a:cubicBezTo>
                  <a:pt x="0" y="4428"/>
                  <a:pt x="135" y="4043"/>
                  <a:pt x="399" y="3714"/>
                </a:cubicBezTo>
                <a:cubicBezTo>
                  <a:pt x="663" y="3385"/>
                  <a:pt x="982" y="3223"/>
                  <a:pt x="1349" y="3223"/>
                </a:cubicBezTo>
                <a:lnTo>
                  <a:pt x="5638" y="3223"/>
                </a:lnTo>
                <a:lnTo>
                  <a:pt x="6319" y="1460"/>
                </a:lnTo>
                <a:cubicBezTo>
                  <a:pt x="6458" y="1058"/>
                  <a:pt x="6718" y="714"/>
                  <a:pt x="7090" y="426"/>
                </a:cubicBezTo>
                <a:cubicBezTo>
                  <a:pt x="7467" y="144"/>
                  <a:pt x="7839" y="0"/>
                  <a:pt x="8204" y="0"/>
                </a:cubicBezTo>
                <a:lnTo>
                  <a:pt x="13396" y="0"/>
                </a:lnTo>
                <a:cubicBezTo>
                  <a:pt x="13763" y="0"/>
                  <a:pt x="14136" y="144"/>
                  <a:pt x="14510" y="426"/>
                </a:cubicBezTo>
                <a:cubicBezTo>
                  <a:pt x="14885" y="714"/>
                  <a:pt x="15147" y="1058"/>
                  <a:pt x="15294" y="1460"/>
                </a:cubicBezTo>
                <a:lnTo>
                  <a:pt x="15962" y="3223"/>
                </a:lnTo>
                <a:lnTo>
                  <a:pt x="20263" y="3223"/>
                </a:lnTo>
                <a:close/>
                <a:moveTo>
                  <a:pt x="10806" y="19185"/>
                </a:moveTo>
                <a:cubicBezTo>
                  <a:pt x="11572" y="19185"/>
                  <a:pt x="12299" y="19003"/>
                  <a:pt x="12987" y="18650"/>
                </a:cubicBezTo>
                <a:cubicBezTo>
                  <a:pt x="13673" y="18295"/>
                  <a:pt x="14270" y="17810"/>
                  <a:pt x="14775" y="17196"/>
                </a:cubicBezTo>
                <a:cubicBezTo>
                  <a:pt x="15279" y="16582"/>
                  <a:pt x="15678" y="15862"/>
                  <a:pt x="15974" y="15048"/>
                </a:cubicBezTo>
                <a:cubicBezTo>
                  <a:pt x="16270" y="14235"/>
                  <a:pt x="16420" y="13356"/>
                  <a:pt x="16420" y="12422"/>
                </a:cubicBezTo>
                <a:cubicBezTo>
                  <a:pt x="16420" y="11499"/>
                  <a:pt x="16270" y="10624"/>
                  <a:pt x="15974" y="9795"/>
                </a:cubicBezTo>
                <a:cubicBezTo>
                  <a:pt x="15678" y="8967"/>
                  <a:pt x="15279" y="8250"/>
                  <a:pt x="14775" y="7645"/>
                </a:cubicBezTo>
                <a:cubicBezTo>
                  <a:pt x="14270" y="7036"/>
                  <a:pt x="13673" y="6558"/>
                  <a:pt x="12987" y="6199"/>
                </a:cubicBezTo>
                <a:cubicBezTo>
                  <a:pt x="12299" y="5844"/>
                  <a:pt x="11572" y="5667"/>
                  <a:pt x="10806" y="5667"/>
                </a:cubicBezTo>
                <a:cubicBezTo>
                  <a:pt x="10040" y="5667"/>
                  <a:pt x="9313" y="5847"/>
                  <a:pt x="8620" y="6199"/>
                </a:cubicBezTo>
                <a:cubicBezTo>
                  <a:pt x="7930" y="6558"/>
                  <a:pt x="7332" y="7036"/>
                  <a:pt x="6828" y="7645"/>
                </a:cubicBezTo>
                <a:cubicBezTo>
                  <a:pt x="6324" y="8250"/>
                  <a:pt x="5922" y="8964"/>
                  <a:pt x="5626" y="9789"/>
                </a:cubicBezTo>
                <a:cubicBezTo>
                  <a:pt x="5330" y="10612"/>
                  <a:pt x="5180" y="11491"/>
                  <a:pt x="5180" y="12422"/>
                </a:cubicBezTo>
                <a:cubicBezTo>
                  <a:pt x="5180" y="13356"/>
                  <a:pt x="5330" y="14235"/>
                  <a:pt x="5626" y="15048"/>
                </a:cubicBezTo>
                <a:cubicBezTo>
                  <a:pt x="5922" y="15862"/>
                  <a:pt x="6324" y="16582"/>
                  <a:pt x="6828" y="17196"/>
                </a:cubicBezTo>
                <a:cubicBezTo>
                  <a:pt x="7332" y="17810"/>
                  <a:pt x="7930" y="18295"/>
                  <a:pt x="8620" y="18650"/>
                </a:cubicBezTo>
                <a:cubicBezTo>
                  <a:pt x="9313" y="19006"/>
                  <a:pt x="10040" y="19185"/>
                  <a:pt x="10806" y="19185"/>
                </a:cubicBezTo>
                <a:moveTo>
                  <a:pt x="10806" y="7833"/>
                </a:moveTo>
                <a:cubicBezTo>
                  <a:pt x="11337" y="7833"/>
                  <a:pt x="11834" y="7953"/>
                  <a:pt x="12295" y="8191"/>
                </a:cubicBezTo>
                <a:cubicBezTo>
                  <a:pt x="12755" y="8432"/>
                  <a:pt x="13159" y="8755"/>
                  <a:pt x="13502" y="9169"/>
                </a:cubicBezTo>
                <a:cubicBezTo>
                  <a:pt x="13847" y="9584"/>
                  <a:pt x="14118" y="10069"/>
                  <a:pt x="14317" y="10624"/>
                </a:cubicBezTo>
                <a:cubicBezTo>
                  <a:pt x="14515" y="11185"/>
                  <a:pt x="14615" y="11781"/>
                  <a:pt x="14615" y="12422"/>
                </a:cubicBezTo>
                <a:cubicBezTo>
                  <a:pt x="14615" y="13056"/>
                  <a:pt x="14515" y="13650"/>
                  <a:pt x="14317" y="14205"/>
                </a:cubicBezTo>
                <a:cubicBezTo>
                  <a:pt x="14118" y="14757"/>
                  <a:pt x="13847" y="15245"/>
                  <a:pt x="13502" y="15668"/>
                </a:cubicBezTo>
                <a:cubicBezTo>
                  <a:pt x="13159" y="16091"/>
                  <a:pt x="12752" y="16420"/>
                  <a:pt x="12290" y="16661"/>
                </a:cubicBezTo>
                <a:cubicBezTo>
                  <a:pt x="11825" y="16899"/>
                  <a:pt x="11330" y="17017"/>
                  <a:pt x="10806" y="17017"/>
                </a:cubicBezTo>
                <a:cubicBezTo>
                  <a:pt x="10275" y="17017"/>
                  <a:pt x="9778" y="16899"/>
                  <a:pt x="9313" y="16661"/>
                </a:cubicBezTo>
                <a:cubicBezTo>
                  <a:pt x="8848" y="16420"/>
                  <a:pt x="8444" y="16091"/>
                  <a:pt x="8101" y="15668"/>
                </a:cubicBezTo>
                <a:cubicBezTo>
                  <a:pt x="7756" y="15245"/>
                  <a:pt x="7484" y="14755"/>
                  <a:pt x="7286" y="14199"/>
                </a:cubicBezTo>
                <a:cubicBezTo>
                  <a:pt x="7085" y="13641"/>
                  <a:pt x="6985" y="13045"/>
                  <a:pt x="6985" y="12422"/>
                </a:cubicBezTo>
                <a:cubicBezTo>
                  <a:pt x="6985" y="11781"/>
                  <a:pt x="7085" y="11185"/>
                  <a:pt x="7286" y="10624"/>
                </a:cubicBezTo>
                <a:cubicBezTo>
                  <a:pt x="7484" y="10068"/>
                  <a:pt x="7756" y="9584"/>
                  <a:pt x="8101" y="9169"/>
                </a:cubicBezTo>
                <a:cubicBezTo>
                  <a:pt x="8444" y="8755"/>
                  <a:pt x="8848" y="8432"/>
                  <a:pt x="9313" y="8191"/>
                </a:cubicBezTo>
                <a:cubicBezTo>
                  <a:pt x="9778" y="7953"/>
                  <a:pt x="10275" y="7833"/>
                  <a:pt x="10806" y="7833"/>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89" name="AutoShape 60">
            <a:extLst>
              <a:ext uri="{FF2B5EF4-FFF2-40B4-BE49-F238E27FC236}">
                <a16:creationId xmlns:a16="http://schemas.microsoft.com/office/drawing/2014/main" id="{913A8B9B-9736-3A4C-B106-74D352B87933}"/>
              </a:ext>
            </a:extLst>
          </p:cNvPr>
          <p:cNvSpPr>
            <a:spLocks/>
          </p:cNvSpPr>
          <p:nvPr/>
        </p:nvSpPr>
        <p:spPr bwMode="auto">
          <a:xfrm>
            <a:off x="7806193" y="930326"/>
            <a:ext cx="224606" cy="224606"/>
          </a:xfrm>
          <a:custGeom>
            <a:avLst/>
            <a:gdLst>
              <a:gd name="T0" fmla="*/ 116389520 w 21600"/>
              <a:gd name="T1" fmla="*/ 2645234 h 21600"/>
              <a:gd name="T2" fmla="*/ 118540689 w 21600"/>
              <a:gd name="T3" fmla="*/ 109661025 h 21600"/>
              <a:gd name="T4" fmla="*/ 111203299 w 21600"/>
              <a:gd name="T5" fmla="*/ 118540689 h 21600"/>
              <a:gd name="T6" fmla="*/ 2189745 w 21600"/>
              <a:gd name="T7" fmla="*/ 115911948 h 21600"/>
              <a:gd name="T8" fmla="*/ 0 w 21600"/>
              <a:gd name="T9" fmla="*/ 8879664 h 21600"/>
              <a:gd name="T10" fmla="*/ 7386867 w 21600"/>
              <a:gd name="T11" fmla="*/ 0 h 21600"/>
              <a:gd name="T12" fmla="*/ 108695278 w 21600"/>
              <a:gd name="T13" fmla="*/ 12364314 h 21600"/>
              <a:gd name="T14" fmla="*/ 46247350 w 21600"/>
              <a:gd name="T15" fmla="*/ 19454989 h 21600"/>
              <a:gd name="T16" fmla="*/ 9900479 w 21600"/>
              <a:gd name="T17" fmla="*/ 30189611 h 21600"/>
              <a:gd name="T18" fmla="*/ 108695278 w 21600"/>
              <a:gd name="T19" fmla="*/ 12364314 h 21600"/>
              <a:gd name="T20" fmla="*/ 9900479 w 21600"/>
              <a:gd name="T21" fmla="*/ 97390038 h 21600"/>
              <a:gd name="T22" fmla="*/ 108695278 w 21600"/>
              <a:gd name="T23" fmla="*/ 106192849 h 21600"/>
              <a:gd name="T24" fmla="*/ 17100656 w 21600"/>
              <a:gd name="T25" fmla="*/ 15053416 h 21600"/>
              <a:gd name="T26" fmla="*/ 37433656 w 21600"/>
              <a:gd name="T27" fmla="*/ 7880615 h 21600"/>
              <a:gd name="T28" fmla="*/ 17100656 w 21600"/>
              <a:gd name="T29" fmla="*/ 15053416 h 21600"/>
              <a:gd name="T30" fmla="*/ 37658604 w 21600"/>
              <a:gd name="T31" fmla="*/ 74823443 h 21600"/>
              <a:gd name="T32" fmla="*/ 50127464 w 21600"/>
              <a:gd name="T33" fmla="*/ 89783514 h 21600"/>
              <a:gd name="T34" fmla="*/ 68440917 w 21600"/>
              <a:gd name="T35" fmla="*/ 89783514 h 21600"/>
              <a:gd name="T36" fmla="*/ 80882084 w 21600"/>
              <a:gd name="T37" fmla="*/ 74823443 h 21600"/>
              <a:gd name="T38" fmla="*/ 80882084 w 21600"/>
              <a:gd name="T39" fmla="*/ 52821858 h 21600"/>
              <a:gd name="T40" fmla="*/ 68402323 w 21600"/>
              <a:gd name="T41" fmla="*/ 37943913 h 21600"/>
              <a:gd name="T42" fmla="*/ 50127464 w 21600"/>
              <a:gd name="T43" fmla="*/ 37943913 h 21600"/>
              <a:gd name="T44" fmla="*/ 37658604 w 21600"/>
              <a:gd name="T45" fmla="*/ 52821858 h 21600"/>
              <a:gd name="T46" fmla="*/ 75317209 w 21600"/>
              <a:gd name="T47" fmla="*/ 63830888 h 21600"/>
              <a:gd name="T48" fmla="*/ 70685413 w 21600"/>
              <a:gd name="T49" fmla="*/ 77534311 h 21600"/>
              <a:gd name="T50" fmla="*/ 59303320 w 21600"/>
              <a:gd name="T51" fmla="*/ 83110088 h 21600"/>
              <a:gd name="T52" fmla="*/ 47882651 w 21600"/>
              <a:gd name="T53" fmla="*/ 77534311 h 21600"/>
              <a:gd name="T54" fmla="*/ 43223480 w 21600"/>
              <a:gd name="T55" fmla="*/ 63830888 h 21600"/>
              <a:gd name="T56" fmla="*/ 47882651 w 21600"/>
              <a:gd name="T57" fmla="*/ 50160132 h 21600"/>
              <a:gd name="T58" fmla="*/ 59303320 w 21600"/>
              <a:gd name="T59" fmla="*/ 44617340 h 21600"/>
              <a:gd name="T60" fmla="*/ 70685413 w 21600"/>
              <a:gd name="T61" fmla="*/ 50160132 h 21600"/>
              <a:gd name="T62" fmla="*/ 75317209 w 21600"/>
              <a:gd name="T63" fmla="*/ 63830888 h 21600"/>
              <a:gd name="T64" fmla="*/ 54989818 w 21600"/>
              <a:gd name="T65" fmla="*/ 58622883 h 21600"/>
              <a:gd name="T66" fmla="*/ 59303320 w 21600"/>
              <a:gd name="T67" fmla="*/ 56416646 h 21600"/>
              <a:gd name="T68" fmla="*/ 62069274 w 21600"/>
              <a:gd name="T69" fmla="*/ 53255563 h 21600"/>
              <a:gd name="T70" fmla="*/ 59303320 w 21600"/>
              <a:gd name="T71" fmla="*/ 49918691 h 21600"/>
              <a:gd name="T72" fmla="*/ 47789324 w 21600"/>
              <a:gd name="T73" fmla="*/ 63814396 h 21600"/>
              <a:gd name="T74" fmla="*/ 50423657 w 21600"/>
              <a:gd name="T75" fmla="*/ 66991971 h 21600"/>
              <a:gd name="T76" fmla="*/ 53189611 w 21600"/>
              <a:gd name="T77" fmla="*/ 63830888 h 2160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00" h="21600">
                <a:moveTo>
                  <a:pt x="20263" y="0"/>
                </a:moveTo>
                <a:cubicBezTo>
                  <a:pt x="20631" y="0"/>
                  <a:pt x="20946" y="162"/>
                  <a:pt x="21208" y="482"/>
                </a:cubicBezTo>
                <a:cubicBezTo>
                  <a:pt x="21470" y="799"/>
                  <a:pt x="21600" y="1178"/>
                  <a:pt x="21600" y="1618"/>
                </a:cubicBezTo>
                <a:lnTo>
                  <a:pt x="21600" y="19982"/>
                </a:lnTo>
                <a:cubicBezTo>
                  <a:pt x="21600" y="20422"/>
                  <a:pt x="21470" y="20801"/>
                  <a:pt x="21208" y="21121"/>
                </a:cubicBezTo>
                <a:cubicBezTo>
                  <a:pt x="20946" y="21441"/>
                  <a:pt x="20631" y="21600"/>
                  <a:pt x="20263" y="21600"/>
                </a:cubicBezTo>
                <a:lnTo>
                  <a:pt x="1346" y="21600"/>
                </a:lnTo>
                <a:cubicBezTo>
                  <a:pt x="979" y="21600"/>
                  <a:pt x="663" y="21441"/>
                  <a:pt x="399" y="21121"/>
                </a:cubicBezTo>
                <a:cubicBezTo>
                  <a:pt x="132" y="20801"/>
                  <a:pt x="0" y="20422"/>
                  <a:pt x="0" y="19982"/>
                </a:cubicBezTo>
                <a:lnTo>
                  <a:pt x="0" y="1618"/>
                </a:lnTo>
                <a:cubicBezTo>
                  <a:pt x="0" y="1178"/>
                  <a:pt x="132" y="799"/>
                  <a:pt x="399" y="482"/>
                </a:cubicBezTo>
                <a:cubicBezTo>
                  <a:pt x="663" y="162"/>
                  <a:pt x="979" y="0"/>
                  <a:pt x="1346" y="0"/>
                </a:cubicBezTo>
                <a:lnTo>
                  <a:pt x="20263" y="0"/>
                </a:lnTo>
                <a:close/>
                <a:moveTo>
                  <a:pt x="19806" y="2253"/>
                </a:moveTo>
                <a:lnTo>
                  <a:pt x="8591" y="2253"/>
                </a:lnTo>
                <a:lnTo>
                  <a:pt x="8427" y="3545"/>
                </a:lnTo>
                <a:lnTo>
                  <a:pt x="1804" y="3545"/>
                </a:lnTo>
                <a:lnTo>
                  <a:pt x="1804" y="5501"/>
                </a:lnTo>
                <a:lnTo>
                  <a:pt x="19806" y="5501"/>
                </a:lnTo>
                <a:lnTo>
                  <a:pt x="19806" y="2253"/>
                </a:lnTo>
                <a:close/>
                <a:moveTo>
                  <a:pt x="19806" y="17746"/>
                </a:moveTo>
                <a:lnTo>
                  <a:pt x="1804" y="17746"/>
                </a:lnTo>
                <a:lnTo>
                  <a:pt x="1804" y="19350"/>
                </a:lnTo>
                <a:lnTo>
                  <a:pt x="19806" y="19350"/>
                </a:lnTo>
                <a:lnTo>
                  <a:pt x="19806" y="17746"/>
                </a:lnTo>
                <a:close/>
                <a:moveTo>
                  <a:pt x="3116" y="2743"/>
                </a:moveTo>
                <a:lnTo>
                  <a:pt x="6821" y="2743"/>
                </a:lnTo>
                <a:lnTo>
                  <a:pt x="6821" y="1436"/>
                </a:lnTo>
                <a:lnTo>
                  <a:pt x="3116" y="1436"/>
                </a:lnTo>
                <a:lnTo>
                  <a:pt x="3116" y="2743"/>
                </a:lnTo>
                <a:close/>
                <a:moveTo>
                  <a:pt x="6529" y="11631"/>
                </a:moveTo>
                <a:cubicBezTo>
                  <a:pt x="6529" y="12342"/>
                  <a:pt x="6639" y="13012"/>
                  <a:pt x="6862" y="13634"/>
                </a:cubicBezTo>
                <a:cubicBezTo>
                  <a:pt x="7085" y="14257"/>
                  <a:pt x="7389" y="14800"/>
                  <a:pt x="7775" y="15264"/>
                </a:cubicBezTo>
                <a:cubicBezTo>
                  <a:pt x="8162" y="15731"/>
                  <a:pt x="8617" y="16096"/>
                  <a:pt x="9134" y="16360"/>
                </a:cubicBezTo>
                <a:cubicBezTo>
                  <a:pt x="9655" y="16630"/>
                  <a:pt x="10211" y="16762"/>
                  <a:pt x="10806" y="16762"/>
                </a:cubicBezTo>
                <a:cubicBezTo>
                  <a:pt x="11399" y="16762"/>
                  <a:pt x="11954" y="16630"/>
                  <a:pt x="12471" y="16360"/>
                </a:cubicBezTo>
                <a:cubicBezTo>
                  <a:pt x="12985" y="16096"/>
                  <a:pt x="13435" y="15731"/>
                  <a:pt x="13825" y="15264"/>
                </a:cubicBezTo>
                <a:cubicBezTo>
                  <a:pt x="14211" y="14800"/>
                  <a:pt x="14515" y="14257"/>
                  <a:pt x="14738" y="13634"/>
                </a:cubicBezTo>
                <a:cubicBezTo>
                  <a:pt x="14961" y="13012"/>
                  <a:pt x="15071" y="12342"/>
                  <a:pt x="15071" y="11631"/>
                </a:cubicBezTo>
                <a:cubicBezTo>
                  <a:pt x="15071" y="10917"/>
                  <a:pt x="14961" y="10251"/>
                  <a:pt x="14738" y="9625"/>
                </a:cubicBezTo>
                <a:cubicBezTo>
                  <a:pt x="14515" y="9002"/>
                  <a:pt x="14211" y="8462"/>
                  <a:pt x="13825" y="8004"/>
                </a:cubicBezTo>
                <a:cubicBezTo>
                  <a:pt x="13435" y="7543"/>
                  <a:pt x="12983" y="7178"/>
                  <a:pt x="12464" y="6914"/>
                </a:cubicBezTo>
                <a:cubicBezTo>
                  <a:pt x="11945" y="6647"/>
                  <a:pt x="11391" y="6512"/>
                  <a:pt x="10806" y="6512"/>
                </a:cubicBezTo>
                <a:cubicBezTo>
                  <a:pt x="10211" y="6512"/>
                  <a:pt x="9655" y="6647"/>
                  <a:pt x="9134" y="6914"/>
                </a:cubicBezTo>
                <a:cubicBezTo>
                  <a:pt x="8617" y="7178"/>
                  <a:pt x="8162" y="7543"/>
                  <a:pt x="7775" y="8004"/>
                </a:cubicBezTo>
                <a:cubicBezTo>
                  <a:pt x="7389" y="8462"/>
                  <a:pt x="7085" y="9002"/>
                  <a:pt x="6862" y="9625"/>
                </a:cubicBezTo>
                <a:cubicBezTo>
                  <a:pt x="6639" y="10251"/>
                  <a:pt x="6529" y="10918"/>
                  <a:pt x="6529" y="11631"/>
                </a:cubicBezTo>
                <a:moveTo>
                  <a:pt x="13724" y="11631"/>
                </a:moveTo>
                <a:cubicBezTo>
                  <a:pt x="13724" y="12110"/>
                  <a:pt x="13648" y="12565"/>
                  <a:pt x="13502" y="13000"/>
                </a:cubicBezTo>
                <a:cubicBezTo>
                  <a:pt x="13352" y="13435"/>
                  <a:pt x="13147" y="13814"/>
                  <a:pt x="12880" y="14128"/>
                </a:cubicBezTo>
                <a:cubicBezTo>
                  <a:pt x="12613" y="14439"/>
                  <a:pt x="12302" y="14689"/>
                  <a:pt x="11942" y="14871"/>
                </a:cubicBezTo>
                <a:cubicBezTo>
                  <a:pt x="11582" y="15053"/>
                  <a:pt x="11205" y="15144"/>
                  <a:pt x="10806" y="15144"/>
                </a:cubicBezTo>
                <a:cubicBezTo>
                  <a:pt x="10407" y="15144"/>
                  <a:pt x="10025" y="15053"/>
                  <a:pt x="9663" y="14871"/>
                </a:cubicBezTo>
                <a:cubicBezTo>
                  <a:pt x="9301" y="14689"/>
                  <a:pt x="8987" y="14439"/>
                  <a:pt x="8725" y="14128"/>
                </a:cubicBezTo>
                <a:cubicBezTo>
                  <a:pt x="8463" y="13814"/>
                  <a:pt x="8258" y="13440"/>
                  <a:pt x="8103" y="13009"/>
                </a:cubicBezTo>
                <a:cubicBezTo>
                  <a:pt x="7952" y="12580"/>
                  <a:pt x="7876" y="12119"/>
                  <a:pt x="7876" y="11631"/>
                </a:cubicBezTo>
                <a:cubicBezTo>
                  <a:pt x="7876" y="11152"/>
                  <a:pt x="7952" y="10700"/>
                  <a:pt x="8103" y="10265"/>
                </a:cubicBezTo>
                <a:cubicBezTo>
                  <a:pt x="8258" y="9837"/>
                  <a:pt x="8463" y="9461"/>
                  <a:pt x="8725" y="9140"/>
                </a:cubicBezTo>
                <a:cubicBezTo>
                  <a:pt x="8987" y="8823"/>
                  <a:pt x="9298" y="8577"/>
                  <a:pt x="9658" y="8394"/>
                </a:cubicBezTo>
                <a:cubicBezTo>
                  <a:pt x="10015" y="8218"/>
                  <a:pt x="10400" y="8130"/>
                  <a:pt x="10806" y="8130"/>
                </a:cubicBezTo>
                <a:cubicBezTo>
                  <a:pt x="11205" y="8130"/>
                  <a:pt x="11582" y="8218"/>
                  <a:pt x="11942" y="8394"/>
                </a:cubicBezTo>
                <a:cubicBezTo>
                  <a:pt x="12302" y="8577"/>
                  <a:pt x="12613" y="8823"/>
                  <a:pt x="12880" y="9140"/>
                </a:cubicBezTo>
                <a:cubicBezTo>
                  <a:pt x="13147" y="9461"/>
                  <a:pt x="13352" y="9837"/>
                  <a:pt x="13502" y="10265"/>
                </a:cubicBezTo>
                <a:cubicBezTo>
                  <a:pt x="13648" y="10700"/>
                  <a:pt x="13724" y="11152"/>
                  <a:pt x="13724" y="11631"/>
                </a:cubicBezTo>
                <a:moveTo>
                  <a:pt x="9692" y="11631"/>
                </a:moveTo>
                <a:cubicBezTo>
                  <a:pt x="9692" y="11246"/>
                  <a:pt x="9800" y="10929"/>
                  <a:pt x="10020" y="10682"/>
                </a:cubicBezTo>
                <a:cubicBezTo>
                  <a:pt x="10238" y="10433"/>
                  <a:pt x="10500" y="10309"/>
                  <a:pt x="10806" y="10309"/>
                </a:cubicBezTo>
                <a:lnTo>
                  <a:pt x="10806" y="10280"/>
                </a:lnTo>
                <a:cubicBezTo>
                  <a:pt x="10946" y="10280"/>
                  <a:pt x="11066" y="10224"/>
                  <a:pt x="11164" y="10110"/>
                </a:cubicBezTo>
                <a:cubicBezTo>
                  <a:pt x="11261" y="9998"/>
                  <a:pt x="11310" y="9863"/>
                  <a:pt x="11310" y="9704"/>
                </a:cubicBezTo>
                <a:cubicBezTo>
                  <a:pt x="11310" y="9534"/>
                  <a:pt x="11261" y="9393"/>
                  <a:pt x="11164" y="9275"/>
                </a:cubicBezTo>
                <a:cubicBezTo>
                  <a:pt x="11066" y="9158"/>
                  <a:pt x="10946" y="9096"/>
                  <a:pt x="10806" y="9096"/>
                </a:cubicBezTo>
                <a:cubicBezTo>
                  <a:pt x="10228" y="9096"/>
                  <a:pt x="9734" y="9349"/>
                  <a:pt x="9323" y="9848"/>
                </a:cubicBezTo>
                <a:cubicBezTo>
                  <a:pt x="8914" y="10350"/>
                  <a:pt x="8708" y="10944"/>
                  <a:pt x="8708" y="11628"/>
                </a:cubicBezTo>
                <a:cubicBezTo>
                  <a:pt x="8708" y="11778"/>
                  <a:pt x="8757" y="11913"/>
                  <a:pt x="8855" y="12028"/>
                </a:cubicBezTo>
                <a:cubicBezTo>
                  <a:pt x="8953" y="12148"/>
                  <a:pt x="9063" y="12207"/>
                  <a:pt x="9188" y="12207"/>
                </a:cubicBezTo>
                <a:cubicBezTo>
                  <a:pt x="9330" y="12207"/>
                  <a:pt x="9447" y="12148"/>
                  <a:pt x="9545" y="12028"/>
                </a:cubicBezTo>
                <a:cubicBezTo>
                  <a:pt x="9643" y="11916"/>
                  <a:pt x="9692" y="11781"/>
                  <a:pt x="9692" y="11631"/>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90" name="AutoShape 61">
            <a:extLst>
              <a:ext uri="{FF2B5EF4-FFF2-40B4-BE49-F238E27FC236}">
                <a16:creationId xmlns:a16="http://schemas.microsoft.com/office/drawing/2014/main" id="{8C0D7C83-292E-0C4B-B269-B2A6473F6EE4}"/>
              </a:ext>
            </a:extLst>
          </p:cNvPr>
          <p:cNvSpPr>
            <a:spLocks/>
          </p:cNvSpPr>
          <p:nvPr/>
        </p:nvSpPr>
        <p:spPr bwMode="auto">
          <a:xfrm>
            <a:off x="8268773" y="919213"/>
            <a:ext cx="224606" cy="224606"/>
          </a:xfrm>
          <a:custGeom>
            <a:avLst/>
            <a:gdLst>
              <a:gd name="T0" fmla="*/ 118644918 w 21590"/>
              <a:gd name="T1" fmla="*/ 73736659 h 21600"/>
              <a:gd name="T2" fmla="*/ 114424253 w 21590"/>
              <a:gd name="T3" fmla="*/ 78988849 h 21600"/>
              <a:gd name="T4" fmla="*/ 101125129 w 21590"/>
              <a:gd name="T5" fmla="*/ 86199927 h 21600"/>
              <a:gd name="T6" fmla="*/ 103729835 w 21590"/>
              <a:gd name="T7" fmla="*/ 95123459 h 21600"/>
              <a:gd name="T8" fmla="*/ 102641735 w 21590"/>
              <a:gd name="T9" fmla="*/ 102406080 h 21600"/>
              <a:gd name="T10" fmla="*/ 95255506 w 21590"/>
              <a:gd name="T11" fmla="*/ 103552907 h 21600"/>
              <a:gd name="T12" fmla="*/ 86363876 w 21590"/>
              <a:gd name="T13" fmla="*/ 100968034 h 21600"/>
              <a:gd name="T14" fmla="*/ 79131494 w 21590"/>
              <a:gd name="T15" fmla="*/ 114248953 h 21600"/>
              <a:gd name="T16" fmla="*/ 73778824 w 21590"/>
              <a:gd name="T17" fmla="*/ 118540689 h 21600"/>
              <a:gd name="T18" fmla="*/ 59358265 w 21590"/>
              <a:gd name="T19" fmla="*/ 106236717 h 21600"/>
              <a:gd name="T20" fmla="*/ 44882912 w 21590"/>
              <a:gd name="T21" fmla="*/ 118540689 h 21600"/>
              <a:gd name="T22" fmla="*/ 39524629 w 21590"/>
              <a:gd name="T23" fmla="*/ 114248953 h 21600"/>
              <a:gd name="T24" fmla="*/ 32358265 w 21590"/>
              <a:gd name="T25" fmla="*/ 100968034 h 21600"/>
              <a:gd name="T26" fmla="*/ 23449835 w 21590"/>
              <a:gd name="T27" fmla="*/ 103552907 h 21600"/>
              <a:gd name="T28" fmla="*/ 16063606 w 21590"/>
              <a:gd name="T29" fmla="*/ 102406080 h 21600"/>
              <a:gd name="T30" fmla="*/ 15008506 w 21590"/>
              <a:gd name="T31" fmla="*/ 95123459 h 21600"/>
              <a:gd name="T32" fmla="*/ 17569624 w 21590"/>
              <a:gd name="T33" fmla="*/ 86227303 h 21600"/>
              <a:gd name="T34" fmla="*/ 4237165 w 21590"/>
              <a:gd name="T35" fmla="*/ 78988849 h 21600"/>
              <a:gd name="T36" fmla="*/ 0 w 21590"/>
              <a:gd name="T37" fmla="*/ 73736659 h 21600"/>
              <a:gd name="T38" fmla="*/ 12337782 w 21590"/>
              <a:gd name="T39" fmla="*/ 59264744 h 21600"/>
              <a:gd name="T40" fmla="*/ 0 w 21590"/>
              <a:gd name="T41" fmla="*/ 44787538 h 21600"/>
              <a:gd name="T42" fmla="*/ 4237165 w 21590"/>
              <a:gd name="T43" fmla="*/ 39535647 h 21600"/>
              <a:gd name="T44" fmla="*/ 17569624 w 21590"/>
              <a:gd name="T45" fmla="*/ 32340762 h 21600"/>
              <a:gd name="T46" fmla="*/ 15008506 w 21590"/>
              <a:gd name="T47" fmla="*/ 23400738 h 21600"/>
              <a:gd name="T48" fmla="*/ 16091312 w 21590"/>
              <a:gd name="T49" fmla="*/ 16057757 h 21600"/>
              <a:gd name="T50" fmla="*/ 23400318 w 21590"/>
              <a:gd name="T51" fmla="*/ 14987782 h 21600"/>
              <a:gd name="T52" fmla="*/ 32358265 w 21590"/>
              <a:gd name="T53" fmla="*/ 17589130 h 21600"/>
              <a:gd name="T54" fmla="*/ 39524629 w 21590"/>
              <a:gd name="T55" fmla="*/ 4291736 h 21600"/>
              <a:gd name="T56" fmla="*/ 44882912 w 21590"/>
              <a:gd name="T57" fmla="*/ 0 h 21600"/>
              <a:gd name="T58" fmla="*/ 59358265 w 21590"/>
              <a:gd name="T59" fmla="*/ 12303972 h 21600"/>
              <a:gd name="T60" fmla="*/ 73635882 w 21590"/>
              <a:gd name="T61" fmla="*/ 0 h 21600"/>
              <a:gd name="T62" fmla="*/ 79131494 w 21590"/>
              <a:gd name="T63" fmla="*/ 4291736 h 21600"/>
              <a:gd name="T64" fmla="*/ 86330859 w 21590"/>
              <a:gd name="T65" fmla="*/ 17589130 h 21600"/>
              <a:gd name="T66" fmla="*/ 95255506 w 21590"/>
              <a:gd name="T67" fmla="*/ 14987782 h 21600"/>
              <a:gd name="T68" fmla="*/ 102564812 w 21590"/>
              <a:gd name="T69" fmla="*/ 16057757 h 21600"/>
              <a:gd name="T70" fmla="*/ 103729835 w 21590"/>
              <a:gd name="T71" fmla="*/ 23400738 h 21600"/>
              <a:gd name="T72" fmla="*/ 101125129 w 21590"/>
              <a:gd name="T73" fmla="*/ 32296894 h 21600"/>
              <a:gd name="T74" fmla="*/ 114424253 w 21590"/>
              <a:gd name="T75" fmla="*/ 39535647 h 21600"/>
              <a:gd name="T76" fmla="*/ 118644918 w 21590"/>
              <a:gd name="T77" fmla="*/ 44787538 h 21600"/>
              <a:gd name="T78" fmla="*/ 106241418 w 21590"/>
              <a:gd name="T79" fmla="*/ 59264744 h 21600"/>
              <a:gd name="T80" fmla="*/ 117012776 w 21590"/>
              <a:gd name="T81" fmla="*/ 69582136 h 216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590" h="21600">
                <a:moveTo>
                  <a:pt x="21292" y="12679"/>
                </a:moveTo>
                <a:cubicBezTo>
                  <a:pt x="21501" y="12885"/>
                  <a:pt x="21600" y="13137"/>
                  <a:pt x="21589" y="13436"/>
                </a:cubicBezTo>
                <a:cubicBezTo>
                  <a:pt x="21589" y="13662"/>
                  <a:pt x="21518" y="13865"/>
                  <a:pt x="21374" y="14043"/>
                </a:cubicBezTo>
                <a:cubicBezTo>
                  <a:pt x="21230" y="14224"/>
                  <a:pt x="21047" y="14343"/>
                  <a:pt x="20821" y="14393"/>
                </a:cubicBezTo>
                <a:lnTo>
                  <a:pt x="18197" y="15057"/>
                </a:lnTo>
                <a:cubicBezTo>
                  <a:pt x="18251" y="15221"/>
                  <a:pt x="18319" y="15438"/>
                  <a:pt x="18401" y="15707"/>
                </a:cubicBezTo>
                <a:cubicBezTo>
                  <a:pt x="18480" y="15978"/>
                  <a:pt x="18564" y="16254"/>
                  <a:pt x="18649" y="16531"/>
                </a:cubicBezTo>
                <a:cubicBezTo>
                  <a:pt x="18737" y="16811"/>
                  <a:pt x="18810" y="17082"/>
                  <a:pt x="18875" y="17333"/>
                </a:cubicBezTo>
                <a:cubicBezTo>
                  <a:pt x="18937" y="17593"/>
                  <a:pt x="18968" y="17802"/>
                  <a:pt x="18968" y="17963"/>
                </a:cubicBezTo>
                <a:cubicBezTo>
                  <a:pt x="18968" y="18225"/>
                  <a:pt x="18872" y="18460"/>
                  <a:pt x="18677" y="18660"/>
                </a:cubicBezTo>
                <a:cubicBezTo>
                  <a:pt x="18482" y="18861"/>
                  <a:pt x="18245" y="18965"/>
                  <a:pt x="17968" y="18965"/>
                </a:cubicBezTo>
                <a:cubicBezTo>
                  <a:pt x="17805" y="18965"/>
                  <a:pt x="17593" y="18934"/>
                  <a:pt x="17333" y="18869"/>
                </a:cubicBezTo>
                <a:cubicBezTo>
                  <a:pt x="17070" y="18807"/>
                  <a:pt x="16802" y="18734"/>
                  <a:pt x="16525" y="18646"/>
                </a:cubicBezTo>
                <a:cubicBezTo>
                  <a:pt x="16252" y="18562"/>
                  <a:pt x="15983" y="18477"/>
                  <a:pt x="15715" y="18398"/>
                </a:cubicBezTo>
                <a:cubicBezTo>
                  <a:pt x="15450" y="18316"/>
                  <a:pt x="15232" y="18251"/>
                  <a:pt x="15060" y="18194"/>
                </a:cubicBezTo>
                <a:lnTo>
                  <a:pt x="14399" y="20818"/>
                </a:lnTo>
                <a:cubicBezTo>
                  <a:pt x="14345" y="21041"/>
                  <a:pt x="14224" y="21227"/>
                  <a:pt x="14040" y="21377"/>
                </a:cubicBezTo>
                <a:cubicBezTo>
                  <a:pt x="13854" y="21527"/>
                  <a:pt x="13651" y="21600"/>
                  <a:pt x="13425" y="21600"/>
                </a:cubicBezTo>
                <a:cubicBezTo>
                  <a:pt x="13128" y="21600"/>
                  <a:pt x="12880" y="21498"/>
                  <a:pt x="12682" y="21289"/>
                </a:cubicBezTo>
                <a:lnTo>
                  <a:pt x="10801" y="19358"/>
                </a:lnTo>
                <a:lnTo>
                  <a:pt x="8881" y="21289"/>
                </a:lnTo>
                <a:cubicBezTo>
                  <a:pt x="8720" y="21498"/>
                  <a:pt x="8480" y="21600"/>
                  <a:pt x="8167" y="21600"/>
                </a:cubicBezTo>
                <a:cubicBezTo>
                  <a:pt x="7941" y="21600"/>
                  <a:pt x="7737" y="21527"/>
                  <a:pt x="7557" y="21377"/>
                </a:cubicBezTo>
                <a:cubicBezTo>
                  <a:pt x="7379" y="21227"/>
                  <a:pt x="7255" y="21041"/>
                  <a:pt x="7192" y="20818"/>
                </a:cubicBezTo>
                <a:lnTo>
                  <a:pt x="6529" y="18194"/>
                </a:lnTo>
                <a:cubicBezTo>
                  <a:pt x="6368" y="18251"/>
                  <a:pt x="6153" y="18316"/>
                  <a:pt x="5888" y="18398"/>
                </a:cubicBezTo>
                <a:cubicBezTo>
                  <a:pt x="5622" y="18480"/>
                  <a:pt x="5348" y="18562"/>
                  <a:pt x="5069" y="18646"/>
                </a:cubicBezTo>
                <a:cubicBezTo>
                  <a:pt x="4792" y="18734"/>
                  <a:pt x="4524" y="18807"/>
                  <a:pt x="4267" y="18869"/>
                </a:cubicBezTo>
                <a:cubicBezTo>
                  <a:pt x="4010" y="18934"/>
                  <a:pt x="3795" y="18965"/>
                  <a:pt x="3623" y="18965"/>
                </a:cubicBezTo>
                <a:cubicBezTo>
                  <a:pt x="3346" y="18965"/>
                  <a:pt x="3112" y="18861"/>
                  <a:pt x="2923" y="18660"/>
                </a:cubicBezTo>
                <a:cubicBezTo>
                  <a:pt x="2731" y="18460"/>
                  <a:pt x="2638" y="18225"/>
                  <a:pt x="2638" y="17963"/>
                </a:cubicBezTo>
                <a:cubicBezTo>
                  <a:pt x="2638" y="17802"/>
                  <a:pt x="2669" y="17593"/>
                  <a:pt x="2731" y="17333"/>
                </a:cubicBezTo>
                <a:cubicBezTo>
                  <a:pt x="2796" y="17082"/>
                  <a:pt x="2866" y="16811"/>
                  <a:pt x="2948" y="16531"/>
                </a:cubicBezTo>
                <a:cubicBezTo>
                  <a:pt x="3030" y="16254"/>
                  <a:pt x="3112" y="15980"/>
                  <a:pt x="3197" y="15712"/>
                </a:cubicBezTo>
                <a:cubicBezTo>
                  <a:pt x="3284" y="15447"/>
                  <a:pt x="3352" y="15229"/>
                  <a:pt x="3408" y="15057"/>
                </a:cubicBezTo>
                <a:lnTo>
                  <a:pt x="771" y="14393"/>
                </a:lnTo>
                <a:cubicBezTo>
                  <a:pt x="545" y="14343"/>
                  <a:pt x="361" y="14224"/>
                  <a:pt x="217" y="14035"/>
                </a:cubicBezTo>
                <a:cubicBezTo>
                  <a:pt x="73" y="13854"/>
                  <a:pt x="0" y="13651"/>
                  <a:pt x="0" y="13436"/>
                </a:cubicBezTo>
                <a:cubicBezTo>
                  <a:pt x="0" y="13137"/>
                  <a:pt x="104" y="12885"/>
                  <a:pt x="311" y="12679"/>
                </a:cubicBezTo>
                <a:lnTo>
                  <a:pt x="2245" y="10799"/>
                </a:lnTo>
                <a:lnTo>
                  <a:pt x="311" y="8921"/>
                </a:lnTo>
                <a:cubicBezTo>
                  <a:pt x="104" y="8715"/>
                  <a:pt x="0" y="8460"/>
                  <a:pt x="0" y="8161"/>
                </a:cubicBezTo>
                <a:cubicBezTo>
                  <a:pt x="0" y="7938"/>
                  <a:pt x="76" y="7735"/>
                  <a:pt x="226" y="7557"/>
                </a:cubicBezTo>
                <a:cubicBezTo>
                  <a:pt x="373" y="7373"/>
                  <a:pt x="556" y="7257"/>
                  <a:pt x="771" y="7204"/>
                </a:cubicBezTo>
                <a:lnTo>
                  <a:pt x="3408" y="6540"/>
                </a:lnTo>
                <a:cubicBezTo>
                  <a:pt x="3352" y="6382"/>
                  <a:pt x="3284" y="6162"/>
                  <a:pt x="3197" y="5893"/>
                </a:cubicBezTo>
                <a:cubicBezTo>
                  <a:pt x="3112" y="5622"/>
                  <a:pt x="3030" y="5346"/>
                  <a:pt x="2948" y="5069"/>
                </a:cubicBezTo>
                <a:cubicBezTo>
                  <a:pt x="2866" y="4786"/>
                  <a:pt x="2796" y="4518"/>
                  <a:pt x="2731" y="4264"/>
                </a:cubicBezTo>
                <a:cubicBezTo>
                  <a:pt x="2669" y="4007"/>
                  <a:pt x="2638" y="3795"/>
                  <a:pt x="2638" y="3634"/>
                </a:cubicBezTo>
                <a:cubicBezTo>
                  <a:pt x="2638" y="3355"/>
                  <a:pt x="2734" y="3118"/>
                  <a:pt x="2928" y="2926"/>
                </a:cubicBezTo>
                <a:cubicBezTo>
                  <a:pt x="3120" y="2731"/>
                  <a:pt x="3352" y="2635"/>
                  <a:pt x="3623" y="2635"/>
                </a:cubicBezTo>
                <a:cubicBezTo>
                  <a:pt x="3787" y="2635"/>
                  <a:pt x="3996" y="2666"/>
                  <a:pt x="4258" y="2731"/>
                </a:cubicBezTo>
                <a:cubicBezTo>
                  <a:pt x="4521" y="2793"/>
                  <a:pt x="4792" y="2866"/>
                  <a:pt x="5069" y="2951"/>
                </a:cubicBezTo>
                <a:cubicBezTo>
                  <a:pt x="5348" y="3039"/>
                  <a:pt x="5622" y="3120"/>
                  <a:pt x="5888" y="3205"/>
                </a:cubicBezTo>
                <a:cubicBezTo>
                  <a:pt x="6153" y="3284"/>
                  <a:pt x="6368" y="3349"/>
                  <a:pt x="6529" y="3406"/>
                </a:cubicBezTo>
                <a:lnTo>
                  <a:pt x="7192" y="782"/>
                </a:lnTo>
                <a:cubicBezTo>
                  <a:pt x="7246" y="556"/>
                  <a:pt x="7368" y="370"/>
                  <a:pt x="7557" y="220"/>
                </a:cubicBezTo>
                <a:cubicBezTo>
                  <a:pt x="7749" y="71"/>
                  <a:pt x="7949" y="0"/>
                  <a:pt x="8167" y="0"/>
                </a:cubicBezTo>
                <a:cubicBezTo>
                  <a:pt x="8480" y="0"/>
                  <a:pt x="8720" y="102"/>
                  <a:pt x="8881" y="308"/>
                </a:cubicBezTo>
                <a:lnTo>
                  <a:pt x="10801" y="2242"/>
                </a:lnTo>
                <a:lnTo>
                  <a:pt x="12682" y="308"/>
                </a:lnTo>
                <a:cubicBezTo>
                  <a:pt x="12888" y="102"/>
                  <a:pt x="13128" y="0"/>
                  <a:pt x="13399" y="0"/>
                </a:cubicBezTo>
                <a:cubicBezTo>
                  <a:pt x="13642" y="0"/>
                  <a:pt x="13854" y="68"/>
                  <a:pt x="14040" y="209"/>
                </a:cubicBezTo>
                <a:cubicBezTo>
                  <a:pt x="14224" y="347"/>
                  <a:pt x="14345" y="539"/>
                  <a:pt x="14399" y="782"/>
                </a:cubicBezTo>
                <a:lnTo>
                  <a:pt x="15060" y="3406"/>
                </a:lnTo>
                <a:cubicBezTo>
                  <a:pt x="15224" y="3349"/>
                  <a:pt x="15438" y="3284"/>
                  <a:pt x="15709" y="3205"/>
                </a:cubicBezTo>
                <a:cubicBezTo>
                  <a:pt x="15980" y="3120"/>
                  <a:pt x="16252" y="3039"/>
                  <a:pt x="16525" y="2951"/>
                </a:cubicBezTo>
                <a:cubicBezTo>
                  <a:pt x="16802" y="2866"/>
                  <a:pt x="17070" y="2793"/>
                  <a:pt x="17333" y="2731"/>
                </a:cubicBezTo>
                <a:cubicBezTo>
                  <a:pt x="17593" y="2666"/>
                  <a:pt x="17805" y="2635"/>
                  <a:pt x="17968" y="2635"/>
                </a:cubicBezTo>
                <a:cubicBezTo>
                  <a:pt x="18228" y="2635"/>
                  <a:pt x="18460" y="2731"/>
                  <a:pt x="18663" y="2926"/>
                </a:cubicBezTo>
                <a:cubicBezTo>
                  <a:pt x="18866" y="3118"/>
                  <a:pt x="18968" y="3355"/>
                  <a:pt x="18968" y="3634"/>
                </a:cubicBezTo>
                <a:cubicBezTo>
                  <a:pt x="18968" y="3795"/>
                  <a:pt x="18937" y="4007"/>
                  <a:pt x="18875" y="4264"/>
                </a:cubicBezTo>
                <a:cubicBezTo>
                  <a:pt x="18810" y="4518"/>
                  <a:pt x="18737" y="4786"/>
                  <a:pt x="18649" y="5069"/>
                </a:cubicBezTo>
                <a:cubicBezTo>
                  <a:pt x="18564" y="5346"/>
                  <a:pt x="18480" y="5620"/>
                  <a:pt x="18401" y="5885"/>
                </a:cubicBezTo>
                <a:cubicBezTo>
                  <a:pt x="18319" y="6150"/>
                  <a:pt x="18251" y="6371"/>
                  <a:pt x="18197" y="6540"/>
                </a:cubicBezTo>
                <a:lnTo>
                  <a:pt x="20821" y="7204"/>
                </a:lnTo>
                <a:cubicBezTo>
                  <a:pt x="21047" y="7257"/>
                  <a:pt x="21230" y="7379"/>
                  <a:pt x="21374" y="7560"/>
                </a:cubicBezTo>
                <a:cubicBezTo>
                  <a:pt x="21518" y="7749"/>
                  <a:pt x="21589" y="7946"/>
                  <a:pt x="21589" y="8161"/>
                </a:cubicBezTo>
                <a:cubicBezTo>
                  <a:pt x="21589" y="8460"/>
                  <a:pt x="21490" y="8715"/>
                  <a:pt x="21292" y="8921"/>
                </a:cubicBezTo>
                <a:lnTo>
                  <a:pt x="19332" y="10799"/>
                </a:lnTo>
                <a:lnTo>
                  <a:pt x="21292" y="12679"/>
                </a:lnTo>
                <a:close/>
                <a:moveTo>
                  <a:pt x="21292" y="1267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91" name="AutoShape 62">
            <a:extLst>
              <a:ext uri="{FF2B5EF4-FFF2-40B4-BE49-F238E27FC236}">
                <a16:creationId xmlns:a16="http://schemas.microsoft.com/office/drawing/2014/main" id="{17A36317-01E6-EE4A-8360-7C87EE27EDB4}"/>
              </a:ext>
            </a:extLst>
          </p:cNvPr>
          <p:cNvSpPr>
            <a:spLocks/>
          </p:cNvSpPr>
          <p:nvPr/>
        </p:nvSpPr>
        <p:spPr bwMode="auto">
          <a:xfrm>
            <a:off x="8649946" y="917241"/>
            <a:ext cx="224606" cy="224606"/>
          </a:xfrm>
          <a:custGeom>
            <a:avLst/>
            <a:gdLst>
              <a:gd name="T0" fmla="*/ 96269746 w 21598"/>
              <a:gd name="T1" fmla="*/ 69686682 h 21600"/>
              <a:gd name="T2" fmla="*/ 108687086 w 21598"/>
              <a:gd name="T3" fmla="*/ 54869098 h 21600"/>
              <a:gd name="T4" fmla="*/ 108687086 w 21598"/>
              <a:gd name="T5" fmla="*/ 94854642 h 21600"/>
              <a:gd name="T6" fmla="*/ 107072960 w 21598"/>
              <a:gd name="T7" fmla="*/ 103997513 h 21600"/>
              <a:gd name="T8" fmla="*/ 102774829 w 21598"/>
              <a:gd name="T9" fmla="*/ 111527184 h 21600"/>
              <a:gd name="T10" fmla="*/ 96527721 w 21598"/>
              <a:gd name="T11" fmla="*/ 116652746 h 21600"/>
              <a:gd name="T12" fmla="*/ 88869705 w 21598"/>
              <a:gd name="T13" fmla="*/ 118540689 h 21600"/>
              <a:gd name="T14" fmla="*/ 19734929 w 21598"/>
              <a:gd name="T15" fmla="*/ 118540689 h 21600"/>
              <a:gd name="T16" fmla="*/ 12049518 w 21598"/>
              <a:gd name="T17" fmla="*/ 116652746 h 21600"/>
              <a:gd name="T18" fmla="*/ 5775031 w 21598"/>
              <a:gd name="T19" fmla="*/ 111527184 h 21600"/>
              <a:gd name="T20" fmla="*/ 1569936 w 21598"/>
              <a:gd name="T21" fmla="*/ 103997513 h 21600"/>
              <a:gd name="T22" fmla="*/ 0 w 21598"/>
              <a:gd name="T23" fmla="*/ 94854642 h 21600"/>
              <a:gd name="T24" fmla="*/ 0 w 21598"/>
              <a:gd name="T25" fmla="*/ 23686047 h 21600"/>
              <a:gd name="T26" fmla="*/ 1569936 w 21598"/>
              <a:gd name="T27" fmla="*/ 14444539 h 21600"/>
              <a:gd name="T28" fmla="*/ 5775031 w 21598"/>
              <a:gd name="T29" fmla="*/ 6931360 h 21600"/>
              <a:gd name="T30" fmla="*/ 12049518 w 21598"/>
              <a:gd name="T31" fmla="*/ 1887943 h 21600"/>
              <a:gd name="T32" fmla="*/ 19734929 w 21598"/>
              <a:gd name="T33" fmla="*/ 0 h 21600"/>
              <a:gd name="T34" fmla="*/ 88869705 w 21598"/>
              <a:gd name="T35" fmla="*/ 0 h 21600"/>
              <a:gd name="T36" fmla="*/ 92212796 w 21598"/>
              <a:gd name="T37" fmla="*/ 449898 h 21600"/>
              <a:gd name="T38" fmla="*/ 80190974 w 21598"/>
              <a:gd name="T39" fmla="*/ 14900028 h 21600"/>
              <a:gd name="T40" fmla="*/ 19734929 w 21598"/>
              <a:gd name="T41" fmla="*/ 14900028 h 21600"/>
              <a:gd name="T42" fmla="*/ 14563592 w 21598"/>
              <a:gd name="T43" fmla="*/ 17479310 h 21600"/>
              <a:gd name="T44" fmla="*/ 12411730 w 21598"/>
              <a:gd name="T45" fmla="*/ 23686047 h 21600"/>
              <a:gd name="T46" fmla="*/ 12411730 w 21598"/>
              <a:gd name="T47" fmla="*/ 94854642 h 21600"/>
              <a:gd name="T48" fmla="*/ 14563592 w 21598"/>
              <a:gd name="T49" fmla="*/ 101044887 h 21600"/>
              <a:gd name="T50" fmla="*/ 19734929 w 21598"/>
              <a:gd name="T51" fmla="*/ 103657135 h 21600"/>
              <a:gd name="T52" fmla="*/ 88869705 w 21598"/>
              <a:gd name="T53" fmla="*/ 103657135 h 21600"/>
              <a:gd name="T54" fmla="*/ 94084896 w 21598"/>
              <a:gd name="T55" fmla="*/ 101044887 h 21600"/>
              <a:gd name="T56" fmla="*/ 96269746 w 21598"/>
              <a:gd name="T57" fmla="*/ 94854642 h 21600"/>
              <a:gd name="T58" fmla="*/ 96269746 w 21598"/>
              <a:gd name="T59" fmla="*/ 69686682 h 21600"/>
              <a:gd name="T60" fmla="*/ 117107842 w 21598"/>
              <a:gd name="T61" fmla="*/ 15349926 h 21600"/>
              <a:gd name="T62" fmla="*/ 118562638 w 21598"/>
              <a:gd name="T63" fmla="*/ 19636070 h 21600"/>
              <a:gd name="T64" fmla="*/ 117107842 w 21598"/>
              <a:gd name="T65" fmla="*/ 23828851 h 21600"/>
              <a:gd name="T66" fmla="*/ 71391194 w 21598"/>
              <a:gd name="T67" fmla="*/ 78730934 h 21600"/>
              <a:gd name="T68" fmla="*/ 65078127 w 21598"/>
              <a:gd name="T69" fmla="*/ 86276780 h 21600"/>
              <a:gd name="T70" fmla="*/ 61515641 w 21598"/>
              <a:gd name="T71" fmla="*/ 88049276 h 21600"/>
              <a:gd name="T72" fmla="*/ 57941971 w 21598"/>
              <a:gd name="T73" fmla="*/ 86276780 h 21600"/>
              <a:gd name="T74" fmla="*/ 51508155 w 21598"/>
              <a:gd name="T75" fmla="*/ 78730934 h 21600"/>
              <a:gd name="T76" fmla="*/ 26239995 w 21598"/>
              <a:gd name="T77" fmla="*/ 48223029 h 21600"/>
              <a:gd name="T78" fmla="*/ 24746601 w 21598"/>
              <a:gd name="T79" fmla="*/ 43936902 h 21600"/>
              <a:gd name="T80" fmla="*/ 26239995 w 21598"/>
              <a:gd name="T81" fmla="*/ 39661659 h 21600"/>
              <a:gd name="T82" fmla="*/ 32536267 w 21598"/>
              <a:gd name="T83" fmla="*/ 32088437 h 21600"/>
              <a:gd name="T84" fmla="*/ 36109955 w 21598"/>
              <a:gd name="T85" fmla="*/ 30326806 h 21600"/>
              <a:gd name="T86" fmla="*/ 39606765 w 21598"/>
              <a:gd name="T87" fmla="*/ 32088437 h 21600"/>
              <a:gd name="T88" fmla="*/ 61477061 w 21598"/>
              <a:gd name="T89" fmla="*/ 58353748 h 21600"/>
              <a:gd name="T90" fmla="*/ 103537853 w 21598"/>
              <a:gd name="T91" fmla="*/ 7705143 h 21600"/>
              <a:gd name="T92" fmla="*/ 107182808 w 21598"/>
              <a:gd name="T93" fmla="*/ 5965296 h 21600"/>
              <a:gd name="T94" fmla="*/ 110740001 w 21598"/>
              <a:gd name="T95" fmla="*/ 7705143 h 21600"/>
              <a:gd name="T96" fmla="*/ 117107842 w 21598"/>
              <a:gd name="T97" fmla="*/ 15349926 h 21600"/>
              <a:gd name="T98" fmla="*/ 117107842 w 21598"/>
              <a:gd name="T99" fmla="*/ 15349926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598" h="21600">
                <a:moveTo>
                  <a:pt x="17537" y="12698"/>
                </a:moveTo>
                <a:lnTo>
                  <a:pt x="19799" y="9998"/>
                </a:lnTo>
                <a:lnTo>
                  <a:pt x="19799" y="17284"/>
                </a:lnTo>
                <a:cubicBezTo>
                  <a:pt x="19799" y="17875"/>
                  <a:pt x="19701" y="18430"/>
                  <a:pt x="19505" y="18950"/>
                </a:cubicBezTo>
                <a:cubicBezTo>
                  <a:pt x="19309" y="19470"/>
                  <a:pt x="19050" y="19928"/>
                  <a:pt x="18722" y="20322"/>
                </a:cubicBezTo>
                <a:cubicBezTo>
                  <a:pt x="18394" y="20716"/>
                  <a:pt x="18015" y="21027"/>
                  <a:pt x="17584" y="21256"/>
                </a:cubicBezTo>
                <a:cubicBezTo>
                  <a:pt x="17153" y="21485"/>
                  <a:pt x="16691" y="21600"/>
                  <a:pt x="16189" y="21600"/>
                </a:cubicBezTo>
                <a:lnTo>
                  <a:pt x="3595" y="21600"/>
                </a:lnTo>
                <a:cubicBezTo>
                  <a:pt x="3103" y="21600"/>
                  <a:pt x="2636" y="21485"/>
                  <a:pt x="2195" y="21256"/>
                </a:cubicBezTo>
                <a:cubicBezTo>
                  <a:pt x="1755" y="21027"/>
                  <a:pt x="1373" y="20716"/>
                  <a:pt x="1052" y="20322"/>
                </a:cubicBezTo>
                <a:cubicBezTo>
                  <a:pt x="734" y="19928"/>
                  <a:pt x="477" y="19470"/>
                  <a:pt x="286" y="18950"/>
                </a:cubicBezTo>
                <a:cubicBezTo>
                  <a:pt x="95" y="18430"/>
                  <a:pt x="0" y="17875"/>
                  <a:pt x="0" y="17284"/>
                </a:cubicBezTo>
                <a:lnTo>
                  <a:pt x="0" y="4316"/>
                </a:lnTo>
                <a:cubicBezTo>
                  <a:pt x="0" y="3722"/>
                  <a:pt x="95" y="3164"/>
                  <a:pt x="286" y="2632"/>
                </a:cubicBezTo>
                <a:cubicBezTo>
                  <a:pt x="477" y="2107"/>
                  <a:pt x="734" y="1645"/>
                  <a:pt x="1052" y="1263"/>
                </a:cubicBezTo>
                <a:cubicBezTo>
                  <a:pt x="1373" y="878"/>
                  <a:pt x="1755" y="573"/>
                  <a:pt x="2195" y="344"/>
                </a:cubicBezTo>
                <a:cubicBezTo>
                  <a:pt x="2636" y="115"/>
                  <a:pt x="3103" y="0"/>
                  <a:pt x="3595" y="0"/>
                </a:cubicBezTo>
                <a:lnTo>
                  <a:pt x="16189" y="0"/>
                </a:lnTo>
                <a:cubicBezTo>
                  <a:pt x="16402" y="0"/>
                  <a:pt x="16605" y="26"/>
                  <a:pt x="16798" y="82"/>
                </a:cubicBezTo>
                <a:lnTo>
                  <a:pt x="14608" y="2715"/>
                </a:lnTo>
                <a:lnTo>
                  <a:pt x="3595" y="2715"/>
                </a:lnTo>
                <a:cubicBezTo>
                  <a:pt x="3228" y="2715"/>
                  <a:pt x="2915" y="2868"/>
                  <a:pt x="2653" y="3185"/>
                </a:cubicBezTo>
                <a:cubicBezTo>
                  <a:pt x="2391" y="3496"/>
                  <a:pt x="2261" y="3875"/>
                  <a:pt x="2261" y="4316"/>
                </a:cubicBezTo>
                <a:lnTo>
                  <a:pt x="2261" y="17284"/>
                </a:lnTo>
                <a:cubicBezTo>
                  <a:pt x="2261" y="17725"/>
                  <a:pt x="2391" y="18101"/>
                  <a:pt x="2653" y="18412"/>
                </a:cubicBezTo>
                <a:cubicBezTo>
                  <a:pt x="2915" y="18730"/>
                  <a:pt x="3228" y="18888"/>
                  <a:pt x="3595" y="18888"/>
                </a:cubicBezTo>
                <a:lnTo>
                  <a:pt x="16189" y="18888"/>
                </a:lnTo>
                <a:cubicBezTo>
                  <a:pt x="16556" y="18888"/>
                  <a:pt x="16874" y="18730"/>
                  <a:pt x="17139" y="18412"/>
                </a:cubicBezTo>
                <a:cubicBezTo>
                  <a:pt x="17405" y="18101"/>
                  <a:pt x="17537" y="17725"/>
                  <a:pt x="17537" y="17284"/>
                </a:cubicBezTo>
                <a:lnTo>
                  <a:pt x="17537" y="12698"/>
                </a:lnTo>
                <a:close/>
                <a:moveTo>
                  <a:pt x="21333" y="2797"/>
                </a:moveTo>
                <a:cubicBezTo>
                  <a:pt x="21514" y="3011"/>
                  <a:pt x="21600" y="3273"/>
                  <a:pt x="21598" y="3578"/>
                </a:cubicBezTo>
                <a:cubicBezTo>
                  <a:pt x="21593" y="3881"/>
                  <a:pt x="21505" y="4137"/>
                  <a:pt x="21333" y="4342"/>
                </a:cubicBezTo>
                <a:lnTo>
                  <a:pt x="13005" y="14346"/>
                </a:lnTo>
                <a:lnTo>
                  <a:pt x="11855" y="15721"/>
                </a:lnTo>
                <a:cubicBezTo>
                  <a:pt x="11676" y="15938"/>
                  <a:pt x="11458" y="16044"/>
                  <a:pt x="11206" y="16044"/>
                </a:cubicBezTo>
                <a:cubicBezTo>
                  <a:pt x="10952" y="16044"/>
                  <a:pt x="10734" y="15938"/>
                  <a:pt x="10555" y="15721"/>
                </a:cubicBezTo>
                <a:lnTo>
                  <a:pt x="9383" y="14346"/>
                </a:lnTo>
                <a:lnTo>
                  <a:pt x="4780" y="8787"/>
                </a:lnTo>
                <a:cubicBezTo>
                  <a:pt x="4601" y="8573"/>
                  <a:pt x="4508" y="8314"/>
                  <a:pt x="4508" y="8006"/>
                </a:cubicBezTo>
                <a:cubicBezTo>
                  <a:pt x="4508" y="7703"/>
                  <a:pt x="4601" y="7442"/>
                  <a:pt x="4780" y="7227"/>
                </a:cubicBezTo>
                <a:lnTo>
                  <a:pt x="5927" y="5847"/>
                </a:lnTo>
                <a:cubicBezTo>
                  <a:pt x="6106" y="5635"/>
                  <a:pt x="6324" y="5526"/>
                  <a:pt x="6578" y="5526"/>
                </a:cubicBezTo>
                <a:cubicBezTo>
                  <a:pt x="6830" y="5526"/>
                  <a:pt x="7043" y="5635"/>
                  <a:pt x="7215" y="5847"/>
                </a:cubicBezTo>
                <a:lnTo>
                  <a:pt x="11199" y="10633"/>
                </a:lnTo>
                <a:lnTo>
                  <a:pt x="18861" y="1404"/>
                </a:lnTo>
                <a:cubicBezTo>
                  <a:pt x="19040" y="1187"/>
                  <a:pt x="19263" y="1084"/>
                  <a:pt x="19525" y="1087"/>
                </a:cubicBezTo>
                <a:cubicBezTo>
                  <a:pt x="19787" y="1093"/>
                  <a:pt x="20002" y="1199"/>
                  <a:pt x="20173" y="1404"/>
                </a:cubicBezTo>
                <a:lnTo>
                  <a:pt x="21333" y="2797"/>
                </a:lnTo>
                <a:close/>
                <a:moveTo>
                  <a:pt x="21333" y="2797"/>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92" name="AutoShape 63">
            <a:extLst>
              <a:ext uri="{FF2B5EF4-FFF2-40B4-BE49-F238E27FC236}">
                <a16:creationId xmlns:a16="http://schemas.microsoft.com/office/drawing/2014/main" id="{E65EB0B4-9A44-594D-878E-435757E4B89A}"/>
              </a:ext>
            </a:extLst>
          </p:cNvPr>
          <p:cNvSpPr>
            <a:spLocks/>
          </p:cNvSpPr>
          <p:nvPr/>
        </p:nvSpPr>
        <p:spPr bwMode="auto">
          <a:xfrm>
            <a:off x="9102818" y="919213"/>
            <a:ext cx="224606" cy="224606"/>
          </a:xfrm>
          <a:custGeom>
            <a:avLst/>
            <a:gdLst>
              <a:gd name="T0" fmla="*/ 96928940 w 21600"/>
              <a:gd name="T1" fmla="*/ 0 h 21600"/>
              <a:gd name="T2" fmla="*/ 105237686 w 21600"/>
              <a:gd name="T3" fmla="*/ 1887943 h 21600"/>
              <a:gd name="T4" fmla="*/ 112081310 w 21600"/>
              <a:gd name="T5" fmla="*/ 7029997 h 21600"/>
              <a:gd name="T6" fmla="*/ 116784667 w 21600"/>
              <a:gd name="T7" fmla="*/ 14554059 h 21600"/>
              <a:gd name="T8" fmla="*/ 118540689 w 21600"/>
              <a:gd name="T9" fmla="*/ 23697248 h 21600"/>
              <a:gd name="T10" fmla="*/ 118540689 w 21600"/>
              <a:gd name="T11" fmla="*/ 94843441 h 21600"/>
              <a:gd name="T12" fmla="*/ 116784667 w 21600"/>
              <a:gd name="T13" fmla="*/ 103986630 h 21600"/>
              <a:gd name="T14" fmla="*/ 112081310 w 21600"/>
              <a:gd name="T15" fmla="*/ 111510692 h 21600"/>
              <a:gd name="T16" fmla="*/ 105281554 w 21600"/>
              <a:gd name="T17" fmla="*/ 116652746 h 21600"/>
              <a:gd name="T18" fmla="*/ 96928940 w 21600"/>
              <a:gd name="T19" fmla="*/ 118540689 h 21600"/>
              <a:gd name="T20" fmla="*/ 21534896 w 21600"/>
              <a:gd name="T21" fmla="*/ 118540689 h 21600"/>
              <a:gd name="T22" fmla="*/ 13231442 w 21600"/>
              <a:gd name="T23" fmla="*/ 116652746 h 21600"/>
              <a:gd name="T24" fmla="*/ 6388135 w 21600"/>
              <a:gd name="T25" fmla="*/ 111510692 h 21600"/>
              <a:gd name="T26" fmla="*/ 1712154 w 21600"/>
              <a:gd name="T27" fmla="*/ 103986630 h 21600"/>
              <a:gd name="T28" fmla="*/ 0 w 21600"/>
              <a:gd name="T29" fmla="*/ 94843441 h 21600"/>
              <a:gd name="T30" fmla="*/ 0 w 21600"/>
              <a:gd name="T31" fmla="*/ 23697248 h 21600"/>
              <a:gd name="T32" fmla="*/ 1712154 w 21600"/>
              <a:gd name="T33" fmla="*/ 14554059 h 21600"/>
              <a:gd name="T34" fmla="*/ 6388135 w 21600"/>
              <a:gd name="T35" fmla="*/ 7029997 h 21600"/>
              <a:gd name="T36" fmla="*/ 13231442 w 21600"/>
              <a:gd name="T37" fmla="*/ 1887943 h 21600"/>
              <a:gd name="T38" fmla="*/ 21534896 w 21600"/>
              <a:gd name="T39" fmla="*/ 0 h 21600"/>
              <a:gd name="T40" fmla="*/ 96928940 w 21600"/>
              <a:gd name="T41" fmla="*/ 0 h 21600"/>
              <a:gd name="T42" fmla="*/ 96928940 w 21600"/>
              <a:gd name="T43" fmla="*/ 14894437 h 21600"/>
              <a:gd name="T44" fmla="*/ 21534896 w 21600"/>
              <a:gd name="T45" fmla="*/ 14894437 h 21600"/>
              <a:gd name="T46" fmla="*/ 15898760 w 21600"/>
              <a:gd name="T47" fmla="*/ 17490193 h 21600"/>
              <a:gd name="T48" fmla="*/ 13538835 w 21600"/>
              <a:gd name="T49" fmla="*/ 23697248 h 21600"/>
              <a:gd name="T50" fmla="*/ 13538835 w 21600"/>
              <a:gd name="T51" fmla="*/ 94843441 h 21600"/>
              <a:gd name="T52" fmla="*/ 15898760 w 21600"/>
              <a:gd name="T53" fmla="*/ 101050496 h 21600"/>
              <a:gd name="T54" fmla="*/ 21534896 w 21600"/>
              <a:gd name="T55" fmla="*/ 103646252 h 21600"/>
              <a:gd name="T56" fmla="*/ 96928940 w 21600"/>
              <a:gd name="T57" fmla="*/ 103646252 h 21600"/>
              <a:gd name="T58" fmla="*/ 102614536 w 21600"/>
              <a:gd name="T59" fmla="*/ 101050496 h 21600"/>
              <a:gd name="T60" fmla="*/ 105001836 w 21600"/>
              <a:gd name="T61" fmla="*/ 94843441 h 21600"/>
              <a:gd name="T62" fmla="*/ 105001836 w 21600"/>
              <a:gd name="T63" fmla="*/ 23697248 h 21600"/>
              <a:gd name="T64" fmla="*/ 102614536 w 21600"/>
              <a:gd name="T65" fmla="*/ 17490193 h 21600"/>
              <a:gd name="T66" fmla="*/ 96928940 w 21600"/>
              <a:gd name="T67" fmla="*/ 14894437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17662" y="0"/>
                </a:moveTo>
                <a:cubicBezTo>
                  <a:pt x="18199" y="0"/>
                  <a:pt x="18703" y="118"/>
                  <a:pt x="19176" y="344"/>
                </a:cubicBezTo>
                <a:cubicBezTo>
                  <a:pt x="19651" y="576"/>
                  <a:pt x="20065" y="887"/>
                  <a:pt x="20423" y="1281"/>
                </a:cubicBezTo>
                <a:cubicBezTo>
                  <a:pt x="20780" y="1674"/>
                  <a:pt x="21066" y="2132"/>
                  <a:pt x="21280" y="2652"/>
                </a:cubicBezTo>
                <a:cubicBezTo>
                  <a:pt x="21493" y="3169"/>
                  <a:pt x="21600" y="3727"/>
                  <a:pt x="21600" y="4318"/>
                </a:cubicBezTo>
                <a:lnTo>
                  <a:pt x="21600" y="17282"/>
                </a:lnTo>
                <a:cubicBezTo>
                  <a:pt x="21600" y="17873"/>
                  <a:pt x="21493" y="18431"/>
                  <a:pt x="21280" y="18948"/>
                </a:cubicBezTo>
                <a:cubicBezTo>
                  <a:pt x="21066" y="19468"/>
                  <a:pt x="20780" y="19926"/>
                  <a:pt x="20423" y="20319"/>
                </a:cubicBezTo>
                <a:cubicBezTo>
                  <a:pt x="20065" y="20713"/>
                  <a:pt x="19651" y="21024"/>
                  <a:pt x="19184" y="21256"/>
                </a:cubicBezTo>
                <a:cubicBezTo>
                  <a:pt x="18714" y="21485"/>
                  <a:pt x="18210" y="21600"/>
                  <a:pt x="17662" y="21600"/>
                </a:cubicBezTo>
                <a:lnTo>
                  <a:pt x="3924" y="21600"/>
                </a:lnTo>
                <a:cubicBezTo>
                  <a:pt x="3388" y="21600"/>
                  <a:pt x="2883" y="21485"/>
                  <a:pt x="2411" y="21256"/>
                </a:cubicBezTo>
                <a:cubicBezTo>
                  <a:pt x="1935" y="21024"/>
                  <a:pt x="1522" y="20713"/>
                  <a:pt x="1164" y="20319"/>
                </a:cubicBezTo>
                <a:cubicBezTo>
                  <a:pt x="806" y="19926"/>
                  <a:pt x="523" y="19468"/>
                  <a:pt x="312" y="18948"/>
                </a:cubicBezTo>
                <a:cubicBezTo>
                  <a:pt x="104" y="18431"/>
                  <a:pt x="0" y="17873"/>
                  <a:pt x="0" y="17282"/>
                </a:cubicBezTo>
                <a:lnTo>
                  <a:pt x="0" y="4318"/>
                </a:lnTo>
                <a:cubicBezTo>
                  <a:pt x="0" y="3727"/>
                  <a:pt x="104" y="3169"/>
                  <a:pt x="312" y="2652"/>
                </a:cubicBezTo>
                <a:cubicBezTo>
                  <a:pt x="523" y="2132"/>
                  <a:pt x="806" y="1674"/>
                  <a:pt x="1164" y="1281"/>
                </a:cubicBezTo>
                <a:cubicBezTo>
                  <a:pt x="1522" y="887"/>
                  <a:pt x="1935" y="576"/>
                  <a:pt x="2411" y="344"/>
                </a:cubicBezTo>
                <a:cubicBezTo>
                  <a:pt x="2883" y="118"/>
                  <a:pt x="3388" y="0"/>
                  <a:pt x="3924" y="0"/>
                </a:cubicBezTo>
                <a:lnTo>
                  <a:pt x="17662" y="0"/>
                </a:lnTo>
                <a:close/>
                <a:moveTo>
                  <a:pt x="17662" y="2714"/>
                </a:moveTo>
                <a:lnTo>
                  <a:pt x="3924" y="2714"/>
                </a:lnTo>
                <a:cubicBezTo>
                  <a:pt x="3524" y="2714"/>
                  <a:pt x="3180" y="2873"/>
                  <a:pt x="2897" y="3187"/>
                </a:cubicBezTo>
                <a:cubicBezTo>
                  <a:pt x="2608" y="3501"/>
                  <a:pt x="2467" y="3877"/>
                  <a:pt x="2467" y="4318"/>
                </a:cubicBezTo>
                <a:lnTo>
                  <a:pt x="2467" y="17282"/>
                </a:lnTo>
                <a:cubicBezTo>
                  <a:pt x="2467" y="17723"/>
                  <a:pt x="2608" y="18099"/>
                  <a:pt x="2897" y="18413"/>
                </a:cubicBezTo>
                <a:cubicBezTo>
                  <a:pt x="3180" y="18728"/>
                  <a:pt x="3524" y="18886"/>
                  <a:pt x="3924" y="18886"/>
                </a:cubicBezTo>
                <a:lnTo>
                  <a:pt x="17662" y="18886"/>
                </a:lnTo>
                <a:cubicBezTo>
                  <a:pt x="18063" y="18886"/>
                  <a:pt x="18407" y="18728"/>
                  <a:pt x="18698" y="18413"/>
                </a:cubicBezTo>
                <a:cubicBezTo>
                  <a:pt x="18989" y="18102"/>
                  <a:pt x="19133" y="17723"/>
                  <a:pt x="19133" y="17282"/>
                </a:cubicBezTo>
                <a:lnTo>
                  <a:pt x="19133" y="4318"/>
                </a:lnTo>
                <a:cubicBezTo>
                  <a:pt x="19133" y="3877"/>
                  <a:pt x="18989" y="3501"/>
                  <a:pt x="18698" y="3187"/>
                </a:cubicBezTo>
                <a:cubicBezTo>
                  <a:pt x="18407" y="2873"/>
                  <a:pt x="18063" y="2714"/>
                  <a:pt x="17662" y="2714"/>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93" name="AutoShape 64">
            <a:extLst>
              <a:ext uri="{FF2B5EF4-FFF2-40B4-BE49-F238E27FC236}">
                <a16:creationId xmlns:a16="http://schemas.microsoft.com/office/drawing/2014/main" id="{4FC8777D-B1BC-ED40-87F1-1C5F5F2DDE10}"/>
              </a:ext>
            </a:extLst>
          </p:cNvPr>
          <p:cNvSpPr>
            <a:spLocks/>
          </p:cNvSpPr>
          <p:nvPr/>
        </p:nvSpPr>
        <p:spPr bwMode="auto">
          <a:xfrm>
            <a:off x="9481057" y="945174"/>
            <a:ext cx="224606" cy="224606"/>
          </a:xfrm>
          <a:custGeom>
            <a:avLst/>
            <a:gdLst>
              <a:gd name="T0" fmla="*/ 102142555 w 21600"/>
              <a:gd name="T1" fmla="*/ 51290784 h 21600"/>
              <a:gd name="T2" fmla="*/ 114024004 w 21600"/>
              <a:gd name="T3" fmla="*/ 64138281 h 21600"/>
              <a:gd name="T4" fmla="*/ 118540689 w 21600"/>
              <a:gd name="T5" fmla="*/ 82907223 h 21600"/>
              <a:gd name="T6" fmla="*/ 116197257 w 21600"/>
              <a:gd name="T7" fmla="*/ 96747859 h 21600"/>
              <a:gd name="T8" fmla="*/ 109809439 w 21600"/>
              <a:gd name="T9" fmla="*/ 108063983 h 21600"/>
              <a:gd name="T10" fmla="*/ 100375332 w 21600"/>
              <a:gd name="T11" fmla="*/ 115741750 h 21600"/>
              <a:gd name="T12" fmla="*/ 88839552 w 21600"/>
              <a:gd name="T13" fmla="*/ 118540689 h 21600"/>
              <a:gd name="T14" fmla="*/ 24641210 w 21600"/>
              <a:gd name="T15" fmla="*/ 118540689 h 21600"/>
              <a:gd name="T16" fmla="*/ 15092010 w 21600"/>
              <a:gd name="T17" fmla="*/ 116219340 h 21600"/>
              <a:gd name="T18" fmla="*/ 7205786 w 21600"/>
              <a:gd name="T19" fmla="*/ 109880682 h 21600"/>
              <a:gd name="T20" fmla="*/ 1920928 w 21600"/>
              <a:gd name="T21" fmla="*/ 100402708 h 21600"/>
              <a:gd name="T22" fmla="*/ 0 w 21600"/>
              <a:gd name="T23" fmla="*/ 88960272 h 21600"/>
              <a:gd name="T24" fmla="*/ 1476322 w 21600"/>
              <a:gd name="T25" fmla="*/ 78928489 h 21600"/>
              <a:gd name="T26" fmla="*/ 5542792 w 21600"/>
              <a:gd name="T27" fmla="*/ 70345035 h 21600"/>
              <a:gd name="T28" fmla="*/ 11629125 w 21600"/>
              <a:gd name="T29" fmla="*/ 63836497 h 21600"/>
              <a:gd name="T30" fmla="*/ 19230040 w 21600"/>
              <a:gd name="T31" fmla="*/ 59983758 h 21600"/>
              <a:gd name="T32" fmla="*/ 16002988 w 21600"/>
              <a:gd name="T33" fmla="*/ 53173118 h 21600"/>
              <a:gd name="T34" fmla="*/ 14883553 w 21600"/>
              <a:gd name="T35" fmla="*/ 45220943 h 21600"/>
              <a:gd name="T36" fmla="*/ 16425510 w 21600"/>
              <a:gd name="T37" fmla="*/ 35929958 h 21600"/>
              <a:gd name="T38" fmla="*/ 20613017 w 21600"/>
              <a:gd name="T39" fmla="*/ 28444172 h 21600"/>
              <a:gd name="T40" fmla="*/ 26858330 w 21600"/>
              <a:gd name="T41" fmla="*/ 23400738 h 21600"/>
              <a:gd name="T42" fmla="*/ 34612633 w 21600"/>
              <a:gd name="T43" fmla="*/ 21551388 h 21600"/>
              <a:gd name="T44" fmla="*/ 46966382 w 21600"/>
              <a:gd name="T45" fmla="*/ 27006427 h 21600"/>
              <a:gd name="T46" fmla="*/ 50840887 w 21600"/>
              <a:gd name="T47" fmla="*/ 16304789 h 21600"/>
              <a:gd name="T48" fmla="*/ 57349425 w 21600"/>
              <a:gd name="T49" fmla="*/ 7710752 h 21600"/>
              <a:gd name="T50" fmla="*/ 65724123 w 21600"/>
              <a:gd name="T51" fmla="*/ 2052532 h 21600"/>
              <a:gd name="T52" fmla="*/ 75657587 w 21600"/>
              <a:gd name="T53" fmla="*/ 0 h 21600"/>
              <a:gd name="T54" fmla="*/ 87127398 w 21600"/>
              <a:gd name="T55" fmla="*/ 2798921 h 21600"/>
              <a:gd name="T56" fmla="*/ 96555895 w 21600"/>
              <a:gd name="T57" fmla="*/ 10399854 h 21600"/>
              <a:gd name="T58" fmla="*/ 102894553 w 21600"/>
              <a:gd name="T59" fmla="*/ 21710368 h 21600"/>
              <a:gd name="T60" fmla="*/ 105226785 w 21600"/>
              <a:gd name="T61" fmla="*/ 35474469 h 21600"/>
              <a:gd name="T62" fmla="*/ 104409134 w 21600"/>
              <a:gd name="T63" fmla="*/ 43755822 h 21600"/>
              <a:gd name="T64" fmla="*/ 102142555 w 21600"/>
              <a:gd name="T65" fmla="*/ 51290784 h 216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600" h="21600">
                <a:moveTo>
                  <a:pt x="18612" y="9346"/>
                </a:moveTo>
                <a:cubicBezTo>
                  <a:pt x="19507" y="9887"/>
                  <a:pt x="20230" y="10668"/>
                  <a:pt x="20777" y="11687"/>
                </a:cubicBezTo>
                <a:cubicBezTo>
                  <a:pt x="21324" y="12709"/>
                  <a:pt x="21600" y="13846"/>
                  <a:pt x="21600" y="15107"/>
                </a:cubicBezTo>
                <a:cubicBezTo>
                  <a:pt x="21600" y="16006"/>
                  <a:pt x="21458" y="16846"/>
                  <a:pt x="21173" y="17629"/>
                </a:cubicBezTo>
                <a:cubicBezTo>
                  <a:pt x="20890" y="18410"/>
                  <a:pt x="20503" y="19098"/>
                  <a:pt x="20009" y="19691"/>
                </a:cubicBezTo>
                <a:cubicBezTo>
                  <a:pt x="19512" y="20281"/>
                  <a:pt x="18941" y="20748"/>
                  <a:pt x="18290" y="21090"/>
                </a:cubicBezTo>
                <a:cubicBezTo>
                  <a:pt x="17640" y="21427"/>
                  <a:pt x="16939" y="21600"/>
                  <a:pt x="16188" y="21600"/>
                </a:cubicBezTo>
                <a:lnTo>
                  <a:pt x="4490" y="21600"/>
                </a:lnTo>
                <a:cubicBezTo>
                  <a:pt x="3878" y="21600"/>
                  <a:pt x="3298" y="21459"/>
                  <a:pt x="2750" y="21177"/>
                </a:cubicBezTo>
                <a:cubicBezTo>
                  <a:pt x="2203" y="20900"/>
                  <a:pt x="1723" y="20512"/>
                  <a:pt x="1313" y="20022"/>
                </a:cubicBezTo>
                <a:cubicBezTo>
                  <a:pt x="905" y="19527"/>
                  <a:pt x="583" y="18954"/>
                  <a:pt x="350" y="18295"/>
                </a:cubicBezTo>
                <a:cubicBezTo>
                  <a:pt x="115" y="17641"/>
                  <a:pt x="0" y="16947"/>
                  <a:pt x="0" y="16210"/>
                </a:cubicBezTo>
                <a:cubicBezTo>
                  <a:pt x="0" y="15565"/>
                  <a:pt x="89" y="14958"/>
                  <a:pt x="269" y="14382"/>
                </a:cubicBezTo>
                <a:cubicBezTo>
                  <a:pt x="449" y="13809"/>
                  <a:pt x="696" y="13288"/>
                  <a:pt x="1010" y="12818"/>
                </a:cubicBezTo>
                <a:cubicBezTo>
                  <a:pt x="1325" y="12352"/>
                  <a:pt x="1694" y="11955"/>
                  <a:pt x="2119" y="11632"/>
                </a:cubicBezTo>
                <a:cubicBezTo>
                  <a:pt x="2544" y="11313"/>
                  <a:pt x="3005" y="11079"/>
                  <a:pt x="3504" y="10930"/>
                </a:cubicBezTo>
                <a:cubicBezTo>
                  <a:pt x="3250" y="10552"/>
                  <a:pt x="3055" y="10141"/>
                  <a:pt x="2916" y="9689"/>
                </a:cubicBezTo>
                <a:cubicBezTo>
                  <a:pt x="2779" y="9239"/>
                  <a:pt x="2712" y="8759"/>
                  <a:pt x="2712" y="8240"/>
                </a:cubicBezTo>
                <a:cubicBezTo>
                  <a:pt x="2712" y="7636"/>
                  <a:pt x="2806" y="7071"/>
                  <a:pt x="2993" y="6547"/>
                </a:cubicBezTo>
                <a:cubicBezTo>
                  <a:pt x="3180" y="6023"/>
                  <a:pt x="3434" y="5568"/>
                  <a:pt x="3756" y="5183"/>
                </a:cubicBezTo>
                <a:cubicBezTo>
                  <a:pt x="4078" y="4797"/>
                  <a:pt x="4457" y="4489"/>
                  <a:pt x="4894" y="4264"/>
                </a:cubicBezTo>
                <a:cubicBezTo>
                  <a:pt x="5330" y="4040"/>
                  <a:pt x="5801" y="3927"/>
                  <a:pt x="6307" y="3927"/>
                </a:cubicBezTo>
                <a:cubicBezTo>
                  <a:pt x="7171" y="3927"/>
                  <a:pt x="7922" y="4258"/>
                  <a:pt x="8558" y="4921"/>
                </a:cubicBezTo>
                <a:cubicBezTo>
                  <a:pt x="8698" y="4224"/>
                  <a:pt x="8933" y="3573"/>
                  <a:pt x="9264" y="2971"/>
                </a:cubicBezTo>
                <a:cubicBezTo>
                  <a:pt x="9598" y="2370"/>
                  <a:pt x="9994" y="1848"/>
                  <a:pt x="10450" y="1405"/>
                </a:cubicBezTo>
                <a:cubicBezTo>
                  <a:pt x="10906" y="964"/>
                  <a:pt x="11412" y="622"/>
                  <a:pt x="11976" y="374"/>
                </a:cubicBezTo>
                <a:cubicBezTo>
                  <a:pt x="12540" y="124"/>
                  <a:pt x="13142" y="0"/>
                  <a:pt x="13786" y="0"/>
                </a:cubicBezTo>
                <a:cubicBezTo>
                  <a:pt x="14520" y="0"/>
                  <a:pt x="15218" y="170"/>
                  <a:pt x="15876" y="510"/>
                </a:cubicBezTo>
                <a:cubicBezTo>
                  <a:pt x="16536" y="852"/>
                  <a:pt x="17110" y="1313"/>
                  <a:pt x="17594" y="1895"/>
                </a:cubicBezTo>
                <a:cubicBezTo>
                  <a:pt x="18082" y="2476"/>
                  <a:pt x="18466" y="3167"/>
                  <a:pt x="18749" y="3956"/>
                </a:cubicBezTo>
                <a:cubicBezTo>
                  <a:pt x="19032" y="4745"/>
                  <a:pt x="19174" y="5580"/>
                  <a:pt x="19174" y="6464"/>
                </a:cubicBezTo>
                <a:cubicBezTo>
                  <a:pt x="19174" y="6988"/>
                  <a:pt x="19126" y="7492"/>
                  <a:pt x="19025" y="7973"/>
                </a:cubicBezTo>
                <a:cubicBezTo>
                  <a:pt x="18924" y="8453"/>
                  <a:pt x="18785" y="8914"/>
                  <a:pt x="18612" y="9346"/>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94" name="AutoShape 65">
            <a:extLst>
              <a:ext uri="{FF2B5EF4-FFF2-40B4-BE49-F238E27FC236}">
                <a16:creationId xmlns:a16="http://schemas.microsoft.com/office/drawing/2014/main" id="{229F9293-2651-3E40-9F4B-E4CDEA516873}"/>
              </a:ext>
            </a:extLst>
          </p:cNvPr>
          <p:cNvSpPr>
            <a:spLocks/>
          </p:cNvSpPr>
          <p:nvPr/>
        </p:nvSpPr>
        <p:spPr bwMode="auto">
          <a:xfrm>
            <a:off x="2060400" y="1706613"/>
            <a:ext cx="224606" cy="224606"/>
          </a:xfrm>
          <a:custGeom>
            <a:avLst/>
            <a:gdLst>
              <a:gd name="T0" fmla="*/ 102076603 w 21600"/>
              <a:gd name="T1" fmla="*/ 46812676 h 21600"/>
              <a:gd name="T2" fmla="*/ 117344384 w 21600"/>
              <a:gd name="T3" fmla="*/ 49260337 h 21600"/>
              <a:gd name="T4" fmla="*/ 118540689 w 21600"/>
              <a:gd name="T5" fmla="*/ 68106131 h 21600"/>
              <a:gd name="T6" fmla="*/ 111236266 w 21600"/>
              <a:gd name="T7" fmla="*/ 70844392 h 21600"/>
              <a:gd name="T8" fmla="*/ 101939390 w 21600"/>
              <a:gd name="T9" fmla="*/ 71881700 h 21600"/>
              <a:gd name="T10" fmla="*/ 107443905 w 21600"/>
              <a:gd name="T11" fmla="*/ 92214700 h 21600"/>
              <a:gd name="T12" fmla="*/ 105841588 w 21600"/>
              <a:gd name="T13" fmla="*/ 96166058 h 21600"/>
              <a:gd name="T14" fmla="*/ 96248502 w 21600"/>
              <a:gd name="T15" fmla="*/ 105682292 h 21600"/>
              <a:gd name="T16" fmla="*/ 91259836 w 21600"/>
              <a:gd name="T17" fmla="*/ 106346237 h 21600"/>
              <a:gd name="T18" fmla="*/ 83066220 w 21600"/>
              <a:gd name="T19" fmla="*/ 100100924 h 21600"/>
              <a:gd name="T20" fmla="*/ 76228187 w 21600"/>
              <a:gd name="T21" fmla="*/ 100331464 h 21600"/>
              <a:gd name="T22" fmla="*/ 71393226 w 21600"/>
              <a:gd name="T23" fmla="*/ 105446442 h 21600"/>
              <a:gd name="T24" fmla="*/ 69653697 w 21600"/>
              <a:gd name="T25" fmla="*/ 116230224 h 21600"/>
              <a:gd name="T26" fmla="*/ 50440149 w 21600"/>
              <a:gd name="T27" fmla="*/ 118540689 h 21600"/>
              <a:gd name="T28" fmla="*/ 47630327 w 21600"/>
              <a:gd name="T29" fmla="*/ 109644533 h 21600"/>
              <a:gd name="T30" fmla="*/ 38097601 w 21600"/>
              <a:gd name="T31" fmla="*/ 98290133 h 21600"/>
              <a:gd name="T32" fmla="*/ 26194068 w 21600"/>
              <a:gd name="T33" fmla="*/ 107416529 h 21600"/>
              <a:gd name="T34" fmla="*/ 22539219 w 21600"/>
              <a:gd name="T35" fmla="*/ 105676682 h 21600"/>
              <a:gd name="T36" fmla="*/ 13198775 w 21600"/>
              <a:gd name="T37" fmla="*/ 96166058 h 21600"/>
              <a:gd name="T38" fmla="*/ 12342548 w 21600"/>
              <a:gd name="T39" fmla="*/ 91364065 h 21600"/>
              <a:gd name="T40" fmla="*/ 18263976 w 21600"/>
              <a:gd name="T41" fmla="*/ 83274994 h 21600"/>
              <a:gd name="T42" fmla="*/ 16447594 w 21600"/>
              <a:gd name="T43" fmla="*/ 71590800 h 21600"/>
              <a:gd name="T44" fmla="*/ 1179812 w 21600"/>
              <a:gd name="T45" fmla="*/ 69143139 h 21600"/>
              <a:gd name="T46" fmla="*/ 0 w 21600"/>
              <a:gd name="T47" fmla="*/ 50281170 h 21600"/>
              <a:gd name="T48" fmla="*/ 7353882 w 21600"/>
              <a:gd name="T49" fmla="*/ 47559083 h 21600"/>
              <a:gd name="T50" fmla="*/ 16447594 w 21600"/>
              <a:gd name="T51" fmla="*/ 46499692 h 21600"/>
              <a:gd name="T52" fmla="*/ 11146243 w 21600"/>
              <a:gd name="T53" fmla="*/ 26188776 h 21600"/>
              <a:gd name="T54" fmla="*/ 12715593 w 21600"/>
              <a:gd name="T55" fmla="*/ 22220925 h 21600"/>
              <a:gd name="T56" fmla="*/ 22319562 w 21600"/>
              <a:gd name="T57" fmla="*/ 12737677 h 21600"/>
              <a:gd name="T58" fmla="*/ 27264360 w 21600"/>
              <a:gd name="T59" fmla="*/ 12057239 h 21600"/>
              <a:gd name="T60" fmla="*/ 35518337 w 21600"/>
              <a:gd name="T61" fmla="*/ 18286060 h 21600"/>
              <a:gd name="T62" fmla="*/ 42295992 w 21600"/>
              <a:gd name="T63" fmla="*/ 18126763 h 21600"/>
              <a:gd name="T64" fmla="*/ 47021133 w 21600"/>
              <a:gd name="T65" fmla="*/ 12968235 h 21600"/>
              <a:gd name="T66" fmla="*/ 48837515 w 21600"/>
              <a:gd name="T67" fmla="*/ 2293973 h 21600"/>
              <a:gd name="T68" fmla="*/ 68084047 w 21600"/>
              <a:gd name="T69" fmla="*/ 0 h 21600"/>
              <a:gd name="T70" fmla="*/ 70756657 w 21600"/>
              <a:gd name="T71" fmla="*/ 8753352 h 21600"/>
              <a:gd name="T72" fmla="*/ 76228187 w 21600"/>
              <a:gd name="T73" fmla="*/ 18022535 h 21600"/>
              <a:gd name="T74" fmla="*/ 82961992 w 21600"/>
              <a:gd name="T75" fmla="*/ 18126763 h 21600"/>
              <a:gd name="T76" fmla="*/ 91040497 w 21600"/>
              <a:gd name="T77" fmla="*/ 11980386 h 21600"/>
              <a:gd name="T78" fmla="*/ 95984977 w 21600"/>
              <a:gd name="T79" fmla="*/ 12737677 h 21600"/>
              <a:gd name="T80" fmla="*/ 105407866 w 21600"/>
              <a:gd name="T81" fmla="*/ 22220925 h 21600"/>
              <a:gd name="T82" fmla="*/ 106154273 w 21600"/>
              <a:gd name="T83" fmla="*/ 27193117 h 21600"/>
              <a:gd name="T84" fmla="*/ 100106515 w 21600"/>
              <a:gd name="T85" fmla="*/ 35282188 h 21600"/>
              <a:gd name="T86" fmla="*/ 59303320 w 21600"/>
              <a:gd name="T87" fmla="*/ 77073531 h 21600"/>
              <a:gd name="T88" fmla="*/ 71843424 w 21600"/>
              <a:gd name="T89" fmla="*/ 71727995 h 21600"/>
              <a:gd name="T90" fmla="*/ 77084432 w 21600"/>
              <a:gd name="T91" fmla="*/ 59133140 h 21600"/>
              <a:gd name="T92" fmla="*/ 71843424 w 21600"/>
              <a:gd name="T93" fmla="*/ 46658989 h 21600"/>
              <a:gd name="T94" fmla="*/ 59303320 w 21600"/>
              <a:gd name="T95" fmla="*/ 41467140 h 21600"/>
              <a:gd name="T96" fmla="*/ 46615121 w 21600"/>
              <a:gd name="T97" fmla="*/ 46658989 h 21600"/>
              <a:gd name="T98" fmla="*/ 41439765 w 21600"/>
              <a:gd name="T99" fmla="*/ 59133140 h 21600"/>
              <a:gd name="T100" fmla="*/ 46615121 w 21600"/>
              <a:gd name="T101" fmla="*/ 71727995 h 21600"/>
              <a:gd name="T102" fmla="*/ 59303320 w 21600"/>
              <a:gd name="T103" fmla="*/ 77073531 h 216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600" h="21600">
                <a:moveTo>
                  <a:pt x="17909" y="6867"/>
                </a:moveTo>
                <a:cubicBezTo>
                  <a:pt x="18210" y="7364"/>
                  <a:pt x="18439" y="7917"/>
                  <a:pt x="18600" y="8530"/>
                </a:cubicBezTo>
                <a:cubicBezTo>
                  <a:pt x="19045" y="8620"/>
                  <a:pt x="19513" y="8680"/>
                  <a:pt x="20005" y="8705"/>
                </a:cubicBezTo>
                <a:cubicBezTo>
                  <a:pt x="20498" y="8733"/>
                  <a:pt x="20957" y="8821"/>
                  <a:pt x="21382" y="8976"/>
                </a:cubicBezTo>
                <a:cubicBezTo>
                  <a:pt x="21526" y="9013"/>
                  <a:pt x="21600" y="9092"/>
                  <a:pt x="21600" y="9219"/>
                </a:cubicBezTo>
                <a:lnTo>
                  <a:pt x="21600" y="12410"/>
                </a:lnTo>
                <a:cubicBezTo>
                  <a:pt x="21600" y="12517"/>
                  <a:pt x="21464" y="12613"/>
                  <a:pt x="21198" y="12697"/>
                </a:cubicBezTo>
                <a:cubicBezTo>
                  <a:pt x="20932" y="12788"/>
                  <a:pt x="20623" y="12853"/>
                  <a:pt x="20269" y="12909"/>
                </a:cubicBezTo>
                <a:cubicBezTo>
                  <a:pt x="19918" y="12963"/>
                  <a:pt x="19575" y="13003"/>
                  <a:pt x="19241" y="13031"/>
                </a:cubicBezTo>
                <a:cubicBezTo>
                  <a:pt x="18904" y="13056"/>
                  <a:pt x="18683" y="13079"/>
                  <a:pt x="18575" y="13098"/>
                </a:cubicBezTo>
                <a:cubicBezTo>
                  <a:pt x="18448" y="13612"/>
                  <a:pt x="18238" y="14137"/>
                  <a:pt x="17938" y="14680"/>
                </a:cubicBezTo>
                <a:cubicBezTo>
                  <a:pt x="18433" y="15417"/>
                  <a:pt x="18983" y="16125"/>
                  <a:pt x="19578" y="16803"/>
                </a:cubicBezTo>
                <a:lnTo>
                  <a:pt x="19660" y="17006"/>
                </a:lnTo>
                <a:cubicBezTo>
                  <a:pt x="19660" y="17077"/>
                  <a:pt x="19535" y="17252"/>
                  <a:pt x="19286" y="17523"/>
                </a:cubicBezTo>
                <a:cubicBezTo>
                  <a:pt x="19037" y="17800"/>
                  <a:pt x="18756" y="18096"/>
                  <a:pt x="18439" y="18412"/>
                </a:cubicBezTo>
                <a:cubicBezTo>
                  <a:pt x="18122" y="18726"/>
                  <a:pt x="17822" y="19008"/>
                  <a:pt x="17538" y="19257"/>
                </a:cubicBezTo>
                <a:cubicBezTo>
                  <a:pt x="17252" y="19505"/>
                  <a:pt x="17068" y="19626"/>
                  <a:pt x="16989" y="19626"/>
                </a:cubicBezTo>
                <a:cubicBezTo>
                  <a:pt x="16969" y="19626"/>
                  <a:pt x="16850" y="19542"/>
                  <a:pt x="16629" y="19378"/>
                </a:cubicBezTo>
                <a:cubicBezTo>
                  <a:pt x="16408" y="19211"/>
                  <a:pt x="16165" y="19025"/>
                  <a:pt x="15896" y="18822"/>
                </a:cubicBezTo>
                <a:cubicBezTo>
                  <a:pt x="15629" y="18621"/>
                  <a:pt x="15377" y="18426"/>
                  <a:pt x="15136" y="18240"/>
                </a:cubicBezTo>
                <a:cubicBezTo>
                  <a:pt x="14899" y="18056"/>
                  <a:pt x="14746" y="17946"/>
                  <a:pt x="14683" y="17910"/>
                </a:cubicBezTo>
                <a:cubicBezTo>
                  <a:pt x="14420" y="18054"/>
                  <a:pt x="14156" y="18178"/>
                  <a:pt x="13890" y="18282"/>
                </a:cubicBezTo>
                <a:cubicBezTo>
                  <a:pt x="13624" y="18384"/>
                  <a:pt x="13355" y="18472"/>
                  <a:pt x="13083" y="18545"/>
                </a:cubicBezTo>
                <a:cubicBezTo>
                  <a:pt x="13066" y="18655"/>
                  <a:pt x="13040" y="18875"/>
                  <a:pt x="13009" y="19214"/>
                </a:cubicBezTo>
                <a:cubicBezTo>
                  <a:pt x="12978" y="19553"/>
                  <a:pt x="12933" y="19895"/>
                  <a:pt x="12879" y="20242"/>
                </a:cubicBezTo>
                <a:cubicBezTo>
                  <a:pt x="12825" y="20589"/>
                  <a:pt x="12763" y="20903"/>
                  <a:pt x="12692" y="21179"/>
                </a:cubicBezTo>
                <a:cubicBezTo>
                  <a:pt x="12618" y="21462"/>
                  <a:pt x="12522" y="21600"/>
                  <a:pt x="12406" y="21600"/>
                </a:cubicBezTo>
                <a:lnTo>
                  <a:pt x="9191" y="21600"/>
                </a:lnTo>
                <a:cubicBezTo>
                  <a:pt x="9064" y="21600"/>
                  <a:pt x="8979" y="21521"/>
                  <a:pt x="8933" y="21371"/>
                </a:cubicBezTo>
                <a:cubicBezTo>
                  <a:pt x="8806" y="20928"/>
                  <a:pt x="8721" y="20462"/>
                  <a:pt x="8679" y="19979"/>
                </a:cubicBezTo>
                <a:cubicBezTo>
                  <a:pt x="8630" y="19494"/>
                  <a:pt x="8582" y="19031"/>
                  <a:pt x="8528" y="18585"/>
                </a:cubicBezTo>
                <a:cubicBezTo>
                  <a:pt x="7976" y="18424"/>
                  <a:pt x="7446" y="18198"/>
                  <a:pt x="6942" y="17910"/>
                </a:cubicBezTo>
                <a:cubicBezTo>
                  <a:pt x="6568" y="18192"/>
                  <a:pt x="6203" y="18460"/>
                  <a:pt x="5843" y="18726"/>
                </a:cubicBezTo>
                <a:cubicBezTo>
                  <a:pt x="5481" y="18994"/>
                  <a:pt x="5124" y="19276"/>
                  <a:pt x="4773" y="19573"/>
                </a:cubicBezTo>
                <a:lnTo>
                  <a:pt x="4608" y="19626"/>
                </a:lnTo>
                <a:cubicBezTo>
                  <a:pt x="4555" y="19626"/>
                  <a:pt x="4387" y="19505"/>
                  <a:pt x="4107" y="19256"/>
                </a:cubicBezTo>
                <a:cubicBezTo>
                  <a:pt x="3827" y="19008"/>
                  <a:pt x="3535" y="18726"/>
                  <a:pt x="3232" y="18412"/>
                </a:cubicBezTo>
                <a:cubicBezTo>
                  <a:pt x="2929" y="18096"/>
                  <a:pt x="2654" y="17800"/>
                  <a:pt x="2405" y="17523"/>
                </a:cubicBezTo>
                <a:cubicBezTo>
                  <a:pt x="2155" y="17252"/>
                  <a:pt x="2031" y="17077"/>
                  <a:pt x="2031" y="17006"/>
                </a:cubicBezTo>
                <a:cubicBezTo>
                  <a:pt x="2031" y="16986"/>
                  <a:pt x="2104" y="16868"/>
                  <a:pt x="2249" y="16648"/>
                </a:cubicBezTo>
                <a:cubicBezTo>
                  <a:pt x="2393" y="16427"/>
                  <a:pt x="2563" y="16184"/>
                  <a:pt x="2759" y="15925"/>
                </a:cubicBezTo>
                <a:cubicBezTo>
                  <a:pt x="2951" y="15662"/>
                  <a:pt x="3141" y="15411"/>
                  <a:pt x="3328" y="15174"/>
                </a:cubicBezTo>
                <a:cubicBezTo>
                  <a:pt x="3512" y="14934"/>
                  <a:pt x="3631" y="14778"/>
                  <a:pt x="3688" y="14705"/>
                </a:cubicBezTo>
                <a:cubicBezTo>
                  <a:pt x="3388" y="14211"/>
                  <a:pt x="3158" y="13658"/>
                  <a:pt x="2997" y="13045"/>
                </a:cubicBezTo>
                <a:cubicBezTo>
                  <a:pt x="2535" y="12951"/>
                  <a:pt x="2062" y="12898"/>
                  <a:pt x="1578" y="12870"/>
                </a:cubicBezTo>
                <a:cubicBezTo>
                  <a:pt x="1093" y="12841"/>
                  <a:pt x="640" y="12751"/>
                  <a:pt x="215" y="12599"/>
                </a:cubicBezTo>
                <a:cubicBezTo>
                  <a:pt x="71" y="12562"/>
                  <a:pt x="0" y="12480"/>
                  <a:pt x="0" y="12353"/>
                </a:cubicBezTo>
                <a:lnTo>
                  <a:pt x="0" y="9162"/>
                </a:lnTo>
                <a:cubicBezTo>
                  <a:pt x="0" y="9055"/>
                  <a:pt x="136" y="8959"/>
                  <a:pt x="414" y="8874"/>
                </a:cubicBezTo>
                <a:cubicBezTo>
                  <a:pt x="688" y="8790"/>
                  <a:pt x="997" y="8716"/>
                  <a:pt x="1340" y="8666"/>
                </a:cubicBezTo>
                <a:cubicBezTo>
                  <a:pt x="1685" y="8612"/>
                  <a:pt x="2020" y="8570"/>
                  <a:pt x="2345" y="8544"/>
                </a:cubicBezTo>
                <a:cubicBezTo>
                  <a:pt x="2668" y="8516"/>
                  <a:pt x="2886" y="8493"/>
                  <a:pt x="2997" y="8473"/>
                </a:cubicBezTo>
                <a:cubicBezTo>
                  <a:pt x="3158" y="7926"/>
                  <a:pt x="3379" y="7398"/>
                  <a:pt x="3659" y="6895"/>
                </a:cubicBezTo>
                <a:cubicBezTo>
                  <a:pt x="3161" y="6155"/>
                  <a:pt x="2620" y="5447"/>
                  <a:pt x="2031" y="4772"/>
                </a:cubicBezTo>
                <a:lnTo>
                  <a:pt x="1937" y="4571"/>
                </a:lnTo>
                <a:cubicBezTo>
                  <a:pt x="1937" y="4498"/>
                  <a:pt x="2065" y="4323"/>
                  <a:pt x="2317" y="4049"/>
                </a:cubicBezTo>
                <a:cubicBezTo>
                  <a:pt x="2569" y="3775"/>
                  <a:pt x="2852" y="3479"/>
                  <a:pt x="3164" y="3162"/>
                </a:cubicBezTo>
                <a:cubicBezTo>
                  <a:pt x="3478" y="2849"/>
                  <a:pt x="3778" y="2569"/>
                  <a:pt x="4067" y="2321"/>
                </a:cubicBezTo>
                <a:cubicBezTo>
                  <a:pt x="4356" y="2073"/>
                  <a:pt x="4538" y="1945"/>
                  <a:pt x="4608" y="1945"/>
                </a:cubicBezTo>
                <a:cubicBezTo>
                  <a:pt x="4625" y="1945"/>
                  <a:pt x="4747" y="2030"/>
                  <a:pt x="4968" y="2197"/>
                </a:cubicBezTo>
                <a:cubicBezTo>
                  <a:pt x="5189" y="2363"/>
                  <a:pt x="5435" y="2550"/>
                  <a:pt x="5707" y="2750"/>
                </a:cubicBezTo>
                <a:cubicBezTo>
                  <a:pt x="5976" y="2953"/>
                  <a:pt x="6234" y="3148"/>
                  <a:pt x="6472" y="3332"/>
                </a:cubicBezTo>
                <a:cubicBezTo>
                  <a:pt x="6713" y="3515"/>
                  <a:pt x="6860" y="3628"/>
                  <a:pt x="6914" y="3662"/>
                </a:cubicBezTo>
                <a:cubicBezTo>
                  <a:pt x="7175" y="3518"/>
                  <a:pt x="7441" y="3399"/>
                  <a:pt x="7707" y="3303"/>
                </a:cubicBezTo>
                <a:cubicBezTo>
                  <a:pt x="7973" y="3210"/>
                  <a:pt x="8248" y="3120"/>
                  <a:pt x="8528" y="3030"/>
                </a:cubicBezTo>
                <a:cubicBezTo>
                  <a:pt x="8528" y="2922"/>
                  <a:pt x="8540" y="2699"/>
                  <a:pt x="8568" y="2363"/>
                </a:cubicBezTo>
                <a:cubicBezTo>
                  <a:pt x="8596" y="2033"/>
                  <a:pt x="8636" y="1694"/>
                  <a:pt x="8690" y="1352"/>
                </a:cubicBezTo>
                <a:cubicBezTo>
                  <a:pt x="8744" y="1011"/>
                  <a:pt x="8814" y="697"/>
                  <a:pt x="8899" y="418"/>
                </a:cubicBezTo>
                <a:cubicBezTo>
                  <a:pt x="8984" y="141"/>
                  <a:pt x="9084" y="0"/>
                  <a:pt x="9191" y="0"/>
                </a:cubicBezTo>
                <a:lnTo>
                  <a:pt x="12406" y="0"/>
                </a:lnTo>
                <a:cubicBezTo>
                  <a:pt x="12531" y="0"/>
                  <a:pt x="12618" y="68"/>
                  <a:pt x="12664" y="203"/>
                </a:cubicBezTo>
                <a:cubicBezTo>
                  <a:pt x="12771" y="644"/>
                  <a:pt x="12848" y="1107"/>
                  <a:pt x="12893" y="1595"/>
                </a:cubicBezTo>
                <a:cubicBezTo>
                  <a:pt x="12938" y="2084"/>
                  <a:pt x="13001" y="2561"/>
                  <a:pt x="13083" y="3030"/>
                </a:cubicBezTo>
                <a:cubicBezTo>
                  <a:pt x="13363" y="3100"/>
                  <a:pt x="13632" y="3185"/>
                  <a:pt x="13890" y="3284"/>
                </a:cubicBezTo>
                <a:cubicBezTo>
                  <a:pt x="14148" y="3385"/>
                  <a:pt x="14403" y="3512"/>
                  <a:pt x="14655" y="3662"/>
                </a:cubicBezTo>
                <a:cubicBezTo>
                  <a:pt x="14729" y="3611"/>
                  <a:pt x="14882" y="3490"/>
                  <a:pt x="15117" y="3303"/>
                </a:cubicBezTo>
                <a:cubicBezTo>
                  <a:pt x="15352" y="3120"/>
                  <a:pt x="15604" y="2925"/>
                  <a:pt x="15870" y="2722"/>
                </a:cubicBezTo>
                <a:cubicBezTo>
                  <a:pt x="16136" y="2521"/>
                  <a:pt x="16377" y="2341"/>
                  <a:pt x="16589" y="2183"/>
                </a:cubicBezTo>
                <a:cubicBezTo>
                  <a:pt x="16802" y="2024"/>
                  <a:pt x="16935" y="1945"/>
                  <a:pt x="16989" y="1945"/>
                </a:cubicBezTo>
                <a:cubicBezTo>
                  <a:pt x="17043" y="1945"/>
                  <a:pt x="17210" y="2072"/>
                  <a:pt x="17490" y="2321"/>
                </a:cubicBezTo>
                <a:cubicBezTo>
                  <a:pt x="17771" y="2569"/>
                  <a:pt x="18065" y="2849"/>
                  <a:pt x="18371" y="3162"/>
                </a:cubicBezTo>
                <a:cubicBezTo>
                  <a:pt x="18680" y="3479"/>
                  <a:pt x="18957" y="3775"/>
                  <a:pt x="19207" y="4049"/>
                </a:cubicBezTo>
                <a:cubicBezTo>
                  <a:pt x="19453" y="4323"/>
                  <a:pt x="19578" y="4498"/>
                  <a:pt x="19578" y="4571"/>
                </a:cubicBezTo>
                <a:cubicBezTo>
                  <a:pt x="19578" y="4605"/>
                  <a:pt x="19498" y="4735"/>
                  <a:pt x="19343" y="4955"/>
                </a:cubicBezTo>
                <a:cubicBezTo>
                  <a:pt x="19184" y="5175"/>
                  <a:pt x="19008" y="5416"/>
                  <a:pt x="18813" y="5678"/>
                </a:cubicBezTo>
                <a:cubicBezTo>
                  <a:pt x="18617" y="5938"/>
                  <a:pt x="18428" y="6189"/>
                  <a:pt x="18241" y="6429"/>
                </a:cubicBezTo>
                <a:cubicBezTo>
                  <a:pt x="18057" y="6667"/>
                  <a:pt x="17946" y="6813"/>
                  <a:pt x="17909" y="6867"/>
                </a:cubicBezTo>
                <a:moveTo>
                  <a:pt x="10806" y="14044"/>
                </a:moveTo>
                <a:cubicBezTo>
                  <a:pt x="11248" y="14044"/>
                  <a:pt x="11670" y="13957"/>
                  <a:pt x="12066" y="13779"/>
                </a:cubicBezTo>
                <a:cubicBezTo>
                  <a:pt x="12463" y="13607"/>
                  <a:pt x="12805" y="13370"/>
                  <a:pt x="13091" y="13070"/>
                </a:cubicBezTo>
                <a:cubicBezTo>
                  <a:pt x="13375" y="12774"/>
                  <a:pt x="13604" y="12430"/>
                  <a:pt x="13783" y="12031"/>
                </a:cubicBezTo>
                <a:cubicBezTo>
                  <a:pt x="13958" y="11633"/>
                  <a:pt x="14046" y="11215"/>
                  <a:pt x="14046" y="10775"/>
                </a:cubicBezTo>
                <a:cubicBezTo>
                  <a:pt x="14046" y="10334"/>
                  <a:pt x="13958" y="9919"/>
                  <a:pt x="13783" y="9530"/>
                </a:cubicBezTo>
                <a:cubicBezTo>
                  <a:pt x="13604" y="9143"/>
                  <a:pt x="13375" y="8801"/>
                  <a:pt x="13091" y="8502"/>
                </a:cubicBezTo>
                <a:cubicBezTo>
                  <a:pt x="12805" y="8206"/>
                  <a:pt x="12463" y="7974"/>
                  <a:pt x="12066" y="7808"/>
                </a:cubicBezTo>
                <a:cubicBezTo>
                  <a:pt x="11670" y="7641"/>
                  <a:pt x="11248" y="7556"/>
                  <a:pt x="10806" y="7556"/>
                </a:cubicBezTo>
                <a:cubicBezTo>
                  <a:pt x="10361" y="7556"/>
                  <a:pt x="9939" y="7641"/>
                  <a:pt x="9537" y="7808"/>
                </a:cubicBezTo>
                <a:cubicBezTo>
                  <a:pt x="9135" y="7974"/>
                  <a:pt x="8786" y="8206"/>
                  <a:pt x="8494" y="8502"/>
                </a:cubicBezTo>
                <a:cubicBezTo>
                  <a:pt x="8200" y="8801"/>
                  <a:pt x="7970" y="9143"/>
                  <a:pt x="7800" y="9530"/>
                </a:cubicBezTo>
                <a:cubicBezTo>
                  <a:pt x="7633" y="9919"/>
                  <a:pt x="7551" y="10334"/>
                  <a:pt x="7551" y="10775"/>
                </a:cubicBezTo>
                <a:cubicBezTo>
                  <a:pt x="7551" y="11215"/>
                  <a:pt x="7633" y="11633"/>
                  <a:pt x="7800" y="12031"/>
                </a:cubicBezTo>
                <a:cubicBezTo>
                  <a:pt x="7970" y="12430"/>
                  <a:pt x="8200" y="12774"/>
                  <a:pt x="8494" y="13070"/>
                </a:cubicBezTo>
                <a:cubicBezTo>
                  <a:pt x="8786" y="13370"/>
                  <a:pt x="9135" y="13607"/>
                  <a:pt x="9537" y="13779"/>
                </a:cubicBezTo>
                <a:cubicBezTo>
                  <a:pt x="9939" y="13957"/>
                  <a:pt x="10361" y="14044"/>
                  <a:pt x="10806" y="14044"/>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95" name="AutoShape 66">
            <a:extLst>
              <a:ext uri="{FF2B5EF4-FFF2-40B4-BE49-F238E27FC236}">
                <a16:creationId xmlns:a16="http://schemas.microsoft.com/office/drawing/2014/main" id="{931BA75C-AA42-7545-A0C2-8C2FA43353BF}"/>
              </a:ext>
            </a:extLst>
          </p:cNvPr>
          <p:cNvSpPr>
            <a:spLocks/>
          </p:cNvSpPr>
          <p:nvPr/>
        </p:nvSpPr>
        <p:spPr bwMode="auto">
          <a:xfrm>
            <a:off x="2463058" y="1708201"/>
            <a:ext cx="224606" cy="224606"/>
          </a:xfrm>
          <a:custGeom>
            <a:avLst/>
            <a:gdLst>
              <a:gd name="T0" fmla="*/ 72929891 w 21600"/>
              <a:gd name="T1" fmla="*/ 42427613 h 21600"/>
              <a:gd name="T2" fmla="*/ 66278548 w 21600"/>
              <a:gd name="T3" fmla="*/ 59270336 h 21600"/>
              <a:gd name="T4" fmla="*/ 67645033 w 21600"/>
              <a:gd name="T5" fmla="*/ 75662861 h 21600"/>
              <a:gd name="T6" fmla="*/ 57223413 w 21600"/>
              <a:gd name="T7" fmla="*/ 85645801 h 21600"/>
              <a:gd name="T8" fmla="*/ 44886157 w 21600"/>
              <a:gd name="T9" fmla="*/ 84932061 h 21600"/>
              <a:gd name="T10" fmla="*/ 30705460 w 21600"/>
              <a:gd name="T11" fmla="*/ 92988483 h 21600"/>
              <a:gd name="T12" fmla="*/ 20124543 w 21600"/>
              <a:gd name="T13" fmla="*/ 82901631 h 21600"/>
              <a:gd name="T14" fmla="*/ 8253977 w 21600"/>
              <a:gd name="T15" fmla="*/ 77896473 h 21600"/>
              <a:gd name="T16" fmla="*/ 12671725 w 21600"/>
              <a:gd name="T17" fmla="*/ 66245581 h 21600"/>
              <a:gd name="T18" fmla="*/ 0 w 21600"/>
              <a:gd name="T19" fmla="*/ 56526483 h 21600"/>
              <a:gd name="T20" fmla="*/ 10383361 w 21600"/>
              <a:gd name="T21" fmla="*/ 40424559 h 21600"/>
              <a:gd name="T22" fmla="*/ 7996043 w 21600"/>
              <a:gd name="T23" fmla="*/ 22001268 h 21600"/>
              <a:gd name="T24" fmla="*/ 19636070 w 21600"/>
              <a:gd name="T25" fmla="*/ 16502362 h 21600"/>
              <a:gd name="T26" fmla="*/ 29980837 w 21600"/>
              <a:gd name="T27" fmla="*/ 10800274 h 21600"/>
              <a:gd name="T28" fmla="*/ 44332031 w 21600"/>
              <a:gd name="T29" fmla="*/ 10800274 h 21600"/>
              <a:gd name="T30" fmla="*/ 57997196 w 21600"/>
              <a:gd name="T31" fmla="*/ 13588312 h 21600"/>
              <a:gd name="T32" fmla="*/ 67518721 w 21600"/>
              <a:gd name="T33" fmla="*/ 24185721 h 21600"/>
              <a:gd name="T34" fmla="*/ 37213999 w 21600"/>
              <a:gd name="T35" fmla="*/ 63358907 h 21600"/>
              <a:gd name="T36" fmla="*/ 47482231 w 21600"/>
              <a:gd name="T37" fmla="*/ 44781929 h 21600"/>
              <a:gd name="T38" fmla="*/ 25963827 w 21600"/>
              <a:gd name="T39" fmla="*/ 50001152 h 21600"/>
              <a:gd name="T40" fmla="*/ 112482048 w 21600"/>
              <a:gd name="T41" fmla="*/ 93032351 h 21600"/>
              <a:gd name="T42" fmla="*/ 114331397 w 21600"/>
              <a:gd name="T43" fmla="*/ 105045722 h 21600"/>
              <a:gd name="T44" fmla="*/ 105363998 w 21600"/>
              <a:gd name="T45" fmla="*/ 115072195 h 21600"/>
              <a:gd name="T46" fmla="*/ 95342798 w 21600"/>
              <a:gd name="T47" fmla="*/ 111724758 h 21600"/>
              <a:gd name="T48" fmla="*/ 89789123 w 21600"/>
              <a:gd name="T49" fmla="*/ 117980954 h 21600"/>
              <a:gd name="T50" fmla="*/ 81430918 w 21600"/>
              <a:gd name="T51" fmla="*/ 106220225 h 21600"/>
              <a:gd name="T52" fmla="*/ 71821340 w 21600"/>
              <a:gd name="T53" fmla="*/ 102301851 h 21600"/>
              <a:gd name="T54" fmla="*/ 68885206 w 21600"/>
              <a:gd name="T55" fmla="*/ 88279834 h 21600"/>
              <a:gd name="T56" fmla="*/ 75657587 w 21600"/>
              <a:gd name="T57" fmla="*/ 81892017 h 21600"/>
              <a:gd name="T58" fmla="*/ 73215200 w 21600"/>
              <a:gd name="T59" fmla="*/ 72490894 h 21600"/>
              <a:gd name="T60" fmla="*/ 82177326 w 21600"/>
              <a:gd name="T61" fmla="*/ 62618108 h 21600"/>
              <a:gd name="T62" fmla="*/ 92072195 w 21600"/>
              <a:gd name="T63" fmla="*/ 65949371 h 21600"/>
              <a:gd name="T64" fmla="*/ 97702723 w 21600"/>
              <a:gd name="T65" fmla="*/ 59659873 h 21600"/>
              <a:gd name="T66" fmla="*/ 106099504 w 21600"/>
              <a:gd name="T67" fmla="*/ 71437094 h 21600"/>
              <a:gd name="T68" fmla="*/ 116373046 w 21600"/>
              <a:gd name="T69" fmla="*/ 77336756 h 21600"/>
              <a:gd name="T70" fmla="*/ 115878963 w 21600"/>
              <a:gd name="T71" fmla="*/ 91457410 h 21600"/>
              <a:gd name="T72" fmla="*/ 111164723 w 21600"/>
              <a:gd name="T73" fmla="*/ 39200878 h 21600"/>
              <a:gd name="T74" fmla="*/ 108596342 w 21600"/>
              <a:gd name="T75" fmla="*/ 48639942 h 21600"/>
              <a:gd name="T76" fmla="*/ 100342347 w 21600"/>
              <a:gd name="T77" fmla="*/ 48113209 h 21600"/>
              <a:gd name="T78" fmla="*/ 94349676 w 21600"/>
              <a:gd name="T79" fmla="*/ 48639942 h 21600"/>
              <a:gd name="T80" fmla="*/ 86090090 w 21600"/>
              <a:gd name="T81" fmla="*/ 50330329 h 21600"/>
              <a:gd name="T82" fmla="*/ 82654599 w 21600"/>
              <a:gd name="T83" fmla="*/ 41593470 h 21600"/>
              <a:gd name="T84" fmla="*/ 73939823 w 21600"/>
              <a:gd name="T85" fmla="*/ 30260854 h 21600"/>
              <a:gd name="T86" fmla="*/ 79751432 w 21600"/>
              <a:gd name="T87" fmla="*/ 19806250 h 21600"/>
              <a:gd name="T88" fmla="*/ 79389270 w 21600"/>
              <a:gd name="T89" fmla="*/ 8692991 h 21600"/>
              <a:gd name="T90" fmla="*/ 89465238 w 21600"/>
              <a:gd name="T91" fmla="*/ 1624418 h 21600"/>
              <a:gd name="T92" fmla="*/ 96385715 w 21600"/>
              <a:gd name="T93" fmla="*/ 5641728 h 21600"/>
              <a:gd name="T94" fmla="*/ 100896790 w 21600"/>
              <a:gd name="T95" fmla="*/ 0 h 21600"/>
              <a:gd name="T96" fmla="*/ 110660057 w 21600"/>
              <a:gd name="T97" fmla="*/ 7529671 h 21600"/>
              <a:gd name="T98" fmla="*/ 116241124 w 21600"/>
              <a:gd name="T99" fmla="*/ 17742835 h 21600"/>
              <a:gd name="T100" fmla="*/ 115994392 w 21600"/>
              <a:gd name="T101" fmla="*/ 32571302 h 21600"/>
              <a:gd name="T102" fmla="*/ 93740482 w 21600"/>
              <a:gd name="T103" fmla="*/ 97697431 h 21600"/>
              <a:gd name="T104" fmla="*/ 88548651 w 21600"/>
              <a:gd name="T105" fmla="*/ 82528586 h 21600"/>
              <a:gd name="T106" fmla="*/ 100973643 w 21600"/>
              <a:gd name="T107" fmla="*/ 32307777 h 21600"/>
              <a:gd name="T108" fmla="*/ 89410469 w 21600"/>
              <a:gd name="T109" fmla="*/ 26479694 h 216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1600" h="21600">
                <a:moveTo>
                  <a:pt x="11234" y="6152"/>
                </a:moveTo>
                <a:cubicBezTo>
                  <a:pt x="11406" y="6502"/>
                  <a:pt x="11552" y="6917"/>
                  <a:pt x="11672" y="7395"/>
                </a:cubicBezTo>
                <a:cubicBezTo>
                  <a:pt x="11747" y="7412"/>
                  <a:pt x="11886" y="7434"/>
                  <a:pt x="12089" y="7462"/>
                </a:cubicBezTo>
                <a:cubicBezTo>
                  <a:pt x="12291" y="7488"/>
                  <a:pt x="12501" y="7527"/>
                  <a:pt x="12715" y="7578"/>
                </a:cubicBezTo>
                <a:cubicBezTo>
                  <a:pt x="12929" y="7626"/>
                  <a:pt x="13120" y="7680"/>
                  <a:pt x="13289" y="7731"/>
                </a:cubicBezTo>
                <a:cubicBezTo>
                  <a:pt x="13459" y="7787"/>
                  <a:pt x="13543" y="7849"/>
                  <a:pt x="13543" y="7923"/>
                </a:cubicBezTo>
                <a:lnTo>
                  <a:pt x="13543" y="10328"/>
                </a:lnTo>
                <a:cubicBezTo>
                  <a:pt x="13543" y="10416"/>
                  <a:pt x="13459" y="10495"/>
                  <a:pt x="13289" y="10549"/>
                </a:cubicBezTo>
                <a:cubicBezTo>
                  <a:pt x="13120" y="10611"/>
                  <a:pt x="12929" y="10659"/>
                  <a:pt x="12715" y="10707"/>
                </a:cubicBezTo>
                <a:cubicBezTo>
                  <a:pt x="12501" y="10752"/>
                  <a:pt x="12289" y="10783"/>
                  <a:pt x="12077" y="10800"/>
                </a:cubicBezTo>
                <a:cubicBezTo>
                  <a:pt x="11867" y="10820"/>
                  <a:pt x="11731" y="10837"/>
                  <a:pt x="11672" y="10857"/>
                </a:cubicBezTo>
                <a:cubicBezTo>
                  <a:pt x="11566" y="11243"/>
                  <a:pt x="11430" y="11639"/>
                  <a:pt x="11255" y="12045"/>
                </a:cubicBezTo>
                <a:cubicBezTo>
                  <a:pt x="11430" y="12325"/>
                  <a:pt x="11594" y="12596"/>
                  <a:pt x="11757" y="12864"/>
                </a:cubicBezTo>
                <a:cubicBezTo>
                  <a:pt x="11919" y="13127"/>
                  <a:pt x="12100" y="13395"/>
                  <a:pt x="12303" y="13655"/>
                </a:cubicBezTo>
                <a:lnTo>
                  <a:pt x="12326" y="13787"/>
                </a:lnTo>
                <a:cubicBezTo>
                  <a:pt x="12326" y="13841"/>
                  <a:pt x="12249" y="13977"/>
                  <a:pt x="12096" y="14194"/>
                </a:cubicBezTo>
                <a:cubicBezTo>
                  <a:pt x="11940" y="14411"/>
                  <a:pt x="11761" y="14637"/>
                  <a:pt x="11559" y="14877"/>
                </a:cubicBezTo>
                <a:cubicBezTo>
                  <a:pt x="11357" y="15117"/>
                  <a:pt x="11166" y="15326"/>
                  <a:pt x="10992" y="15513"/>
                </a:cubicBezTo>
                <a:cubicBezTo>
                  <a:pt x="10813" y="15696"/>
                  <a:pt x="10702" y="15789"/>
                  <a:pt x="10658" y="15789"/>
                </a:cubicBezTo>
                <a:cubicBezTo>
                  <a:pt x="10643" y="15789"/>
                  <a:pt x="10566" y="15727"/>
                  <a:pt x="10427" y="15606"/>
                </a:cubicBezTo>
                <a:cubicBezTo>
                  <a:pt x="10288" y="15484"/>
                  <a:pt x="10135" y="15346"/>
                  <a:pt x="9966" y="15188"/>
                </a:cubicBezTo>
                <a:cubicBezTo>
                  <a:pt x="9796" y="15030"/>
                  <a:pt x="9638" y="14886"/>
                  <a:pt x="9493" y="14747"/>
                </a:cubicBezTo>
                <a:cubicBezTo>
                  <a:pt x="9344" y="14615"/>
                  <a:pt x="9250" y="14524"/>
                  <a:pt x="9205" y="14476"/>
                </a:cubicBezTo>
                <a:cubicBezTo>
                  <a:pt x="8866" y="14685"/>
                  <a:pt x="8537" y="14852"/>
                  <a:pt x="8212" y="14979"/>
                </a:cubicBezTo>
                <a:cubicBezTo>
                  <a:pt x="8212" y="15069"/>
                  <a:pt x="8200" y="15236"/>
                  <a:pt x="8179" y="15476"/>
                </a:cubicBezTo>
                <a:cubicBezTo>
                  <a:pt x="8156" y="15721"/>
                  <a:pt x="8127" y="15976"/>
                  <a:pt x="8090" y="16241"/>
                </a:cubicBezTo>
                <a:cubicBezTo>
                  <a:pt x="8052" y="16509"/>
                  <a:pt x="8005" y="16744"/>
                  <a:pt x="7948" y="16944"/>
                </a:cubicBezTo>
                <a:cubicBezTo>
                  <a:pt x="7892" y="17148"/>
                  <a:pt x="7833" y="17249"/>
                  <a:pt x="7774" y="17249"/>
                </a:cubicBezTo>
                <a:lnTo>
                  <a:pt x="5769" y="17249"/>
                </a:lnTo>
                <a:cubicBezTo>
                  <a:pt x="5708" y="17249"/>
                  <a:pt x="5651" y="17147"/>
                  <a:pt x="5595" y="16944"/>
                </a:cubicBezTo>
                <a:cubicBezTo>
                  <a:pt x="5538" y="16744"/>
                  <a:pt x="5494" y="16509"/>
                  <a:pt x="5463" y="16241"/>
                </a:cubicBezTo>
                <a:cubicBezTo>
                  <a:pt x="5435" y="15976"/>
                  <a:pt x="5406" y="15721"/>
                  <a:pt x="5385" y="15484"/>
                </a:cubicBezTo>
                <a:cubicBezTo>
                  <a:pt x="5362" y="15244"/>
                  <a:pt x="5352" y="15078"/>
                  <a:pt x="5352" y="14979"/>
                </a:cubicBezTo>
                <a:cubicBezTo>
                  <a:pt x="5013" y="14871"/>
                  <a:pt x="4682" y="14702"/>
                  <a:pt x="4359" y="14476"/>
                </a:cubicBezTo>
                <a:cubicBezTo>
                  <a:pt x="4126" y="14685"/>
                  <a:pt x="3895" y="14894"/>
                  <a:pt x="3667" y="15106"/>
                </a:cubicBezTo>
                <a:cubicBezTo>
                  <a:pt x="3439" y="15321"/>
                  <a:pt x="3213" y="15535"/>
                  <a:pt x="2996" y="15761"/>
                </a:cubicBezTo>
                <a:lnTo>
                  <a:pt x="2883" y="15789"/>
                </a:lnTo>
                <a:cubicBezTo>
                  <a:pt x="2855" y="15789"/>
                  <a:pt x="2751" y="15696"/>
                  <a:pt x="2573" y="15513"/>
                </a:cubicBezTo>
                <a:cubicBezTo>
                  <a:pt x="2396" y="15326"/>
                  <a:pt x="2212" y="15117"/>
                  <a:pt x="2022" y="14877"/>
                </a:cubicBezTo>
                <a:cubicBezTo>
                  <a:pt x="1829" y="14637"/>
                  <a:pt x="1657" y="14411"/>
                  <a:pt x="1504" y="14194"/>
                </a:cubicBezTo>
                <a:cubicBezTo>
                  <a:pt x="1349" y="13977"/>
                  <a:pt x="1273" y="13841"/>
                  <a:pt x="1273" y="13787"/>
                </a:cubicBezTo>
                <a:cubicBezTo>
                  <a:pt x="1273" y="13771"/>
                  <a:pt x="1320" y="13677"/>
                  <a:pt x="1419" y="13511"/>
                </a:cubicBezTo>
                <a:cubicBezTo>
                  <a:pt x="1516" y="13347"/>
                  <a:pt x="1629" y="13163"/>
                  <a:pt x="1751" y="12971"/>
                </a:cubicBezTo>
                <a:cubicBezTo>
                  <a:pt x="1876" y="12777"/>
                  <a:pt x="1991" y="12590"/>
                  <a:pt x="2100" y="12415"/>
                </a:cubicBezTo>
                <a:cubicBezTo>
                  <a:pt x="2210" y="12240"/>
                  <a:pt x="2278" y="12127"/>
                  <a:pt x="2309" y="12071"/>
                </a:cubicBezTo>
                <a:cubicBezTo>
                  <a:pt x="2135" y="11687"/>
                  <a:pt x="1989" y="11260"/>
                  <a:pt x="1869" y="10800"/>
                </a:cubicBezTo>
                <a:cubicBezTo>
                  <a:pt x="1794" y="10783"/>
                  <a:pt x="1655" y="10761"/>
                  <a:pt x="1452" y="10732"/>
                </a:cubicBezTo>
                <a:cubicBezTo>
                  <a:pt x="1250" y="10707"/>
                  <a:pt x="1043" y="10676"/>
                  <a:pt x="826" y="10639"/>
                </a:cubicBezTo>
                <a:cubicBezTo>
                  <a:pt x="612" y="10602"/>
                  <a:pt x="421" y="10554"/>
                  <a:pt x="252" y="10498"/>
                </a:cubicBezTo>
                <a:cubicBezTo>
                  <a:pt x="82" y="10439"/>
                  <a:pt x="0" y="10374"/>
                  <a:pt x="0" y="10300"/>
                </a:cubicBezTo>
                <a:lnTo>
                  <a:pt x="0" y="7869"/>
                </a:lnTo>
                <a:cubicBezTo>
                  <a:pt x="0" y="7798"/>
                  <a:pt x="82" y="7725"/>
                  <a:pt x="252" y="7660"/>
                </a:cubicBezTo>
                <a:cubicBezTo>
                  <a:pt x="421" y="7590"/>
                  <a:pt x="617" y="7539"/>
                  <a:pt x="838" y="7502"/>
                </a:cubicBezTo>
                <a:cubicBezTo>
                  <a:pt x="1059" y="7468"/>
                  <a:pt x="1273" y="7434"/>
                  <a:pt x="1476" y="7409"/>
                </a:cubicBezTo>
                <a:cubicBezTo>
                  <a:pt x="1678" y="7380"/>
                  <a:pt x="1817" y="7366"/>
                  <a:pt x="1892" y="7366"/>
                </a:cubicBezTo>
                <a:cubicBezTo>
                  <a:pt x="1982" y="6926"/>
                  <a:pt x="2121" y="6531"/>
                  <a:pt x="2309" y="6178"/>
                </a:cubicBezTo>
                <a:cubicBezTo>
                  <a:pt x="2135" y="5901"/>
                  <a:pt x="1965" y="5621"/>
                  <a:pt x="1796" y="5347"/>
                </a:cubicBezTo>
                <a:cubicBezTo>
                  <a:pt x="1629" y="5074"/>
                  <a:pt x="1452" y="4803"/>
                  <a:pt x="1273" y="4543"/>
                </a:cubicBezTo>
                <a:lnTo>
                  <a:pt x="1229" y="4407"/>
                </a:lnTo>
                <a:cubicBezTo>
                  <a:pt x="1229" y="4354"/>
                  <a:pt x="1304" y="4221"/>
                  <a:pt x="1457" y="4009"/>
                </a:cubicBezTo>
                <a:cubicBezTo>
                  <a:pt x="1612" y="3797"/>
                  <a:pt x="1789" y="3574"/>
                  <a:pt x="1987" y="3334"/>
                </a:cubicBezTo>
                <a:cubicBezTo>
                  <a:pt x="2187" y="3094"/>
                  <a:pt x="2375" y="2883"/>
                  <a:pt x="2551" y="2696"/>
                </a:cubicBezTo>
                <a:cubicBezTo>
                  <a:pt x="2728" y="2515"/>
                  <a:pt x="2839" y="2419"/>
                  <a:pt x="2883" y="2419"/>
                </a:cubicBezTo>
                <a:cubicBezTo>
                  <a:pt x="2900" y="2419"/>
                  <a:pt x="2975" y="2479"/>
                  <a:pt x="3114" y="2597"/>
                </a:cubicBezTo>
                <a:cubicBezTo>
                  <a:pt x="3253" y="2713"/>
                  <a:pt x="3408" y="2851"/>
                  <a:pt x="3578" y="3007"/>
                </a:cubicBezTo>
                <a:cubicBezTo>
                  <a:pt x="3745" y="3165"/>
                  <a:pt x="3907" y="3320"/>
                  <a:pt x="4060" y="3470"/>
                </a:cubicBezTo>
                <a:cubicBezTo>
                  <a:pt x="4215" y="3617"/>
                  <a:pt x="4307" y="3707"/>
                  <a:pt x="4336" y="3744"/>
                </a:cubicBezTo>
                <a:cubicBezTo>
                  <a:pt x="4660" y="3518"/>
                  <a:pt x="4999" y="3354"/>
                  <a:pt x="5352" y="3244"/>
                </a:cubicBezTo>
                <a:cubicBezTo>
                  <a:pt x="5352" y="3173"/>
                  <a:pt x="5362" y="3004"/>
                  <a:pt x="5385" y="2747"/>
                </a:cubicBezTo>
                <a:cubicBezTo>
                  <a:pt x="5406" y="2484"/>
                  <a:pt x="5435" y="2225"/>
                  <a:pt x="5463" y="1968"/>
                </a:cubicBezTo>
                <a:cubicBezTo>
                  <a:pt x="5494" y="1708"/>
                  <a:pt x="5534" y="1476"/>
                  <a:pt x="5583" y="1264"/>
                </a:cubicBezTo>
                <a:cubicBezTo>
                  <a:pt x="5630" y="1053"/>
                  <a:pt x="5694" y="948"/>
                  <a:pt x="5769" y="948"/>
                </a:cubicBezTo>
                <a:lnTo>
                  <a:pt x="7774" y="948"/>
                </a:lnTo>
                <a:cubicBezTo>
                  <a:pt x="7833" y="948"/>
                  <a:pt x="7892" y="1053"/>
                  <a:pt x="7948" y="1264"/>
                </a:cubicBezTo>
                <a:cubicBezTo>
                  <a:pt x="8005" y="1476"/>
                  <a:pt x="8047" y="1708"/>
                  <a:pt x="8078" y="1968"/>
                </a:cubicBezTo>
                <a:cubicBezTo>
                  <a:pt x="8109" y="2225"/>
                  <a:pt x="8134" y="2484"/>
                  <a:pt x="8156" y="2747"/>
                </a:cubicBezTo>
                <a:cubicBezTo>
                  <a:pt x="8179" y="3004"/>
                  <a:pt x="8198" y="3173"/>
                  <a:pt x="8212" y="3244"/>
                </a:cubicBezTo>
                <a:cubicBezTo>
                  <a:pt x="8551" y="3354"/>
                  <a:pt x="8873" y="3512"/>
                  <a:pt x="9182" y="3715"/>
                </a:cubicBezTo>
                <a:cubicBezTo>
                  <a:pt x="9415" y="3512"/>
                  <a:pt x="9650" y="3306"/>
                  <a:pt x="9886" y="3106"/>
                </a:cubicBezTo>
                <a:cubicBezTo>
                  <a:pt x="10123" y="2899"/>
                  <a:pt x="10352" y="2691"/>
                  <a:pt x="10568" y="2476"/>
                </a:cubicBezTo>
                <a:lnTo>
                  <a:pt x="10658" y="2419"/>
                </a:lnTo>
                <a:cubicBezTo>
                  <a:pt x="10688" y="2419"/>
                  <a:pt x="10792" y="2518"/>
                  <a:pt x="10968" y="2710"/>
                </a:cubicBezTo>
                <a:cubicBezTo>
                  <a:pt x="11145" y="2905"/>
                  <a:pt x="11331" y="3117"/>
                  <a:pt x="11526" y="3348"/>
                </a:cubicBezTo>
                <a:cubicBezTo>
                  <a:pt x="11721" y="3577"/>
                  <a:pt x="11900" y="3797"/>
                  <a:pt x="12060" y="4009"/>
                </a:cubicBezTo>
                <a:cubicBezTo>
                  <a:pt x="12223" y="4221"/>
                  <a:pt x="12303" y="4354"/>
                  <a:pt x="12303" y="4407"/>
                </a:cubicBezTo>
                <a:cubicBezTo>
                  <a:pt x="12303" y="4444"/>
                  <a:pt x="12253" y="4543"/>
                  <a:pt x="12152" y="4712"/>
                </a:cubicBezTo>
                <a:cubicBezTo>
                  <a:pt x="12049" y="4879"/>
                  <a:pt x="11936" y="5057"/>
                  <a:pt x="11813" y="5251"/>
                </a:cubicBezTo>
                <a:cubicBezTo>
                  <a:pt x="11689" y="5446"/>
                  <a:pt x="11568" y="5630"/>
                  <a:pt x="11453" y="5808"/>
                </a:cubicBezTo>
                <a:cubicBezTo>
                  <a:pt x="11335" y="5983"/>
                  <a:pt x="11260" y="6096"/>
                  <a:pt x="11234" y="6152"/>
                </a:cubicBezTo>
                <a:moveTo>
                  <a:pt x="6781" y="11545"/>
                </a:moveTo>
                <a:cubicBezTo>
                  <a:pt x="7061" y="11545"/>
                  <a:pt x="7322" y="11480"/>
                  <a:pt x="7570" y="11356"/>
                </a:cubicBezTo>
                <a:cubicBezTo>
                  <a:pt x="7819" y="11229"/>
                  <a:pt x="8036" y="11057"/>
                  <a:pt x="8219" y="10837"/>
                </a:cubicBezTo>
                <a:cubicBezTo>
                  <a:pt x="8403" y="10616"/>
                  <a:pt x="8546" y="10357"/>
                  <a:pt x="8652" y="10060"/>
                </a:cubicBezTo>
                <a:cubicBezTo>
                  <a:pt x="8758" y="9761"/>
                  <a:pt x="8810" y="9447"/>
                  <a:pt x="8810" y="9111"/>
                </a:cubicBezTo>
                <a:cubicBezTo>
                  <a:pt x="8810" y="8778"/>
                  <a:pt x="8758" y="8459"/>
                  <a:pt x="8652" y="8160"/>
                </a:cubicBezTo>
                <a:cubicBezTo>
                  <a:pt x="8546" y="7858"/>
                  <a:pt x="8403" y="7592"/>
                  <a:pt x="8219" y="7372"/>
                </a:cubicBezTo>
                <a:cubicBezTo>
                  <a:pt x="8036" y="7152"/>
                  <a:pt x="7819" y="6980"/>
                  <a:pt x="7570" y="6847"/>
                </a:cubicBezTo>
                <a:cubicBezTo>
                  <a:pt x="7322" y="6717"/>
                  <a:pt x="7061" y="6649"/>
                  <a:pt x="6781" y="6649"/>
                </a:cubicBezTo>
                <a:cubicBezTo>
                  <a:pt x="6211" y="6649"/>
                  <a:pt x="5727" y="6889"/>
                  <a:pt x="5329" y="7367"/>
                </a:cubicBezTo>
                <a:cubicBezTo>
                  <a:pt x="4931" y="7844"/>
                  <a:pt x="4731" y="8425"/>
                  <a:pt x="4731" y="9111"/>
                </a:cubicBezTo>
                <a:cubicBezTo>
                  <a:pt x="4731" y="9448"/>
                  <a:pt x="4785" y="9761"/>
                  <a:pt x="4896" y="10060"/>
                </a:cubicBezTo>
                <a:cubicBezTo>
                  <a:pt x="5004" y="10357"/>
                  <a:pt x="5150" y="10616"/>
                  <a:pt x="5334" y="10837"/>
                </a:cubicBezTo>
                <a:cubicBezTo>
                  <a:pt x="5517" y="11057"/>
                  <a:pt x="5736" y="11229"/>
                  <a:pt x="5988" y="11356"/>
                </a:cubicBezTo>
                <a:cubicBezTo>
                  <a:pt x="6240" y="11480"/>
                  <a:pt x="6501" y="11545"/>
                  <a:pt x="6781" y="11545"/>
                </a:cubicBezTo>
                <a:moveTo>
                  <a:pt x="20496" y="16952"/>
                </a:moveTo>
                <a:cubicBezTo>
                  <a:pt x="20428" y="17294"/>
                  <a:pt x="20341" y="17613"/>
                  <a:pt x="20235" y="17913"/>
                </a:cubicBezTo>
                <a:cubicBezTo>
                  <a:pt x="20251" y="17963"/>
                  <a:pt x="20294" y="18051"/>
                  <a:pt x="20364" y="18161"/>
                </a:cubicBezTo>
                <a:cubicBezTo>
                  <a:pt x="20437" y="18274"/>
                  <a:pt x="20508" y="18398"/>
                  <a:pt x="20574" y="18528"/>
                </a:cubicBezTo>
                <a:cubicBezTo>
                  <a:pt x="20642" y="18655"/>
                  <a:pt x="20701" y="18779"/>
                  <a:pt x="20755" y="18898"/>
                </a:cubicBezTo>
                <a:cubicBezTo>
                  <a:pt x="20807" y="19014"/>
                  <a:pt x="20833" y="19098"/>
                  <a:pt x="20833" y="19141"/>
                </a:cubicBezTo>
                <a:cubicBezTo>
                  <a:pt x="20833" y="19177"/>
                  <a:pt x="20762" y="19282"/>
                  <a:pt x="20626" y="19460"/>
                </a:cubicBezTo>
                <a:cubicBezTo>
                  <a:pt x="20487" y="19635"/>
                  <a:pt x="20324" y="19821"/>
                  <a:pt x="20141" y="20013"/>
                </a:cubicBezTo>
                <a:cubicBezTo>
                  <a:pt x="19957" y="20205"/>
                  <a:pt x="19778" y="20389"/>
                  <a:pt x="19611" y="20558"/>
                </a:cubicBezTo>
                <a:cubicBezTo>
                  <a:pt x="19442" y="20730"/>
                  <a:pt x="19333" y="20849"/>
                  <a:pt x="19289" y="20911"/>
                </a:cubicBezTo>
                <a:lnTo>
                  <a:pt x="19199" y="20968"/>
                </a:lnTo>
                <a:cubicBezTo>
                  <a:pt x="19169" y="20968"/>
                  <a:pt x="19107" y="20928"/>
                  <a:pt x="19013" y="20852"/>
                </a:cubicBezTo>
                <a:cubicBezTo>
                  <a:pt x="18919" y="20773"/>
                  <a:pt x="18823" y="20685"/>
                  <a:pt x="18726" y="20586"/>
                </a:cubicBezTo>
                <a:cubicBezTo>
                  <a:pt x="18630" y="20488"/>
                  <a:pt x="18533" y="20392"/>
                  <a:pt x="18439" y="20295"/>
                </a:cubicBezTo>
                <a:cubicBezTo>
                  <a:pt x="18345" y="20199"/>
                  <a:pt x="18284" y="20137"/>
                  <a:pt x="18253" y="20101"/>
                </a:cubicBezTo>
                <a:cubicBezTo>
                  <a:pt x="17975" y="20208"/>
                  <a:pt x="17681" y="20295"/>
                  <a:pt x="17373" y="20358"/>
                </a:cubicBezTo>
                <a:cubicBezTo>
                  <a:pt x="17359" y="20411"/>
                  <a:pt x="17323" y="20510"/>
                  <a:pt x="17274" y="20649"/>
                </a:cubicBezTo>
                <a:cubicBezTo>
                  <a:pt x="17220" y="20787"/>
                  <a:pt x="17161" y="20925"/>
                  <a:pt x="17097" y="21061"/>
                </a:cubicBezTo>
                <a:cubicBezTo>
                  <a:pt x="17034" y="21196"/>
                  <a:pt x="16973" y="21320"/>
                  <a:pt x="16911" y="21431"/>
                </a:cubicBezTo>
                <a:cubicBezTo>
                  <a:pt x="16853" y="21546"/>
                  <a:pt x="16798" y="21600"/>
                  <a:pt x="16754" y="21600"/>
                </a:cubicBezTo>
                <a:cubicBezTo>
                  <a:pt x="16709" y="21600"/>
                  <a:pt x="16577" y="21569"/>
                  <a:pt x="16361" y="21498"/>
                </a:cubicBezTo>
                <a:cubicBezTo>
                  <a:pt x="16142" y="21431"/>
                  <a:pt x="15906" y="21349"/>
                  <a:pt x="15655" y="21247"/>
                </a:cubicBezTo>
                <a:cubicBezTo>
                  <a:pt x="15405" y="21148"/>
                  <a:pt x="15179" y="21044"/>
                  <a:pt x="14979" y="20931"/>
                </a:cubicBezTo>
                <a:cubicBezTo>
                  <a:pt x="14779" y="20818"/>
                  <a:pt x="14680" y="20719"/>
                  <a:pt x="14680" y="20629"/>
                </a:cubicBezTo>
                <a:cubicBezTo>
                  <a:pt x="14680" y="20420"/>
                  <a:pt x="14699" y="20205"/>
                  <a:pt x="14737" y="19985"/>
                </a:cubicBezTo>
                <a:cubicBezTo>
                  <a:pt x="14774" y="19765"/>
                  <a:pt x="14810" y="19556"/>
                  <a:pt x="14838" y="19355"/>
                </a:cubicBezTo>
                <a:cubicBezTo>
                  <a:pt x="14718" y="19248"/>
                  <a:pt x="14612" y="19129"/>
                  <a:pt x="14518" y="18999"/>
                </a:cubicBezTo>
                <a:cubicBezTo>
                  <a:pt x="14424" y="18870"/>
                  <a:pt x="14339" y="18731"/>
                  <a:pt x="14263" y="18587"/>
                </a:cubicBezTo>
                <a:cubicBezTo>
                  <a:pt x="14092" y="18607"/>
                  <a:pt x="13920" y="18618"/>
                  <a:pt x="13750" y="18630"/>
                </a:cubicBezTo>
                <a:cubicBezTo>
                  <a:pt x="13583" y="18638"/>
                  <a:pt x="13414" y="18641"/>
                  <a:pt x="13251" y="18641"/>
                </a:cubicBezTo>
                <a:lnTo>
                  <a:pt x="13087" y="18641"/>
                </a:lnTo>
                <a:cubicBezTo>
                  <a:pt x="13037" y="18641"/>
                  <a:pt x="13007" y="18590"/>
                  <a:pt x="12990" y="18491"/>
                </a:cubicBezTo>
                <a:cubicBezTo>
                  <a:pt x="12976" y="18418"/>
                  <a:pt x="12945" y="18260"/>
                  <a:pt x="12901" y="18011"/>
                </a:cubicBezTo>
                <a:cubicBezTo>
                  <a:pt x="12856" y="17763"/>
                  <a:pt x="12804" y="17503"/>
                  <a:pt x="12748" y="17229"/>
                </a:cubicBezTo>
                <a:cubicBezTo>
                  <a:pt x="12691" y="16953"/>
                  <a:pt x="12644" y="16704"/>
                  <a:pt x="12609" y="16478"/>
                </a:cubicBezTo>
                <a:cubicBezTo>
                  <a:pt x="12569" y="16252"/>
                  <a:pt x="12552" y="16123"/>
                  <a:pt x="12552" y="16086"/>
                </a:cubicBezTo>
                <a:cubicBezTo>
                  <a:pt x="12552" y="16032"/>
                  <a:pt x="12602" y="15973"/>
                  <a:pt x="12703" y="15911"/>
                </a:cubicBezTo>
                <a:cubicBezTo>
                  <a:pt x="12804" y="15849"/>
                  <a:pt x="12922" y="15784"/>
                  <a:pt x="13054" y="15713"/>
                </a:cubicBezTo>
                <a:cubicBezTo>
                  <a:pt x="13183" y="15645"/>
                  <a:pt x="13310" y="15592"/>
                  <a:pt x="13430" y="15546"/>
                </a:cubicBezTo>
                <a:cubicBezTo>
                  <a:pt x="13550" y="15501"/>
                  <a:pt x="13633" y="15470"/>
                  <a:pt x="13677" y="15453"/>
                </a:cubicBezTo>
                <a:cubicBezTo>
                  <a:pt x="13708" y="15241"/>
                  <a:pt x="13743" y="15069"/>
                  <a:pt x="13786" y="14922"/>
                </a:cubicBezTo>
                <a:cubicBezTo>
                  <a:pt x="13826" y="14778"/>
                  <a:pt x="13885" y="14615"/>
                  <a:pt x="13960" y="14423"/>
                </a:cubicBezTo>
                <a:cubicBezTo>
                  <a:pt x="13929" y="14389"/>
                  <a:pt x="13882" y="14310"/>
                  <a:pt x="13814" y="14194"/>
                </a:cubicBezTo>
                <a:cubicBezTo>
                  <a:pt x="13746" y="14075"/>
                  <a:pt x="13677" y="13951"/>
                  <a:pt x="13604" y="13824"/>
                </a:cubicBezTo>
                <a:cubicBezTo>
                  <a:pt x="13534" y="13694"/>
                  <a:pt x="13470" y="13567"/>
                  <a:pt x="13418" y="13446"/>
                </a:cubicBezTo>
                <a:cubicBezTo>
                  <a:pt x="13367" y="13325"/>
                  <a:pt x="13341" y="13243"/>
                  <a:pt x="13341" y="13209"/>
                </a:cubicBezTo>
                <a:cubicBezTo>
                  <a:pt x="13341" y="13172"/>
                  <a:pt x="13409" y="13065"/>
                  <a:pt x="13548" y="12887"/>
                </a:cubicBezTo>
                <a:cubicBezTo>
                  <a:pt x="13687" y="12715"/>
                  <a:pt x="13849" y="12531"/>
                  <a:pt x="14033" y="12336"/>
                </a:cubicBezTo>
                <a:cubicBezTo>
                  <a:pt x="14216" y="12144"/>
                  <a:pt x="14393" y="11961"/>
                  <a:pt x="14562" y="11797"/>
                </a:cubicBezTo>
                <a:cubicBezTo>
                  <a:pt x="14732" y="11628"/>
                  <a:pt x="14838" y="11517"/>
                  <a:pt x="14883" y="11467"/>
                </a:cubicBezTo>
                <a:lnTo>
                  <a:pt x="14974" y="11410"/>
                </a:lnTo>
                <a:cubicBezTo>
                  <a:pt x="15005" y="11410"/>
                  <a:pt x="15066" y="11450"/>
                  <a:pt x="15160" y="11526"/>
                </a:cubicBezTo>
                <a:cubicBezTo>
                  <a:pt x="15254" y="11599"/>
                  <a:pt x="15349" y="11690"/>
                  <a:pt x="15447" y="11789"/>
                </a:cubicBezTo>
                <a:cubicBezTo>
                  <a:pt x="15544" y="11887"/>
                  <a:pt x="15640" y="11983"/>
                  <a:pt x="15735" y="12076"/>
                </a:cubicBezTo>
                <a:cubicBezTo>
                  <a:pt x="15829" y="12175"/>
                  <a:pt x="15890" y="12237"/>
                  <a:pt x="15920" y="12277"/>
                </a:cubicBezTo>
                <a:cubicBezTo>
                  <a:pt x="16184" y="12167"/>
                  <a:pt x="16469" y="12082"/>
                  <a:pt x="16777" y="12017"/>
                </a:cubicBezTo>
                <a:cubicBezTo>
                  <a:pt x="16791" y="11964"/>
                  <a:pt x="16827" y="11868"/>
                  <a:pt x="16878" y="11726"/>
                </a:cubicBezTo>
                <a:cubicBezTo>
                  <a:pt x="16930" y="11588"/>
                  <a:pt x="16991" y="11450"/>
                  <a:pt x="17064" y="11317"/>
                </a:cubicBezTo>
                <a:cubicBezTo>
                  <a:pt x="17135" y="11178"/>
                  <a:pt x="17201" y="11057"/>
                  <a:pt x="17262" y="10941"/>
                </a:cubicBezTo>
                <a:cubicBezTo>
                  <a:pt x="17321" y="10831"/>
                  <a:pt x="17373" y="10775"/>
                  <a:pt x="17420" y="10775"/>
                </a:cubicBezTo>
                <a:cubicBezTo>
                  <a:pt x="17448" y="10775"/>
                  <a:pt x="17575" y="10806"/>
                  <a:pt x="17803" y="10871"/>
                </a:cubicBezTo>
                <a:cubicBezTo>
                  <a:pt x="18027" y="10930"/>
                  <a:pt x="18265" y="11015"/>
                  <a:pt x="18517" y="11119"/>
                </a:cubicBezTo>
                <a:cubicBezTo>
                  <a:pt x="18768" y="11224"/>
                  <a:pt x="18997" y="11328"/>
                  <a:pt x="19199" y="11438"/>
                </a:cubicBezTo>
                <a:cubicBezTo>
                  <a:pt x="19402" y="11546"/>
                  <a:pt x="19503" y="11647"/>
                  <a:pt x="19503" y="11746"/>
                </a:cubicBezTo>
                <a:cubicBezTo>
                  <a:pt x="19503" y="11955"/>
                  <a:pt x="19482" y="12167"/>
                  <a:pt x="19442" y="12384"/>
                </a:cubicBezTo>
                <a:cubicBezTo>
                  <a:pt x="19399" y="12599"/>
                  <a:pt x="19364" y="12810"/>
                  <a:pt x="19333" y="13017"/>
                </a:cubicBezTo>
                <a:cubicBezTo>
                  <a:pt x="19453" y="13124"/>
                  <a:pt x="19562" y="13245"/>
                  <a:pt x="19656" y="13375"/>
                </a:cubicBezTo>
                <a:cubicBezTo>
                  <a:pt x="19750" y="13505"/>
                  <a:pt x="19835" y="13643"/>
                  <a:pt x="19910" y="13787"/>
                </a:cubicBezTo>
                <a:cubicBezTo>
                  <a:pt x="20096" y="13771"/>
                  <a:pt x="20282" y="13756"/>
                  <a:pt x="20466" y="13748"/>
                </a:cubicBezTo>
                <a:cubicBezTo>
                  <a:pt x="20651" y="13737"/>
                  <a:pt x="20830" y="13734"/>
                  <a:pt x="21002" y="13734"/>
                </a:cubicBezTo>
                <a:cubicBezTo>
                  <a:pt x="21061" y="13734"/>
                  <a:pt x="21129" y="13852"/>
                  <a:pt x="21205" y="14092"/>
                </a:cubicBezTo>
                <a:cubicBezTo>
                  <a:pt x="21280" y="14333"/>
                  <a:pt x="21346" y="14604"/>
                  <a:pt x="21402" y="14911"/>
                </a:cubicBezTo>
                <a:cubicBezTo>
                  <a:pt x="21459" y="15216"/>
                  <a:pt x="21506" y="15507"/>
                  <a:pt x="21544" y="15784"/>
                </a:cubicBezTo>
                <a:cubicBezTo>
                  <a:pt x="21581" y="16058"/>
                  <a:pt x="21600" y="16236"/>
                  <a:pt x="21600" y="16315"/>
                </a:cubicBezTo>
                <a:cubicBezTo>
                  <a:pt x="21600" y="16371"/>
                  <a:pt x="21548" y="16427"/>
                  <a:pt x="21447" y="16492"/>
                </a:cubicBezTo>
                <a:cubicBezTo>
                  <a:pt x="21346" y="16554"/>
                  <a:pt x="21235" y="16614"/>
                  <a:pt x="21115" y="16665"/>
                </a:cubicBezTo>
                <a:cubicBezTo>
                  <a:pt x="20995" y="16721"/>
                  <a:pt x="20873" y="16777"/>
                  <a:pt x="20748" y="16837"/>
                </a:cubicBezTo>
                <a:cubicBezTo>
                  <a:pt x="20623" y="16893"/>
                  <a:pt x="20541" y="16933"/>
                  <a:pt x="20496" y="16952"/>
                </a:cubicBezTo>
                <a:moveTo>
                  <a:pt x="20515" y="6070"/>
                </a:moveTo>
                <a:cubicBezTo>
                  <a:pt x="20416" y="6395"/>
                  <a:pt x="20301" y="6678"/>
                  <a:pt x="20164" y="6920"/>
                </a:cubicBezTo>
                <a:cubicBezTo>
                  <a:pt x="20181" y="6960"/>
                  <a:pt x="20211" y="7030"/>
                  <a:pt x="20256" y="7143"/>
                </a:cubicBezTo>
                <a:cubicBezTo>
                  <a:pt x="20301" y="7256"/>
                  <a:pt x="20353" y="7378"/>
                  <a:pt x="20409" y="7510"/>
                </a:cubicBezTo>
                <a:cubicBezTo>
                  <a:pt x="20463" y="7640"/>
                  <a:pt x="20510" y="7759"/>
                  <a:pt x="20550" y="7869"/>
                </a:cubicBezTo>
                <a:cubicBezTo>
                  <a:pt x="20586" y="7974"/>
                  <a:pt x="20604" y="8041"/>
                  <a:pt x="20604" y="8058"/>
                </a:cubicBezTo>
                <a:cubicBezTo>
                  <a:pt x="20604" y="8112"/>
                  <a:pt x="20520" y="8216"/>
                  <a:pt x="20353" y="8375"/>
                </a:cubicBezTo>
                <a:cubicBezTo>
                  <a:pt x="20183" y="8533"/>
                  <a:pt x="19995" y="8696"/>
                  <a:pt x="19788" y="8863"/>
                </a:cubicBezTo>
                <a:cubicBezTo>
                  <a:pt x="19581" y="9027"/>
                  <a:pt x="19388" y="9176"/>
                  <a:pt x="19209" y="9309"/>
                </a:cubicBezTo>
                <a:cubicBezTo>
                  <a:pt x="19027" y="9439"/>
                  <a:pt x="18931" y="9501"/>
                  <a:pt x="18914" y="9501"/>
                </a:cubicBezTo>
                <a:cubicBezTo>
                  <a:pt x="18886" y="9501"/>
                  <a:pt x="18832" y="9462"/>
                  <a:pt x="18757" y="9374"/>
                </a:cubicBezTo>
                <a:cubicBezTo>
                  <a:pt x="18684" y="9289"/>
                  <a:pt x="18601" y="9193"/>
                  <a:pt x="18514" y="9083"/>
                </a:cubicBezTo>
                <a:cubicBezTo>
                  <a:pt x="18430" y="8979"/>
                  <a:pt x="18352" y="8871"/>
                  <a:pt x="18284" y="8767"/>
                </a:cubicBezTo>
                <a:cubicBezTo>
                  <a:pt x="18215" y="8663"/>
                  <a:pt x="18168" y="8592"/>
                  <a:pt x="18138" y="8558"/>
                </a:cubicBezTo>
                <a:cubicBezTo>
                  <a:pt x="18032" y="8592"/>
                  <a:pt x="17926" y="8620"/>
                  <a:pt x="17815" y="8640"/>
                </a:cubicBezTo>
                <a:cubicBezTo>
                  <a:pt x="17707" y="8657"/>
                  <a:pt x="17596" y="8657"/>
                  <a:pt x="17483" y="8640"/>
                </a:cubicBezTo>
                <a:lnTo>
                  <a:pt x="17326" y="8640"/>
                </a:lnTo>
                <a:cubicBezTo>
                  <a:pt x="17297" y="8674"/>
                  <a:pt x="17250" y="8750"/>
                  <a:pt x="17192" y="8863"/>
                </a:cubicBezTo>
                <a:cubicBezTo>
                  <a:pt x="17130" y="8973"/>
                  <a:pt x="17067" y="9092"/>
                  <a:pt x="16994" y="9213"/>
                </a:cubicBezTo>
                <a:cubicBezTo>
                  <a:pt x="16923" y="9335"/>
                  <a:pt x="16853" y="9442"/>
                  <a:pt x="16784" y="9529"/>
                </a:cubicBezTo>
                <a:cubicBezTo>
                  <a:pt x="16718" y="9620"/>
                  <a:pt x="16669" y="9668"/>
                  <a:pt x="16638" y="9668"/>
                </a:cubicBezTo>
                <a:cubicBezTo>
                  <a:pt x="16610" y="9668"/>
                  <a:pt x="16495" y="9617"/>
                  <a:pt x="16302" y="9518"/>
                </a:cubicBezTo>
                <a:cubicBezTo>
                  <a:pt x="16106" y="9419"/>
                  <a:pt x="15902" y="9304"/>
                  <a:pt x="15687" y="9171"/>
                </a:cubicBezTo>
                <a:cubicBezTo>
                  <a:pt x="15473" y="9041"/>
                  <a:pt x="15278" y="8911"/>
                  <a:pt x="15101" y="8778"/>
                </a:cubicBezTo>
                <a:cubicBezTo>
                  <a:pt x="14925" y="8649"/>
                  <a:pt x="14835" y="8558"/>
                  <a:pt x="14835" y="8505"/>
                </a:cubicBezTo>
                <a:cubicBezTo>
                  <a:pt x="14835" y="8488"/>
                  <a:pt x="14847" y="8420"/>
                  <a:pt x="14868" y="8307"/>
                </a:cubicBezTo>
                <a:cubicBezTo>
                  <a:pt x="14892" y="8194"/>
                  <a:pt x="14923" y="8073"/>
                  <a:pt x="14960" y="7948"/>
                </a:cubicBezTo>
                <a:cubicBezTo>
                  <a:pt x="14998" y="7824"/>
                  <a:pt x="15031" y="7700"/>
                  <a:pt x="15061" y="7579"/>
                </a:cubicBezTo>
                <a:cubicBezTo>
                  <a:pt x="15092" y="7457"/>
                  <a:pt x="15113" y="7378"/>
                  <a:pt x="15130" y="7341"/>
                </a:cubicBezTo>
                <a:cubicBezTo>
                  <a:pt x="14958" y="7133"/>
                  <a:pt x="14814" y="6867"/>
                  <a:pt x="14701" y="6542"/>
                </a:cubicBezTo>
                <a:cubicBezTo>
                  <a:pt x="14303" y="6525"/>
                  <a:pt x="14021" y="6503"/>
                  <a:pt x="13856" y="6475"/>
                </a:cubicBezTo>
                <a:cubicBezTo>
                  <a:pt x="13692" y="6446"/>
                  <a:pt x="13581" y="6364"/>
                  <a:pt x="13529" y="6226"/>
                </a:cubicBezTo>
                <a:cubicBezTo>
                  <a:pt x="13477" y="6085"/>
                  <a:pt x="13459" y="5850"/>
                  <a:pt x="13473" y="5514"/>
                </a:cubicBezTo>
                <a:cubicBezTo>
                  <a:pt x="13489" y="5184"/>
                  <a:pt x="13473" y="4693"/>
                  <a:pt x="13428" y="4043"/>
                </a:cubicBezTo>
                <a:cubicBezTo>
                  <a:pt x="13428" y="3987"/>
                  <a:pt x="13475" y="3936"/>
                  <a:pt x="13569" y="3880"/>
                </a:cubicBezTo>
                <a:cubicBezTo>
                  <a:pt x="13663" y="3826"/>
                  <a:pt x="13774" y="3784"/>
                  <a:pt x="13901" y="3744"/>
                </a:cubicBezTo>
                <a:cubicBezTo>
                  <a:pt x="14028" y="3707"/>
                  <a:pt x="14155" y="3685"/>
                  <a:pt x="14280" y="3665"/>
                </a:cubicBezTo>
                <a:cubicBezTo>
                  <a:pt x="14402" y="3645"/>
                  <a:pt x="14487" y="3628"/>
                  <a:pt x="14532" y="3609"/>
                </a:cubicBezTo>
                <a:cubicBezTo>
                  <a:pt x="14607" y="3315"/>
                  <a:pt x="14722" y="3024"/>
                  <a:pt x="14880" y="2747"/>
                </a:cubicBezTo>
                <a:cubicBezTo>
                  <a:pt x="14866" y="2708"/>
                  <a:pt x="14835" y="2632"/>
                  <a:pt x="14791" y="2510"/>
                </a:cubicBezTo>
                <a:cubicBezTo>
                  <a:pt x="14746" y="2389"/>
                  <a:pt x="14699" y="2265"/>
                  <a:pt x="14650" y="2137"/>
                </a:cubicBezTo>
                <a:cubicBezTo>
                  <a:pt x="14602" y="2010"/>
                  <a:pt x="14558" y="1897"/>
                  <a:pt x="14522" y="1793"/>
                </a:cubicBezTo>
                <a:cubicBezTo>
                  <a:pt x="14482" y="1689"/>
                  <a:pt x="14466" y="1618"/>
                  <a:pt x="14466" y="1584"/>
                </a:cubicBezTo>
                <a:cubicBezTo>
                  <a:pt x="14466" y="1528"/>
                  <a:pt x="14546" y="1429"/>
                  <a:pt x="14706" y="1279"/>
                </a:cubicBezTo>
                <a:cubicBezTo>
                  <a:pt x="14868" y="1130"/>
                  <a:pt x="15052" y="971"/>
                  <a:pt x="15259" y="805"/>
                </a:cubicBezTo>
                <a:cubicBezTo>
                  <a:pt x="15464" y="641"/>
                  <a:pt x="15659" y="491"/>
                  <a:pt x="15840" y="367"/>
                </a:cubicBezTo>
                <a:cubicBezTo>
                  <a:pt x="16019" y="240"/>
                  <a:pt x="16125" y="178"/>
                  <a:pt x="16154" y="178"/>
                </a:cubicBezTo>
                <a:cubicBezTo>
                  <a:pt x="16184" y="178"/>
                  <a:pt x="16234" y="217"/>
                  <a:pt x="16302" y="296"/>
                </a:cubicBezTo>
                <a:cubicBezTo>
                  <a:pt x="16368" y="381"/>
                  <a:pt x="16445" y="477"/>
                  <a:pt x="16532" y="590"/>
                </a:cubicBezTo>
                <a:cubicBezTo>
                  <a:pt x="16620" y="700"/>
                  <a:pt x="16695" y="808"/>
                  <a:pt x="16763" y="906"/>
                </a:cubicBezTo>
                <a:cubicBezTo>
                  <a:pt x="16829" y="1005"/>
                  <a:pt x="16878" y="1073"/>
                  <a:pt x="16909" y="1110"/>
                </a:cubicBezTo>
                <a:cubicBezTo>
                  <a:pt x="17015" y="1073"/>
                  <a:pt x="17123" y="1048"/>
                  <a:pt x="17229" y="1028"/>
                </a:cubicBezTo>
                <a:cubicBezTo>
                  <a:pt x="17340" y="1008"/>
                  <a:pt x="17450" y="1008"/>
                  <a:pt x="17563" y="1028"/>
                </a:cubicBezTo>
                <a:lnTo>
                  <a:pt x="17721" y="1028"/>
                </a:lnTo>
                <a:cubicBezTo>
                  <a:pt x="17735" y="994"/>
                  <a:pt x="17778" y="918"/>
                  <a:pt x="17846" y="805"/>
                </a:cubicBezTo>
                <a:cubicBezTo>
                  <a:pt x="17912" y="692"/>
                  <a:pt x="17982" y="579"/>
                  <a:pt x="18053" y="460"/>
                </a:cubicBezTo>
                <a:cubicBezTo>
                  <a:pt x="18124" y="342"/>
                  <a:pt x="18189" y="237"/>
                  <a:pt x="18251" y="144"/>
                </a:cubicBezTo>
                <a:cubicBezTo>
                  <a:pt x="18310" y="51"/>
                  <a:pt x="18354" y="0"/>
                  <a:pt x="18385" y="0"/>
                </a:cubicBezTo>
                <a:cubicBezTo>
                  <a:pt x="18415" y="0"/>
                  <a:pt x="18528" y="54"/>
                  <a:pt x="18724" y="158"/>
                </a:cubicBezTo>
                <a:cubicBezTo>
                  <a:pt x="18919" y="260"/>
                  <a:pt x="19129" y="378"/>
                  <a:pt x="19350" y="508"/>
                </a:cubicBezTo>
                <a:cubicBezTo>
                  <a:pt x="19571" y="641"/>
                  <a:pt x="19771" y="765"/>
                  <a:pt x="19945" y="892"/>
                </a:cubicBezTo>
                <a:cubicBezTo>
                  <a:pt x="20122" y="1019"/>
                  <a:pt x="20211" y="1110"/>
                  <a:pt x="20211" y="1163"/>
                </a:cubicBezTo>
                <a:cubicBezTo>
                  <a:pt x="20211" y="1200"/>
                  <a:pt x="20197" y="1268"/>
                  <a:pt x="20164" y="1372"/>
                </a:cubicBezTo>
                <a:cubicBezTo>
                  <a:pt x="20136" y="1477"/>
                  <a:pt x="20105" y="1593"/>
                  <a:pt x="20075" y="1725"/>
                </a:cubicBezTo>
                <a:cubicBezTo>
                  <a:pt x="20047" y="1855"/>
                  <a:pt x="20014" y="1979"/>
                  <a:pt x="19981" y="2095"/>
                </a:cubicBezTo>
                <a:cubicBezTo>
                  <a:pt x="19945" y="2214"/>
                  <a:pt x="19922" y="2290"/>
                  <a:pt x="19908" y="2327"/>
                </a:cubicBezTo>
                <a:cubicBezTo>
                  <a:pt x="20058" y="2552"/>
                  <a:pt x="20204" y="2824"/>
                  <a:pt x="20345" y="3137"/>
                </a:cubicBezTo>
                <a:cubicBezTo>
                  <a:pt x="20729" y="3174"/>
                  <a:pt x="21007" y="3205"/>
                  <a:pt x="21181" y="3233"/>
                </a:cubicBezTo>
                <a:cubicBezTo>
                  <a:pt x="21353" y="3258"/>
                  <a:pt x="21461" y="3343"/>
                  <a:pt x="21506" y="3478"/>
                </a:cubicBezTo>
                <a:cubicBezTo>
                  <a:pt x="21551" y="3623"/>
                  <a:pt x="21572" y="3854"/>
                  <a:pt x="21562" y="4184"/>
                </a:cubicBezTo>
                <a:cubicBezTo>
                  <a:pt x="21555" y="4515"/>
                  <a:pt x="21567" y="4995"/>
                  <a:pt x="21598" y="5624"/>
                </a:cubicBezTo>
                <a:cubicBezTo>
                  <a:pt x="21598" y="5678"/>
                  <a:pt x="21551" y="5735"/>
                  <a:pt x="21456" y="5794"/>
                </a:cubicBezTo>
                <a:cubicBezTo>
                  <a:pt x="21362" y="5850"/>
                  <a:pt x="21254" y="5901"/>
                  <a:pt x="21136" y="5935"/>
                </a:cubicBezTo>
                <a:cubicBezTo>
                  <a:pt x="21014" y="5972"/>
                  <a:pt x="20894" y="6000"/>
                  <a:pt x="20769" y="6017"/>
                </a:cubicBezTo>
                <a:cubicBezTo>
                  <a:pt x="20647" y="6034"/>
                  <a:pt x="20560" y="6053"/>
                  <a:pt x="20515" y="6070"/>
                </a:cubicBezTo>
                <a:moveTo>
                  <a:pt x="15739" y="16167"/>
                </a:moveTo>
                <a:cubicBezTo>
                  <a:pt x="15739" y="16611"/>
                  <a:pt x="15869" y="16992"/>
                  <a:pt x="16130" y="17317"/>
                </a:cubicBezTo>
                <a:cubicBezTo>
                  <a:pt x="16389" y="17641"/>
                  <a:pt x="16704" y="17802"/>
                  <a:pt x="17081" y="17802"/>
                </a:cubicBezTo>
                <a:cubicBezTo>
                  <a:pt x="17448" y="17802"/>
                  <a:pt x="17766" y="17647"/>
                  <a:pt x="18034" y="17339"/>
                </a:cubicBezTo>
                <a:cubicBezTo>
                  <a:pt x="18300" y="17023"/>
                  <a:pt x="18434" y="16639"/>
                  <a:pt x="18434" y="16167"/>
                </a:cubicBezTo>
                <a:cubicBezTo>
                  <a:pt x="18434" y="15724"/>
                  <a:pt x="18302" y="15351"/>
                  <a:pt x="18044" y="15038"/>
                </a:cubicBezTo>
                <a:cubicBezTo>
                  <a:pt x="17785" y="14727"/>
                  <a:pt x="17465" y="14572"/>
                  <a:pt x="17081" y="14572"/>
                </a:cubicBezTo>
                <a:cubicBezTo>
                  <a:pt x="16714" y="14572"/>
                  <a:pt x="16396" y="14727"/>
                  <a:pt x="16135" y="15038"/>
                </a:cubicBezTo>
                <a:cubicBezTo>
                  <a:pt x="15869" y="15351"/>
                  <a:pt x="15739" y="15724"/>
                  <a:pt x="15739" y="16167"/>
                </a:cubicBezTo>
                <a:moveTo>
                  <a:pt x="16292" y="4825"/>
                </a:moveTo>
                <a:cubicBezTo>
                  <a:pt x="16292" y="5249"/>
                  <a:pt x="16410" y="5602"/>
                  <a:pt x="16648" y="5887"/>
                </a:cubicBezTo>
                <a:cubicBezTo>
                  <a:pt x="16883" y="6172"/>
                  <a:pt x="17173" y="6313"/>
                  <a:pt x="17509" y="6313"/>
                </a:cubicBezTo>
                <a:cubicBezTo>
                  <a:pt x="17862" y="6313"/>
                  <a:pt x="18159" y="6172"/>
                  <a:pt x="18399" y="5887"/>
                </a:cubicBezTo>
                <a:cubicBezTo>
                  <a:pt x="18639" y="5602"/>
                  <a:pt x="18759" y="5257"/>
                  <a:pt x="18759" y="4853"/>
                </a:cubicBezTo>
                <a:cubicBezTo>
                  <a:pt x="18759" y="4430"/>
                  <a:pt x="18641" y="4074"/>
                  <a:pt x="18404" y="3786"/>
                </a:cubicBezTo>
                <a:cubicBezTo>
                  <a:pt x="18168" y="3495"/>
                  <a:pt x="17876" y="3354"/>
                  <a:pt x="17530" y="3354"/>
                </a:cubicBezTo>
                <a:cubicBezTo>
                  <a:pt x="17177" y="3354"/>
                  <a:pt x="16883" y="3495"/>
                  <a:pt x="16648" y="3786"/>
                </a:cubicBezTo>
                <a:cubicBezTo>
                  <a:pt x="16408" y="4074"/>
                  <a:pt x="16292" y="4421"/>
                  <a:pt x="16292" y="4825"/>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96" name="AutoShape 67">
            <a:extLst>
              <a:ext uri="{FF2B5EF4-FFF2-40B4-BE49-F238E27FC236}">
                <a16:creationId xmlns:a16="http://schemas.microsoft.com/office/drawing/2014/main" id="{27EA51DB-1BEE-5B4C-B23D-7011C0690BA1}"/>
              </a:ext>
            </a:extLst>
          </p:cNvPr>
          <p:cNvSpPr>
            <a:spLocks/>
          </p:cNvSpPr>
          <p:nvPr/>
        </p:nvSpPr>
        <p:spPr bwMode="auto">
          <a:xfrm>
            <a:off x="2831287" y="1706613"/>
            <a:ext cx="224606" cy="224606"/>
          </a:xfrm>
          <a:custGeom>
            <a:avLst/>
            <a:gdLst>
              <a:gd name="T0" fmla="*/ 59237368 w 21600"/>
              <a:gd name="T1" fmla="*/ 0 h 21588"/>
              <a:gd name="T2" fmla="*/ 82308929 w 21600"/>
              <a:gd name="T3" fmla="*/ 4123017 h 21588"/>
              <a:gd name="T4" fmla="*/ 101099955 w 21600"/>
              <a:gd name="T5" fmla="*/ 15293176 h 21588"/>
              <a:gd name="T6" fmla="*/ 113837332 w 21600"/>
              <a:gd name="T7" fmla="*/ 31795516 h 21588"/>
              <a:gd name="T8" fmla="*/ 118540689 w 21600"/>
              <a:gd name="T9" fmla="*/ 52047074 h 21588"/>
              <a:gd name="T10" fmla="*/ 113837332 w 21600"/>
              <a:gd name="T11" fmla="*/ 72243516 h 21588"/>
              <a:gd name="T12" fmla="*/ 101099955 w 21600"/>
              <a:gd name="T13" fmla="*/ 88773582 h 21588"/>
              <a:gd name="T14" fmla="*/ 82308929 w 21600"/>
              <a:gd name="T15" fmla="*/ 99943741 h 21588"/>
              <a:gd name="T16" fmla="*/ 59237368 w 21600"/>
              <a:gd name="T17" fmla="*/ 104022530 h 21588"/>
              <a:gd name="T18" fmla="*/ 48118801 w 21600"/>
              <a:gd name="T19" fmla="*/ 103137625 h 21588"/>
              <a:gd name="T20" fmla="*/ 22692924 w 21600"/>
              <a:gd name="T21" fmla="*/ 117391716 h 21588"/>
              <a:gd name="T22" fmla="*/ 19570100 w 21600"/>
              <a:gd name="T23" fmla="*/ 118007496 h 21588"/>
              <a:gd name="T24" fmla="*/ 16200561 w 21600"/>
              <a:gd name="T25" fmla="*/ 118645091 h 21588"/>
              <a:gd name="T26" fmla="*/ 14504899 w 21600"/>
              <a:gd name="T27" fmla="*/ 118166670 h 21588"/>
              <a:gd name="T28" fmla="*/ 13538835 w 21600"/>
              <a:gd name="T29" fmla="*/ 116352631 h 21588"/>
              <a:gd name="T30" fmla="*/ 13846228 w 21600"/>
              <a:gd name="T31" fmla="*/ 114379119 h 21588"/>
              <a:gd name="T32" fmla="*/ 15086401 w 21600"/>
              <a:gd name="T33" fmla="*/ 112861914 h 21588"/>
              <a:gd name="T34" fmla="*/ 17748127 w 21600"/>
              <a:gd name="T35" fmla="*/ 109558078 h 21588"/>
              <a:gd name="T36" fmla="*/ 20009115 w 21600"/>
              <a:gd name="T37" fmla="*/ 105770845 h 21588"/>
              <a:gd name="T38" fmla="*/ 21853172 w 21600"/>
              <a:gd name="T39" fmla="*/ 100608743 h 21588"/>
              <a:gd name="T40" fmla="*/ 23313002 w 21600"/>
              <a:gd name="T41" fmla="*/ 93413018 h 21588"/>
              <a:gd name="T42" fmla="*/ 6278298 w 21600"/>
              <a:gd name="T43" fmla="*/ 75481328 h 21588"/>
              <a:gd name="T44" fmla="*/ 0 w 21600"/>
              <a:gd name="T45" fmla="*/ 52047074 h 21588"/>
              <a:gd name="T46" fmla="*/ 4703357 w 21600"/>
              <a:gd name="T47" fmla="*/ 31822924 h 21588"/>
              <a:gd name="T48" fmla="*/ 17440734 w 21600"/>
              <a:gd name="T49" fmla="*/ 15293176 h 21588"/>
              <a:gd name="T50" fmla="*/ 36204384 w 21600"/>
              <a:gd name="T51" fmla="*/ 4123017 h 21588"/>
              <a:gd name="T52" fmla="*/ 59237368 w 21600"/>
              <a:gd name="T53" fmla="*/ 0 h 215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588">
                <a:moveTo>
                  <a:pt x="10794" y="0"/>
                </a:moveTo>
                <a:cubicBezTo>
                  <a:pt x="12289" y="0"/>
                  <a:pt x="13689" y="251"/>
                  <a:pt x="14998" y="750"/>
                </a:cubicBezTo>
                <a:cubicBezTo>
                  <a:pt x="16304" y="1250"/>
                  <a:pt x="17446" y="1930"/>
                  <a:pt x="18422" y="2782"/>
                </a:cubicBezTo>
                <a:cubicBezTo>
                  <a:pt x="19399" y="3639"/>
                  <a:pt x="20174" y="4641"/>
                  <a:pt x="20743" y="5784"/>
                </a:cubicBezTo>
                <a:cubicBezTo>
                  <a:pt x="21315" y="6926"/>
                  <a:pt x="21600" y="8156"/>
                  <a:pt x="21600" y="9468"/>
                </a:cubicBezTo>
                <a:cubicBezTo>
                  <a:pt x="21600" y="10775"/>
                  <a:pt x="21315" y="12002"/>
                  <a:pt x="20743" y="13142"/>
                </a:cubicBezTo>
                <a:cubicBezTo>
                  <a:pt x="20174" y="14287"/>
                  <a:pt x="19399" y="15289"/>
                  <a:pt x="18422" y="16149"/>
                </a:cubicBezTo>
                <a:cubicBezTo>
                  <a:pt x="17446" y="17007"/>
                  <a:pt x="16304" y="17687"/>
                  <a:pt x="14998" y="18181"/>
                </a:cubicBezTo>
                <a:cubicBezTo>
                  <a:pt x="13689" y="18677"/>
                  <a:pt x="12289" y="18923"/>
                  <a:pt x="10794" y="18923"/>
                </a:cubicBezTo>
                <a:cubicBezTo>
                  <a:pt x="10104" y="18923"/>
                  <a:pt x="9427" y="18869"/>
                  <a:pt x="8768" y="18762"/>
                </a:cubicBezTo>
                <a:cubicBezTo>
                  <a:pt x="7445" y="20014"/>
                  <a:pt x="5901" y="20878"/>
                  <a:pt x="4135" y="21355"/>
                </a:cubicBezTo>
                <a:cubicBezTo>
                  <a:pt x="3947" y="21391"/>
                  <a:pt x="3759" y="21431"/>
                  <a:pt x="3566" y="21467"/>
                </a:cubicBezTo>
                <a:cubicBezTo>
                  <a:pt x="3375" y="21510"/>
                  <a:pt x="3170" y="21549"/>
                  <a:pt x="2952" y="21583"/>
                </a:cubicBezTo>
                <a:cubicBezTo>
                  <a:pt x="2832" y="21600"/>
                  <a:pt x="2728" y="21572"/>
                  <a:pt x="2643" y="21496"/>
                </a:cubicBezTo>
                <a:cubicBezTo>
                  <a:pt x="2556" y="21420"/>
                  <a:pt x="2497" y="21309"/>
                  <a:pt x="2467" y="21166"/>
                </a:cubicBezTo>
                <a:cubicBezTo>
                  <a:pt x="2438" y="21022"/>
                  <a:pt x="2457" y="20900"/>
                  <a:pt x="2523" y="20807"/>
                </a:cubicBezTo>
                <a:cubicBezTo>
                  <a:pt x="2591" y="20714"/>
                  <a:pt x="2667" y="20621"/>
                  <a:pt x="2749" y="20531"/>
                </a:cubicBezTo>
                <a:cubicBezTo>
                  <a:pt x="2921" y="20325"/>
                  <a:pt x="3083" y="20124"/>
                  <a:pt x="3234" y="19930"/>
                </a:cubicBezTo>
                <a:cubicBezTo>
                  <a:pt x="3385" y="19738"/>
                  <a:pt x="3521" y="19506"/>
                  <a:pt x="3646" y="19241"/>
                </a:cubicBezTo>
                <a:cubicBezTo>
                  <a:pt x="3768" y="18976"/>
                  <a:pt x="3881" y="18663"/>
                  <a:pt x="3982" y="18302"/>
                </a:cubicBezTo>
                <a:cubicBezTo>
                  <a:pt x="4084" y="17941"/>
                  <a:pt x="4173" y="17506"/>
                  <a:pt x="4248" y="16993"/>
                </a:cubicBezTo>
                <a:cubicBezTo>
                  <a:pt x="2942" y="16110"/>
                  <a:pt x="1907" y="15021"/>
                  <a:pt x="1144" y="13731"/>
                </a:cubicBezTo>
                <a:cubicBezTo>
                  <a:pt x="381" y="12436"/>
                  <a:pt x="0" y="11017"/>
                  <a:pt x="0" y="9468"/>
                </a:cubicBezTo>
                <a:cubicBezTo>
                  <a:pt x="0" y="8165"/>
                  <a:pt x="285" y="6937"/>
                  <a:pt x="857" y="5789"/>
                </a:cubicBezTo>
                <a:cubicBezTo>
                  <a:pt x="1429" y="4641"/>
                  <a:pt x="2201" y="3639"/>
                  <a:pt x="3178" y="2782"/>
                </a:cubicBezTo>
                <a:cubicBezTo>
                  <a:pt x="4154" y="1930"/>
                  <a:pt x="5293" y="1249"/>
                  <a:pt x="6597" y="750"/>
                </a:cubicBezTo>
                <a:cubicBezTo>
                  <a:pt x="7901" y="251"/>
                  <a:pt x="9300" y="0"/>
                  <a:pt x="10794" y="0"/>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97" name="AutoShape 68">
            <a:extLst>
              <a:ext uri="{FF2B5EF4-FFF2-40B4-BE49-F238E27FC236}">
                <a16:creationId xmlns:a16="http://schemas.microsoft.com/office/drawing/2014/main" id="{3A152FDC-7410-0847-B398-8128AE03EEFA}"/>
              </a:ext>
            </a:extLst>
          </p:cNvPr>
          <p:cNvSpPr>
            <a:spLocks/>
          </p:cNvSpPr>
          <p:nvPr/>
        </p:nvSpPr>
        <p:spPr bwMode="auto">
          <a:xfrm>
            <a:off x="3199480" y="1706613"/>
            <a:ext cx="224606"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98" name="AutoShape 69">
            <a:extLst>
              <a:ext uri="{FF2B5EF4-FFF2-40B4-BE49-F238E27FC236}">
                <a16:creationId xmlns:a16="http://schemas.microsoft.com/office/drawing/2014/main" id="{E2DCE625-57EA-A74F-AE7A-45269DE9741C}"/>
              </a:ext>
            </a:extLst>
          </p:cNvPr>
          <p:cNvSpPr>
            <a:spLocks/>
          </p:cNvSpPr>
          <p:nvPr/>
        </p:nvSpPr>
        <p:spPr bwMode="auto">
          <a:xfrm>
            <a:off x="3574745" y="1706613"/>
            <a:ext cx="224606" cy="224606"/>
          </a:xfrm>
          <a:custGeom>
            <a:avLst/>
            <a:gdLst>
              <a:gd name="T0" fmla="*/ 96204634 w 21600"/>
              <a:gd name="T1" fmla="*/ 42305966 h 21588"/>
              <a:gd name="T2" fmla="*/ 92434357 w 21600"/>
              <a:gd name="T3" fmla="*/ 58731676 h 21588"/>
              <a:gd name="T4" fmla="*/ 82155224 w 21600"/>
              <a:gd name="T5" fmla="*/ 72166585 h 21588"/>
              <a:gd name="T6" fmla="*/ 66871250 w 21600"/>
              <a:gd name="T7" fmla="*/ 81220277 h 21588"/>
              <a:gd name="T8" fmla="*/ 48102308 w 21600"/>
              <a:gd name="T9" fmla="*/ 84573635 h 21588"/>
              <a:gd name="T10" fmla="*/ 43558248 w 21600"/>
              <a:gd name="T11" fmla="*/ 84337213 h 21588"/>
              <a:gd name="T12" fmla="*/ 39140518 w 21600"/>
              <a:gd name="T13" fmla="*/ 83826089 h 21588"/>
              <a:gd name="T14" fmla="*/ 18368204 w 21600"/>
              <a:gd name="T15" fmla="*/ 95320489 h 21588"/>
              <a:gd name="T16" fmla="*/ 15860183 w 21600"/>
              <a:gd name="T17" fmla="*/ 95892360 h 21588"/>
              <a:gd name="T18" fmla="*/ 13160199 w 21600"/>
              <a:gd name="T19" fmla="*/ 96453023 h 21588"/>
              <a:gd name="T20" fmla="*/ 11831973 w 21600"/>
              <a:gd name="T21" fmla="*/ 95958401 h 21588"/>
              <a:gd name="T22" fmla="*/ 11003439 w 21600"/>
              <a:gd name="T23" fmla="*/ 94589462 h 21588"/>
              <a:gd name="T24" fmla="*/ 11003439 w 21600"/>
              <a:gd name="T25" fmla="*/ 94452103 h 21588"/>
              <a:gd name="T26" fmla="*/ 11184520 w 21600"/>
              <a:gd name="T27" fmla="*/ 92995326 h 21588"/>
              <a:gd name="T28" fmla="*/ 12298680 w 21600"/>
              <a:gd name="T29" fmla="*/ 91692412 h 21588"/>
              <a:gd name="T30" fmla="*/ 14428047 w 21600"/>
              <a:gd name="T31" fmla="*/ 88993485 h 21588"/>
              <a:gd name="T32" fmla="*/ 16260921 w 21600"/>
              <a:gd name="T33" fmla="*/ 85876532 h 21588"/>
              <a:gd name="T34" fmla="*/ 17775502 w 21600"/>
              <a:gd name="T35" fmla="*/ 81748220 h 21588"/>
              <a:gd name="T36" fmla="*/ 18977398 w 21600"/>
              <a:gd name="T37" fmla="*/ 75871593 h 21588"/>
              <a:gd name="T38" fmla="*/ 5125879 w 21600"/>
              <a:gd name="T39" fmla="*/ 61370191 h 21588"/>
              <a:gd name="T40" fmla="*/ 0 w 21600"/>
              <a:gd name="T41" fmla="*/ 42311578 h 21588"/>
              <a:gd name="T42" fmla="*/ 3797653 w 21600"/>
              <a:gd name="T43" fmla="*/ 25809238 h 21588"/>
              <a:gd name="T44" fmla="*/ 14131537 w 21600"/>
              <a:gd name="T45" fmla="*/ 12407032 h 21588"/>
              <a:gd name="T46" fmla="*/ 29371643 w 21600"/>
              <a:gd name="T47" fmla="*/ 3347745 h 21588"/>
              <a:gd name="T48" fmla="*/ 48102308 w 21600"/>
              <a:gd name="T49" fmla="*/ 0 h 21588"/>
              <a:gd name="T50" fmla="*/ 66871250 w 21600"/>
              <a:gd name="T51" fmla="*/ 3347745 h 21588"/>
              <a:gd name="T52" fmla="*/ 82155224 w 21600"/>
              <a:gd name="T53" fmla="*/ 12407032 h 21588"/>
              <a:gd name="T54" fmla="*/ 92434357 w 21600"/>
              <a:gd name="T55" fmla="*/ 25809238 h 21588"/>
              <a:gd name="T56" fmla="*/ 96204634 w 21600"/>
              <a:gd name="T57" fmla="*/ 42305966 h 21588"/>
              <a:gd name="T58" fmla="*/ 118540689 w 21600"/>
              <a:gd name="T59" fmla="*/ 64520147 h 21588"/>
              <a:gd name="T60" fmla="*/ 113414810 w 21600"/>
              <a:gd name="T61" fmla="*/ 83578778 h 21588"/>
              <a:gd name="T62" fmla="*/ 99552090 w 21600"/>
              <a:gd name="T63" fmla="*/ 98080180 h 21588"/>
              <a:gd name="T64" fmla="*/ 100726593 w 21600"/>
              <a:gd name="T65" fmla="*/ 103940287 h 21588"/>
              <a:gd name="T66" fmla="*/ 102301851 w 21600"/>
              <a:gd name="T67" fmla="*/ 108085118 h 21588"/>
              <a:gd name="T68" fmla="*/ 104162102 w 21600"/>
              <a:gd name="T69" fmla="*/ 111185235 h 21588"/>
              <a:gd name="T70" fmla="*/ 106231126 w 21600"/>
              <a:gd name="T71" fmla="*/ 113900998 h 21588"/>
              <a:gd name="T72" fmla="*/ 107317593 w 21600"/>
              <a:gd name="T73" fmla="*/ 115264325 h 21588"/>
              <a:gd name="T74" fmla="*/ 107520758 w 21600"/>
              <a:gd name="T75" fmla="*/ 116644170 h 21588"/>
              <a:gd name="T76" fmla="*/ 107520758 w 21600"/>
              <a:gd name="T77" fmla="*/ 116798031 h 21588"/>
              <a:gd name="T78" fmla="*/ 106757858 w 21600"/>
              <a:gd name="T79" fmla="*/ 118243601 h 21588"/>
              <a:gd name="T80" fmla="*/ 105363998 w 21600"/>
              <a:gd name="T81" fmla="*/ 118645091 h 21588"/>
              <a:gd name="T82" fmla="*/ 102680505 w 21600"/>
              <a:gd name="T83" fmla="*/ 118089739 h 21588"/>
              <a:gd name="T84" fmla="*/ 100172485 w 21600"/>
              <a:gd name="T85" fmla="*/ 117529076 h 21588"/>
              <a:gd name="T86" fmla="*/ 89037125 w 21600"/>
              <a:gd name="T87" fmla="*/ 113076522 h 21588"/>
              <a:gd name="T88" fmla="*/ 79400171 w 21600"/>
              <a:gd name="T89" fmla="*/ 106018156 h 21588"/>
              <a:gd name="T90" fmla="*/ 74971540 w 21600"/>
              <a:gd name="T91" fmla="*/ 106545799 h 21588"/>
              <a:gd name="T92" fmla="*/ 70421870 w 21600"/>
              <a:gd name="T93" fmla="*/ 106782204 h 21588"/>
              <a:gd name="T94" fmla="*/ 54045838 w 21600"/>
              <a:gd name="T95" fmla="*/ 104176392 h 21588"/>
              <a:gd name="T96" fmla="*/ 40133640 w 21600"/>
              <a:gd name="T97" fmla="*/ 97178773 h 21588"/>
              <a:gd name="T98" fmla="*/ 40962492 w 21600"/>
              <a:gd name="T99" fmla="*/ 96590383 h 21588"/>
              <a:gd name="T100" fmla="*/ 41801927 w 21600"/>
              <a:gd name="T101" fmla="*/ 96002311 h 21588"/>
              <a:gd name="T102" fmla="*/ 48102308 w 21600"/>
              <a:gd name="T103" fmla="*/ 96453023 h 21588"/>
              <a:gd name="T104" fmla="*/ 70915953 w 21600"/>
              <a:gd name="T105" fmla="*/ 92247781 h 21588"/>
              <a:gd name="T106" fmla="*/ 89350109 w 21600"/>
              <a:gd name="T107" fmla="*/ 80753063 h 21588"/>
              <a:gd name="T108" fmla="*/ 101621096 w 21600"/>
              <a:gd name="T109" fmla="*/ 63541492 h 21588"/>
              <a:gd name="T110" fmla="*/ 106115997 w 21600"/>
              <a:gd name="T111" fmla="*/ 42305966 h 21588"/>
              <a:gd name="T112" fmla="*/ 105737043 w 21600"/>
              <a:gd name="T113" fmla="*/ 36088896 h 21588"/>
              <a:gd name="T114" fmla="*/ 115105180 w 21600"/>
              <a:gd name="T115" fmla="*/ 49067498 h 21588"/>
              <a:gd name="T116" fmla="*/ 118540689 w 21600"/>
              <a:gd name="T117" fmla="*/ 64520147 h 215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1600" h="21588">
                <a:moveTo>
                  <a:pt x="17530" y="7696"/>
                </a:moveTo>
                <a:cubicBezTo>
                  <a:pt x="17530" y="8752"/>
                  <a:pt x="17302" y="9748"/>
                  <a:pt x="16843" y="10684"/>
                </a:cubicBezTo>
                <a:cubicBezTo>
                  <a:pt x="16387" y="11621"/>
                  <a:pt x="15760" y="12436"/>
                  <a:pt x="14970" y="13128"/>
                </a:cubicBezTo>
                <a:cubicBezTo>
                  <a:pt x="14176" y="13822"/>
                  <a:pt x="13249" y="14372"/>
                  <a:pt x="12185" y="14775"/>
                </a:cubicBezTo>
                <a:cubicBezTo>
                  <a:pt x="11121" y="15181"/>
                  <a:pt x="9982" y="15385"/>
                  <a:pt x="8765" y="15385"/>
                </a:cubicBezTo>
                <a:cubicBezTo>
                  <a:pt x="8487" y="15385"/>
                  <a:pt x="8212" y="15371"/>
                  <a:pt x="7937" y="15342"/>
                </a:cubicBezTo>
                <a:cubicBezTo>
                  <a:pt x="7664" y="15317"/>
                  <a:pt x="7395" y="15283"/>
                  <a:pt x="7132" y="15249"/>
                </a:cubicBezTo>
                <a:cubicBezTo>
                  <a:pt x="6028" y="16265"/>
                  <a:pt x="4766" y="16967"/>
                  <a:pt x="3347" y="17340"/>
                </a:cubicBezTo>
                <a:cubicBezTo>
                  <a:pt x="3196" y="17379"/>
                  <a:pt x="3043" y="17413"/>
                  <a:pt x="2890" y="17444"/>
                </a:cubicBezTo>
                <a:cubicBezTo>
                  <a:pt x="2735" y="17475"/>
                  <a:pt x="2573" y="17509"/>
                  <a:pt x="2398" y="17546"/>
                </a:cubicBezTo>
                <a:cubicBezTo>
                  <a:pt x="2309" y="17563"/>
                  <a:pt x="2229" y="17534"/>
                  <a:pt x="2156" y="17456"/>
                </a:cubicBezTo>
                <a:cubicBezTo>
                  <a:pt x="2085" y="17379"/>
                  <a:pt x="2034" y="17297"/>
                  <a:pt x="2005" y="17207"/>
                </a:cubicBezTo>
                <a:lnTo>
                  <a:pt x="2005" y="17182"/>
                </a:lnTo>
                <a:cubicBezTo>
                  <a:pt x="1975" y="17072"/>
                  <a:pt x="1987" y="16984"/>
                  <a:pt x="2038" y="16917"/>
                </a:cubicBezTo>
                <a:cubicBezTo>
                  <a:pt x="2090" y="16852"/>
                  <a:pt x="2158" y="16770"/>
                  <a:pt x="2241" y="16680"/>
                </a:cubicBezTo>
                <a:cubicBezTo>
                  <a:pt x="2377" y="16519"/>
                  <a:pt x="2507" y="16355"/>
                  <a:pt x="2629" y="16189"/>
                </a:cubicBezTo>
                <a:cubicBezTo>
                  <a:pt x="2754" y="16022"/>
                  <a:pt x="2864" y="15830"/>
                  <a:pt x="2963" y="15622"/>
                </a:cubicBezTo>
                <a:cubicBezTo>
                  <a:pt x="3060" y="15410"/>
                  <a:pt x="3152" y="15159"/>
                  <a:pt x="3239" y="14871"/>
                </a:cubicBezTo>
                <a:cubicBezTo>
                  <a:pt x="3326" y="14581"/>
                  <a:pt x="3399" y="14225"/>
                  <a:pt x="3458" y="13802"/>
                </a:cubicBezTo>
                <a:cubicBezTo>
                  <a:pt x="2398" y="13102"/>
                  <a:pt x="1558" y="12222"/>
                  <a:pt x="934" y="11164"/>
                </a:cubicBezTo>
                <a:cubicBezTo>
                  <a:pt x="311" y="10106"/>
                  <a:pt x="0" y="8952"/>
                  <a:pt x="0" y="7697"/>
                </a:cubicBezTo>
                <a:cubicBezTo>
                  <a:pt x="0" y="6627"/>
                  <a:pt x="231" y="5626"/>
                  <a:pt x="692" y="4695"/>
                </a:cubicBezTo>
                <a:cubicBezTo>
                  <a:pt x="1153" y="3764"/>
                  <a:pt x="1782" y="2948"/>
                  <a:pt x="2575" y="2257"/>
                </a:cubicBezTo>
                <a:cubicBezTo>
                  <a:pt x="3366" y="1566"/>
                  <a:pt x="4291" y="1013"/>
                  <a:pt x="5352" y="609"/>
                </a:cubicBezTo>
                <a:cubicBezTo>
                  <a:pt x="6409" y="203"/>
                  <a:pt x="7548" y="0"/>
                  <a:pt x="8765" y="0"/>
                </a:cubicBezTo>
                <a:cubicBezTo>
                  <a:pt x="9982" y="0"/>
                  <a:pt x="11121" y="203"/>
                  <a:pt x="12185" y="609"/>
                </a:cubicBezTo>
                <a:cubicBezTo>
                  <a:pt x="13249" y="1013"/>
                  <a:pt x="14176" y="1566"/>
                  <a:pt x="14970" y="2257"/>
                </a:cubicBezTo>
                <a:cubicBezTo>
                  <a:pt x="15760" y="2948"/>
                  <a:pt x="16387" y="3764"/>
                  <a:pt x="16843" y="4695"/>
                </a:cubicBezTo>
                <a:cubicBezTo>
                  <a:pt x="17302" y="5626"/>
                  <a:pt x="17530" y="6627"/>
                  <a:pt x="17530" y="7696"/>
                </a:cubicBezTo>
                <a:moveTo>
                  <a:pt x="21600" y="11737"/>
                </a:moveTo>
                <a:cubicBezTo>
                  <a:pt x="21600" y="12986"/>
                  <a:pt x="21287" y="14146"/>
                  <a:pt x="20666" y="15204"/>
                </a:cubicBezTo>
                <a:cubicBezTo>
                  <a:pt x="20039" y="16262"/>
                  <a:pt x="19199" y="17139"/>
                  <a:pt x="18140" y="17842"/>
                </a:cubicBezTo>
                <a:cubicBezTo>
                  <a:pt x="18201" y="18265"/>
                  <a:pt x="18272" y="18621"/>
                  <a:pt x="18354" y="18908"/>
                </a:cubicBezTo>
                <a:cubicBezTo>
                  <a:pt x="18437" y="19199"/>
                  <a:pt x="18533" y="19444"/>
                  <a:pt x="18641" y="19662"/>
                </a:cubicBezTo>
                <a:cubicBezTo>
                  <a:pt x="18752" y="19870"/>
                  <a:pt x="18863" y="20060"/>
                  <a:pt x="18980" y="20226"/>
                </a:cubicBezTo>
                <a:cubicBezTo>
                  <a:pt x="19096" y="20393"/>
                  <a:pt x="19223" y="20556"/>
                  <a:pt x="19357" y="20720"/>
                </a:cubicBezTo>
                <a:cubicBezTo>
                  <a:pt x="19432" y="20810"/>
                  <a:pt x="19498" y="20892"/>
                  <a:pt x="19555" y="20968"/>
                </a:cubicBezTo>
                <a:cubicBezTo>
                  <a:pt x="19611" y="21047"/>
                  <a:pt x="19623" y="21129"/>
                  <a:pt x="19592" y="21219"/>
                </a:cubicBezTo>
                <a:lnTo>
                  <a:pt x="19592" y="21247"/>
                </a:lnTo>
                <a:cubicBezTo>
                  <a:pt x="19578" y="21352"/>
                  <a:pt x="19533" y="21439"/>
                  <a:pt x="19453" y="21510"/>
                </a:cubicBezTo>
                <a:cubicBezTo>
                  <a:pt x="19373" y="21577"/>
                  <a:pt x="19291" y="21600"/>
                  <a:pt x="19199" y="21583"/>
                </a:cubicBezTo>
                <a:cubicBezTo>
                  <a:pt x="19027" y="21549"/>
                  <a:pt x="18863" y="21513"/>
                  <a:pt x="18710" y="21482"/>
                </a:cubicBezTo>
                <a:cubicBezTo>
                  <a:pt x="18557" y="21451"/>
                  <a:pt x="18404" y="21420"/>
                  <a:pt x="18253" y="21380"/>
                </a:cubicBezTo>
                <a:cubicBezTo>
                  <a:pt x="17530" y="21199"/>
                  <a:pt x="16855" y="20931"/>
                  <a:pt x="16224" y="20570"/>
                </a:cubicBezTo>
                <a:cubicBezTo>
                  <a:pt x="15593" y="20212"/>
                  <a:pt x="15007" y="19783"/>
                  <a:pt x="14468" y="19286"/>
                </a:cubicBezTo>
                <a:cubicBezTo>
                  <a:pt x="14205" y="19323"/>
                  <a:pt x="13936" y="19354"/>
                  <a:pt x="13661" y="19382"/>
                </a:cubicBezTo>
                <a:cubicBezTo>
                  <a:pt x="13388" y="19408"/>
                  <a:pt x="13113" y="19425"/>
                  <a:pt x="12832" y="19425"/>
                </a:cubicBezTo>
                <a:cubicBezTo>
                  <a:pt x="11773" y="19425"/>
                  <a:pt x="10778" y="19264"/>
                  <a:pt x="9848" y="18951"/>
                </a:cubicBezTo>
                <a:cubicBezTo>
                  <a:pt x="8916" y="18635"/>
                  <a:pt x="8071" y="18211"/>
                  <a:pt x="7313" y="17678"/>
                </a:cubicBezTo>
                <a:cubicBezTo>
                  <a:pt x="7358" y="17644"/>
                  <a:pt x="7407" y="17608"/>
                  <a:pt x="7464" y="17571"/>
                </a:cubicBezTo>
                <a:cubicBezTo>
                  <a:pt x="7520" y="17537"/>
                  <a:pt x="7572" y="17500"/>
                  <a:pt x="7617" y="17464"/>
                </a:cubicBezTo>
                <a:cubicBezTo>
                  <a:pt x="8000" y="17517"/>
                  <a:pt x="8382" y="17546"/>
                  <a:pt x="8765" y="17546"/>
                </a:cubicBezTo>
                <a:cubicBezTo>
                  <a:pt x="10246" y="17546"/>
                  <a:pt x="11632" y="17292"/>
                  <a:pt x="12922" y="16781"/>
                </a:cubicBezTo>
                <a:cubicBezTo>
                  <a:pt x="14214" y="16270"/>
                  <a:pt x="15334" y="15576"/>
                  <a:pt x="16281" y="14690"/>
                </a:cubicBezTo>
                <a:cubicBezTo>
                  <a:pt x="17229" y="13802"/>
                  <a:pt x="17973" y="12758"/>
                  <a:pt x="18517" y="11559"/>
                </a:cubicBezTo>
                <a:cubicBezTo>
                  <a:pt x="19063" y="10365"/>
                  <a:pt x="19336" y="9076"/>
                  <a:pt x="19336" y="7696"/>
                </a:cubicBezTo>
                <a:cubicBezTo>
                  <a:pt x="19336" y="7327"/>
                  <a:pt x="19312" y="6954"/>
                  <a:pt x="19267" y="6565"/>
                </a:cubicBezTo>
                <a:cubicBezTo>
                  <a:pt x="19988" y="7268"/>
                  <a:pt x="20557" y="8055"/>
                  <a:pt x="20974" y="8926"/>
                </a:cubicBezTo>
                <a:cubicBezTo>
                  <a:pt x="21393" y="9801"/>
                  <a:pt x="21600" y="10738"/>
                  <a:pt x="21600" y="1173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99" name="AutoShape 70">
            <a:extLst>
              <a:ext uri="{FF2B5EF4-FFF2-40B4-BE49-F238E27FC236}">
                <a16:creationId xmlns:a16="http://schemas.microsoft.com/office/drawing/2014/main" id="{274F87F6-3436-B846-8680-E6BC6C2F0E5B}"/>
              </a:ext>
            </a:extLst>
          </p:cNvPr>
          <p:cNvSpPr>
            <a:spLocks/>
          </p:cNvSpPr>
          <p:nvPr/>
        </p:nvSpPr>
        <p:spPr bwMode="auto">
          <a:xfrm>
            <a:off x="3942259" y="1706613"/>
            <a:ext cx="224606" cy="224606"/>
          </a:xfrm>
          <a:custGeom>
            <a:avLst/>
            <a:gdLst>
              <a:gd name="T0" fmla="*/ 57931244 w 21600"/>
              <a:gd name="T1" fmla="*/ 850635 h 21600"/>
              <a:gd name="T2" fmla="*/ 78033686 w 21600"/>
              <a:gd name="T3" fmla="*/ 9126396 h 21600"/>
              <a:gd name="T4" fmla="*/ 93778740 w 21600"/>
              <a:gd name="T5" fmla="*/ 28696797 h 21600"/>
              <a:gd name="T6" fmla="*/ 93778740 w 21600"/>
              <a:gd name="T7" fmla="*/ 55768875 h 21600"/>
              <a:gd name="T8" fmla="*/ 78033686 w 21600"/>
              <a:gd name="T9" fmla="*/ 75289816 h 21600"/>
              <a:gd name="T10" fmla="*/ 48102308 w 21600"/>
              <a:gd name="T11" fmla="*/ 84498656 h 21600"/>
              <a:gd name="T12" fmla="*/ 39140518 w 21600"/>
              <a:gd name="T13" fmla="*/ 83735774 h 21600"/>
              <a:gd name="T14" fmla="*/ 15706796 w 21600"/>
              <a:gd name="T15" fmla="*/ 95946701 h 21600"/>
              <a:gd name="T16" fmla="*/ 11585258 w 21600"/>
              <a:gd name="T17" fmla="*/ 95666683 h 21600"/>
              <a:gd name="T18" fmla="*/ 11469829 w 21600"/>
              <a:gd name="T19" fmla="*/ 92598946 h 21600"/>
              <a:gd name="T20" fmla="*/ 16793263 w 21600"/>
              <a:gd name="T21" fmla="*/ 84498656 h 21600"/>
              <a:gd name="T22" fmla="*/ 11650892 w 21600"/>
              <a:gd name="T23" fmla="*/ 69730549 h 21600"/>
              <a:gd name="T24" fmla="*/ 1509289 w 21600"/>
              <a:gd name="T25" fmla="*/ 52810957 h 21600"/>
              <a:gd name="T26" fmla="*/ 2469762 w 21600"/>
              <a:gd name="T27" fmla="*/ 28746274 h 21600"/>
              <a:gd name="T28" fmla="*/ 18368204 w 21600"/>
              <a:gd name="T29" fmla="*/ 9126396 h 21600"/>
              <a:gd name="T30" fmla="*/ 38427096 w 21600"/>
              <a:gd name="T31" fmla="*/ 823260 h 21600"/>
              <a:gd name="T32" fmla="*/ 48102308 w 21600"/>
              <a:gd name="T33" fmla="*/ 11854074 h 21600"/>
              <a:gd name="T34" fmla="*/ 31775435 w 21600"/>
              <a:gd name="T35" fmla="*/ 14921812 h 21600"/>
              <a:gd name="T36" fmla="*/ 17089773 w 21600"/>
              <a:gd name="T37" fmla="*/ 24701571 h 21600"/>
              <a:gd name="T38" fmla="*/ 9894888 w 21600"/>
              <a:gd name="T39" fmla="*/ 42273908 h 21600"/>
              <a:gd name="T40" fmla="*/ 16557431 w 21600"/>
              <a:gd name="T41" fmla="*/ 59039795 h 21600"/>
              <a:gd name="T42" fmla="*/ 29992038 w 21600"/>
              <a:gd name="T43" fmla="*/ 69576844 h 21600"/>
              <a:gd name="T44" fmla="*/ 32681139 w 21600"/>
              <a:gd name="T45" fmla="*/ 74691522 h 21600"/>
              <a:gd name="T46" fmla="*/ 42224748 w 21600"/>
              <a:gd name="T47" fmla="*/ 72178210 h 21600"/>
              <a:gd name="T48" fmla="*/ 64429199 w 21600"/>
              <a:gd name="T49" fmla="*/ 69576844 h 21600"/>
              <a:gd name="T50" fmla="*/ 79142237 w 21600"/>
              <a:gd name="T51" fmla="*/ 59709350 h 21600"/>
              <a:gd name="T52" fmla="*/ 86375399 w 21600"/>
              <a:gd name="T53" fmla="*/ 42273908 h 21600"/>
              <a:gd name="T54" fmla="*/ 79142237 w 21600"/>
              <a:gd name="T55" fmla="*/ 24701571 h 21600"/>
              <a:gd name="T56" fmla="*/ 64429199 w 21600"/>
              <a:gd name="T57" fmla="*/ 14927421 h 21600"/>
              <a:gd name="T58" fmla="*/ 48102308 w 21600"/>
              <a:gd name="T59" fmla="*/ 11854074 h 21600"/>
              <a:gd name="T60" fmla="*/ 117014907 w 21600"/>
              <a:gd name="T61" fmla="*/ 75031900 h 21600"/>
              <a:gd name="T62" fmla="*/ 106878579 w 21600"/>
              <a:gd name="T63" fmla="*/ 91907307 h 21600"/>
              <a:gd name="T64" fmla="*/ 101747426 w 21600"/>
              <a:gd name="T65" fmla="*/ 106686615 h 21600"/>
              <a:gd name="T66" fmla="*/ 107070860 w 21600"/>
              <a:gd name="T67" fmla="*/ 114869348 h 21600"/>
              <a:gd name="T68" fmla="*/ 106878579 w 21600"/>
              <a:gd name="T69" fmla="*/ 117980954 h 21600"/>
              <a:gd name="T70" fmla="*/ 102702272 w 21600"/>
              <a:gd name="T71" fmla="*/ 118139951 h 21600"/>
              <a:gd name="T72" fmla="*/ 79400171 w 21600"/>
              <a:gd name="T73" fmla="*/ 105929324 h 21600"/>
              <a:gd name="T74" fmla="*/ 70421870 w 21600"/>
              <a:gd name="T75" fmla="*/ 106686615 h 21600"/>
              <a:gd name="T76" fmla="*/ 40133640 w 21600"/>
              <a:gd name="T77" fmla="*/ 97093528 h 21600"/>
              <a:gd name="T78" fmla="*/ 48102308 w 21600"/>
              <a:gd name="T79" fmla="*/ 96363614 h 21600"/>
              <a:gd name="T80" fmla="*/ 84712722 w 21600"/>
              <a:gd name="T81" fmla="*/ 84372344 h 21600"/>
              <a:gd name="T82" fmla="*/ 103262007 w 21600"/>
              <a:gd name="T83" fmla="*/ 59347188 h 21600"/>
              <a:gd name="T84" fmla="*/ 105737043 w 21600"/>
              <a:gd name="T85" fmla="*/ 36045087 h 21600"/>
              <a:gd name="T86" fmla="*/ 118540689 w 21600"/>
              <a:gd name="T87" fmla="*/ 64461866 h 216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600" h="21600">
                <a:moveTo>
                  <a:pt x="8765" y="0"/>
                </a:moveTo>
                <a:cubicBezTo>
                  <a:pt x="9365" y="0"/>
                  <a:pt x="9963" y="51"/>
                  <a:pt x="10556" y="155"/>
                </a:cubicBezTo>
                <a:cubicBezTo>
                  <a:pt x="11152" y="260"/>
                  <a:pt x="11733" y="418"/>
                  <a:pt x="12303" y="632"/>
                </a:cubicBezTo>
                <a:cubicBezTo>
                  <a:pt x="12950" y="898"/>
                  <a:pt x="13588" y="1240"/>
                  <a:pt x="14219" y="1663"/>
                </a:cubicBezTo>
                <a:cubicBezTo>
                  <a:pt x="14850" y="2087"/>
                  <a:pt x="15412" y="2598"/>
                  <a:pt x="15904" y="3199"/>
                </a:cubicBezTo>
                <a:cubicBezTo>
                  <a:pt x="16396" y="3798"/>
                  <a:pt x="16791" y="4475"/>
                  <a:pt x="17088" y="5229"/>
                </a:cubicBezTo>
                <a:cubicBezTo>
                  <a:pt x="17382" y="5989"/>
                  <a:pt x="17530" y="6813"/>
                  <a:pt x="17530" y="7703"/>
                </a:cubicBezTo>
                <a:cubicBezTo>
                  <a:pt x="17530" y="8586"/>
                  <a:pt x="17382" y="9408"/>
                  <a:pt x="17088" y="10162"/>
                </a:cubicBezTo>
                <a:cubicBezTo>
                  <a:pt x="16791" y="10921"/>
                  <a:pt x="16396" y="11596"/>
                  <a:pt x="15904" y="12186"/>
                </a:cubicBezTo>
                <a:cubicBezTo>
                  <a:pt x="15412" y="12776"/>
                  <a:pt x="14850" y="13287"/>
                  <a:pt x="14219" y="13719"/>
                </a:cubicBezTo>
                <a:cubicBezTo>
                  <a:pt x="13588" y="14151"/>
                  <a:pt x="12950" y="14499"/>
                  <a:pt x="12303" y="14758"/>
                </a:cubicBezTo>
                <a:cubicBezTo>
                  <a:pt x="11147" y="15185"/>
                  <a:pt x="9968" y="15397"/>
                  <a:pt x="8765" y="15397"/>
                </a:cubicBezTo>
                <a:cubicBezTo>
                  <a:pt x="8487" y="15397"/>
                  <a:pt x="8214" y="15382"/>
                  <a:pt x="7948" y="15354"/>
                </a:cubicBezTo>
                <a:cubicBezTo>
                  <a:pt x="7683" y="15329"/>
                  <a:pt x="7409" y="15298"/>
                  <a:pt x="7132" y="15258"/>
                </a:cubicBezTo>
                <a:cubicBezTo>
                  <a:pt x="6007" y="16294"/>
                  <a:pt x="4743" y="16995"/>
                  <a:pt x="3347" y="17353"/>
                </a:cubicBezTo>
                <a:cubicBezTo>
                  <a:pt x="3196" y="17393"/>
                  <a:pt x="3034" y="17435"/>
                  <a:pt x="2862" y="17483"/>
                </a:cubicBezTo>
                <a:cubicBezTo>
                  <a:pt x="2688" y="17534"/>
                  <a:pt x="2521" y="17559"/>
                  <a:pt x="2354" y="17559"/>
                </a:cubicBezTo>
                <a:cubicBezTo>
                  <a:pt x="2264" y="17559"/>
                  <a:pt x="2182" y="17514"/>
                  <a:pt x="2111" y="17432"/>
                </a:cubicBezTo>
                <a:cubicBezTo>
                  <a:pt x="2041" y="17342"/>
                  <a:pt x="2005" y="17238"/>
                  <a:pt x="2005" y="17110"/>
                </a:cubicBezTo>
                <a:cubicBezTo>
                  <a:pt x="2005" y="17023"/>
                  <a:pt x="2034" y="16944"/>
                  <a:pt x="2090" y="16873"/>
                </a:cubicBezTo>
                <a:cubicBezTo>
                  <a:pt x="2147" y="16808"/>
                  <a:pt x="2196" y="16746"/>
                  <a:pt x="2241" y="16693"/>
                </a:cubicBezTo>
                <a:cubicBezTo>
                  <a:pt x="2624" y="16235"/>
                  <a:pt x="2897" y="15803"/>
                  <a:pt x="3060" y="15397"/>
                </a:cubicBezTo>
                <a:cubicBezTo>
                  <a:pt x="3220" y="14987"/>
                  <a:pt x="3354" y="14465"/>
                  <a:pt x="3458" y="13813"/>
                </a:cubicBezTo>
                <a:cubicBezTo>
                  <a:pt x="2985" y="13499"/>
                  <a:pt x="2540" y="13129"/>
                  <a:pt x="2123" y="12706"/>
                </a:cubicBezTo>
                <a:cubicBezTo>
                  <a:pt x="1706" y="12279"/>
                  <a:pt x="1342" y="11811"/>
                  <a:pt x="1024" y="11300"/>
                </a:cubicBezTo>
                <a:cubicBezTo>
                  <a:pt x="711" y="10786"/>
                  <a:pt x="459" y="10229"/>
                  <a:pt x="275" y="9623"/>
                </a:cubicBezTo>
                <a:cubicBezTo>
                  <a:pt x="92" y="9021"/>
                  <a:pt x="0" y="8383"/>
                  <a:pt x="0" y="7703"/>
                </a:cubicBezTo>
                <a:cubicBezTo>
                  <a:pt x="0" y="6822"/>
                  <a:pt x="151" y="6000"/>
                  <a:pt x="450" y="5238"/>
                </a:cubicBezTo>
                <a:cubicBezTo>
                  <a:pt x="751" y="4478"/>
                  <a:pt x="1151" y="3798"/>
                  <a:pt x="1650" y="3199"/>
                </a:cubicBezTo>
                <a:cubicBezTo>
                  <a:pt x="2149" y="2598"/>
                  <a:pt x="2716" y="2087"/>
                  <a:pt x="3347" y="1663"/>
                </a:cubicBezTo>
                <a:cubicBezTo>
                  <a:pt x="3978" y="1239"/>
                  <a:pt x="4616" y="898"/>
                  <a:pt x="5261" y="632"/>
                </a:cubicBezTo>
                <a:cubicBezTo>
                  <a:pt x="5832" y="409"/>
                  <a:pt x="6412" y="249"/>
                  <a:pt x="7002" y="150"/>
                </a:cubicBezTo>
                <a:cubicBezTo>
                  <a:pt x="7591" y="48"/>
                  <a:pt x="8179" y="0"/>
                  <a:pt x="8765" y="0"/>
                </a:cubicBezTo>
                <a:moveTo>
                  <a:pt x="8765" y="2160"/>
                </a:moveTo>
                <a:cubicBezTo>
                  <a:pt x="8269" y="2160"/>
                  <a:pt x="7774" y="2202"/>
                  <a:pt x="7278" y="2282"/>
                </a:cubicBezTo>
                <a:cubicBezTo>
                  <a:pt x="6783" y="2366"/>
                  <a:pt x="6287" y="2510"/>
                  <a:pt x="5790" y="2719"/>
                </a:cubicBezTo>
                <a:cubicBezTo>
                  <a:pt x="5348" y="2877"/>
                  <a:pt x="4886" y="3112"/>
                  <a:pt x="4411" y="3419"/>
                </a:cubicBezTo>
                <a:cubicBezTo>
                  <a:pt x="3933" y="3727"/>
                  <a:pt x="3502" y="4086"/>
                  <a:pt x="3114" y="4501"/>
                </a:cubicBezTo>
                <a:cubicBezTo>
                  <a:pt x="2728" y="4916"/>
                  <a:pt x="2413" y="5390"/>
                  <a:pt x="2168" y="5927"/>
                </a:cubicBezTo>
                <a:cubicBezTo>
                  <a:pt x="1925" y="6463"/>
                  <a:pt x="1803" y="7056"/>
                  <a:pt x="1803" y="7703"/>
                </a:cubicBezTo>
                <a:cubicBezTo>
                  <a:pt x="1803" y="8355"/>
                  <a:pt x="1916" y="8925"/>
                  <a:pt x="2147" y="9422"/>
                </a:cubicBezTo>
                <a:cubicBezTo>
                  <a:pt x="2375" y="9919"/>
                  <a:pt x="2667" y="10363"/>
                  <a:pt x="3017" y="10758"/>
                </a:cubicBezTo>
                <a:cubicBezTo>
                  <a:pt x="3373" y="11156"/>
                  <a:pt x="3764" y="11509"/>
                  <a:pt x="4197" y="11811"/>
                </a:cubicBezTo>
                <a:cubicBezTo>
                  <a:pt x="4630" y="12122"/>
                  <a:pt x="5051" y="12407"/>
                  <a:pt x="5465" y="12678"/>
                </a:cubicBezTo>
                <a:lnTo>
                  <a:pt x="5239" y="14177"/>
                </a:lnTo>
                <a:cubicBezTo>
                  <a:pt x="5486" y="14019"/>
                  <a:pt x="5724" y="13827"/>
                  <a:pt x="5955" y="13610"/>
                </a:cubicBezTo>
                <a:cubicBezTo>
                  <a:pt x="6183" y="13395"/>
                  <a:pt x="6407" y="13189"/>
                  <a:pt x="6626" y="12989"/>
                </a:cubicBezTo>
                <a:cubicBezTo>
                  <a:pt x="6979" y="13042"/>
                  <a:pt x="7334" y="13099"/>
                  <a:pt x="7694" y="13152"/>
                </a:cubicBezTo>
                <a:cubicBezTo>
                  <a:pt x="8057" y="13209"/>
                  <a:pt x="8412" y="13232"/>
                  <a:pt x="8765" y="13232"/>
                </a:cubicBezTo>
                <a:cubicBezTo>
                  <a:pt x="9780" y="13232"/>
                  <a:pt x="10771" y="13048"/>
                  <a:pt x="11740" y="12678"/>
                </a:cubicBezTo>
                <a:cubicBezTo>
                  <a:pt x="12197" y="12517"/>
                  <a:pt x="12665" y="12280"/>
                  <a:pt x="13138" y="11978"/>
                </a:cubicBezTo>
                <a:cubicBezTo>
                  <a:pt x="13609" y="11670"/>
                  <a:pt x="14040" y="11306"/>
                  <a:pt x="14421" y="10880"/>
                </a:cubicBezTo>
                <a:cubicBezTo>
                  <a:pt x="14805" y="10459"/>
                  <a:pt x="15120" y="9982"/>
                  <a:pt x="15370" y="9454"/>
                </a:cubicBezTo>
                <a:cubicBezTo>
                  <a:pt x="15617" y="8929"/>
                  <a:pt x="15739" y="8344"/>
                  <a:pt x="15739" y="7703"/>
                </a:cubicBezTo>
                <a:cubicBezTo>
                  <a:pt x="15739" y="7057"/>
                  <a:pt x="15617" y="6464"/>
                  <a:pt x="15370" y="5927"/>
                </a:cubicBezTo>
                <a:cubicBezTo>
                  <a:pt x="15120" y="5391"/>
                  <a:pt x="14805" y="4916"/>
                  <a:pt x="14421" y="4501"/>
                </a:cubicBezTo>
                <a:cubicBezTo>
                  <a:pt x="14040" y="4086"/>
                  <a:pt x="13612" y="3728"/>
                  <a:pt x="13143" y="3420"/>
                </a:cubicBezTo>
                <a:cubicBezTo>
                  <a:pt x="12675" y="3112"/>
                  <a:pt x="12206" y="2878"/>
                  <a:pt x="11740" y="2720"/>
                </a:cubicBezTo>
                <a:cubicBezTo>
                  <a:pt x="11267" y="2511"/>
                  <a:pt x="10780" y="2367"/>
                  <a:pt x="10281" y="2282"/>
                </a:cubicBezTo>
                <a:cubicBezTo>
                  <a:pt x="9782" y="2202"/>
                  <a:pt x="9278" y="2160"/>
                  <a:pt x="8765" y="2160"/>
                </a:cubicBezTo>
                <a:moveTo>
                  <a:pt x="21600" y="11746"/>
                </a:moveTo>
                <a:cubicBezTo>
                  <a:pt x="21600" y="12429"/>
                  <a:pt x="21506" y="13076"/>
                  <a:pt x="21322" y="13672"/>
                </a:cubicBezTo>
                <a:cubicBezTo>
                  <a:pt x="21139" y="14273"/>
                  <a:pt x="20889" y="14829"/>
                  <a:pt x="20574" y="15340"/>
                </a:cubicBezTo>
                <a:cubicBezTo>
                  <a:pt x="20258" y="15854"/>
                  <a:pt x="19891" y="16323"/>
                  <a:pt x="19475" y="16747"/>
                </a:cubicBezTo>
                <a:cubicBezTo>
                  <a:pt x="19058" y="17173"/>
                  <a:pt x="18613" y="17543"/>
                  <a:pt x="18140" y="17856"/>
                </a:cubicBezTo>
                <a:cubicBezTo>
                  <a:pt x="18246" y="18506"/>
                  <a:pt x="18378" y="19031"/>
                  <a:pt x="18540" y="19440"/>
                </a:cubicBezTo>
                <a:cubicBezTo>
                  <a:pt x="18703" y="19841"/>
                  <a:pt x="18973" y="20276"/>
                  <a:pt x="19357" y="20736"/>
                </a:cubicBezTo>
                <a:cubicBezTo>
                  <a:pt x="19402" y="20790"/>
                  <a:pt x="19453" y="20858"/>
                  <a:pt x="19510" y="20931"/>
                </a:cubicBezTo>
                <a:cubicBezTo>
                  <a:pt x="19566" y="21007"/>
                  <a:pt x="19592" y="21092"/>
                  <a:pt x="19592" y="21182"/>
                </a:cubicBezTo>
                <a:cubicBezTo>
                  <a:pt x="19592" y="21326"/>
                  <a:pt x="19555" y="21431"/>
                  <a:pt x="19475" y="21498"/>
                </a:cubicBezTo>
                <a:cubicBezTo>
                  <a:pt x="19397" y="21569"/>
                  <a:pt x="19305" y="21600"/>
                  <a:pt x="19199" y="21600"/>
                </a:cubicBezTo>
                <a:cubicBezTo>
                  <a:pt x="19049" y="21600"/>
                  <a:pt x="18889" y="21572"/>
                  <a:pt x="18714" y="21527"/>
                </a:cubicBezTo>
                <a:cubicBezTo>
                  <a:pt x="18543" y="21473"/>
                  <a:pt x="18387" y="21433"/>
                  <a:pt x="18253" y="21397"/>
                </a:cubicBezTo>
                <a:cubicBezTo>
                  <a:pt x="16855" y="21027"/>
                  <a:pt x="15593" y="20329"/>
                  <a:pt x="14468" y="19302"/>
                </a:cubicBezTo>
                <a:cubicBezTo>
                  <a:pt x="14191" y="19338"/>
                  <a:pt x="13917" y="19369"/>
                  <a:pt x="13652" y="19395"/>
                </a:cubicBezTo>
                <a:cubicBezTo>
                  <a:pt x="13383" y="19423"/>
                  <a:pt x="13113" y="19440"/>
                  <a:pt x="12832" y="19440"/>
                </a:cubicBezTo>
                <a:cubicBezTo>
                  <a:pt x="11865" y="19440"/>
                  <a:pt x="10909" y="19293"/>
                  <a:pt x="9973" y="19002"/>
                </a:cubicBezTo>
                <a:cubicBezTo>
                  <a:pt x="9031" y="18717"/>
                  <a:pt x="8146" y="18279"/>
                  <a:pt x="7313" y="17692"/>
                </a:cubicBezTo>
                <a:lnTo>
                  <a:pt x="7617" y="17475"/>
                </a:lnTo>
                <a:cubicBezTo>
                  <a:pt x="8000" y="17531"/>
                  <a:pt x="8382" y="17559"/>
                  <a:pt x="8765" y="17559"/>
                </a:cubicBezTo>
                <a:cubicBezTo>
                  <a:pt x="10246" y="17559"/>
                  <a:pt x="11677" y="17280"/>
                  <a:pt x="13058" y="16721"/>
                </a:cubicBezTo>
                <a:cubicBezTo>
                  <a:pt x="13892" y="16388"/>
                  <a:pt x="14685" y="15936"/>
                  <a:pt x="15436" y="15374"/>
                </a:cubicBezTo>
                <a:cubicBezTo>
                  <a:pt x="16186" y="14812"/>
                  <a:pt x="16853" y="14149"/>
                  <a:pt x="17432" y="13381"/>
                </a:cubicBezTo>
                <a:cubicBezTo>
                  <a:pt x="18008" y="12618"/>
                  <a:pt x="18470" y="11760"/>
                  <a:pt x="18816" y="10814"/>
                </a:cubicBezTo>
                <a:cubicBezTo>
                  <a:pt x="19162" y="9865"/>
                  <a:pt x="19336" y="8832"/>
                  <a:pt x="19336" y="7703"/>
                </a:cubicBezTo>
                <a:cubicBezTo>
                  <a:pt x="19336" y="7333"/>
                  <a:pt x="19312" y="6957"/>
                  <a:pt x="19267" y="6568"/>
                </a:cubicBezTo>
                <a:cubicBezTo>
                  <a:pt x="19943" y="7217"/>
                  <a:pt x="20501" y="7979"/>
                  <a:pt x="20941" y="8855"/>
                </a:cubicBezTo>
                <a:cubicBezTo>
                  <a:pt x="21379" y="9727"/>
                  <a:pt x="21600" y="10693"/>
                  <a:pt x="21600" y="11746"/>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00" name="AutoShape 71">
            <a:extLst>
              <a:ext uri="{FF2B5EF4-FFF2-40B4-BE49-F238E27FC236}">
                <a16:creationId xmlns:a16="http://schemas.microsoft.com/office/drawing/2014/main" id="{449C01FB-CC97-774F-995B-AF6D51DEA556}"/>
              </a:ext>
            </a:extLst>
          </p:cNvPr>
          <p:cNvSpPr>
            <a:spLocks/>
          </p:cNvSpPr>
          <p:nvPr/>
        </p:nvSpPr>
        <p:spPr bwMode="auto">
          <a:xfrm>
            <a:off x="4337153" y="1703438"/>
            <a:ext cx="224606" cy="224606"/>
          </a:xfrm>
          <a:custGeom>
            <a:avLst/>
            <a:gdLst>
              <a:gd name="T0" fmla="*/ 108695278 w 21600"/>
              <a:gd name="T1" fmla="*/ 0 h 21600"/>
              <a:gd name="T2" fmla="*/ 115654014 w 21600"/>
              <a:gd name="T3" fmla="*/ 3468476 h 21600"/>
              <a:gd name="T4" fmla="*/ 118540689 w 21600"/>
              <a:gd name="T5" fmla="*/ 11881450 h 21600"/>
              <a:gd name="T6" fmla="*/ 118540689 w 21600"/>
              <a:gd name="T7" fmla="*/ 106642747 h 21600"/>
              <a:gd name="T8" fmla="*/ 115654014 w 21600"/>
              <a:gd name="T9" fmla="*/ 115011835 h 21600"/>
              <a:gd name="T10" fmla="*/ 108695278 w 21600"/>
              <a:gd name="T11" fmla="*/ 118540689 h 21600"/>
              <a:gd name="T12" fmla="*/ 9900479 w 21600"/>
              <a:gd name="T13" fmla="*/ 118540689 h 21600"/>
              <a:gd name="T14" fmla="*/ 2930543 w 21600"/>
              <a:gd name="T15" fmla="*/ 115055703 h 21600"/>
              <a:gd name="T16" fmla="*/ 0 w 21600"/>
              <a:gd name="T17" fmla="*/ 106642747 h 21600"/>
              <a:gd name="T18" fmla="*/ 0 w 21600"/>
              <a:gd name="T19" fmla="*/ 11881450 h 21600"/>
              <a:gd name="T20" fmla="*/ 2886675 w 21600"/>
              <a:gd name="T21" fmla="*/ 3495869 h 21600"/>
              <a:gd name="T22" fmla="*/ 9900479 w 21600"/>
              <a:gd name="T23" fmla="*/ 0 h 21600"/>
              <a:gd name="T24" fmla="*/ 108695278 w 21600"/>
              <a:gd name="T25" fmla="*/ 0 h 21600"/>
              <a:gd name="T26" fmla="*/ 108695278 w 21600"/>
              <a:gd name="T27" fmla="*/ 11881450 h 21600"/>
              <a:gd name="T28" fmla="*/ 9900479 w 21600"/>
              <a:gd name="T29" fmla="*/ 11881450 h 21600"/>
              <a:gd name="T30" fmla="*/ 9900479 w 21600"/>
              <a:gd name="T31" fmla="*/ 32549218 h 21600"/>
              <a:gd name="T32" fmla="*/ 108695278 w 21600"/>
              <a:gd name="T33" fmla="*/ 32549218 h 21600"/>
              <a:gd name="T34" fmla="*/ 108695278 w 21600"/>
              <a:gd name="T35" fmla="*/ 11881450 h 21600"/>
              <a:gd name="T36" fmla="*/ 108695278 w 21600"/>
              <a:gd name="T37" fmla="*/ 62277731 h 21600"/>
              <a:gd name="T38" fmla="*/ 9900479 w 21600"/>
              <a:gd name="T39" fmla="*/ 62277731 h 21600"/>
              <a:gd name="T40" fmla="*/ 9900479 w 21600"/>
              <a:gd name="T41" fmla="*/ 106642747 h 21600"/>
              <a:gd name="T42" fmla="*/ 108695278 w 21600"/>
              <a:gd name="T43" fmla="*/ 106642747 h 21600"/>
              <a:gd name="T44" fmla="*/ 108695278 w 21600"/>
              <a:gd name="T45" fmla="*/ 62277731 h 21600"/>
              <a:gd name="T46" fmla="*/ 36478792 w 21600"/>
              <a:gd name="T47" fmla="*/ 99244997 h 21600"/>
              <a:gd name="T48" fmla="*/ 16727311 w 21600"/>
              <a:gd name="T49" fmla="*/ 99244997 h 21600"/>
              <a:gd name="T50" fmla="*/ 16727311 w 21600"/>
              <a:gd name="T51" fmla="*/ 90359742 h 21600"/>
              <a:gd name="T52" fmla="*/ 36478792 w 21600"/>
              <a:gd name="T53" fmla="*/ 90359742 h 21600"/>
              <a:gd name="T54" fmla="*/ 36478792 w 21600"/>
              <a:gd name="T55" fmla="*/ 99244997 h 21600"/>
              <a:gd name="T56" fmla="*/ 72161718 w 21600"/>
              <a:gd name="T57" fmla="*/ 99244997 h 21600"/>
              <a:gd name="T58" fmla="*/ 43475804 w 21600"/>
              <a:gd name="T59" fmla="*/ 99244997 h 21600"/>
              <a:gd name="T60" fmla="*/ 43475804 w 21600"/>
              <a:gd name="T61" fmla="*/ 90359742 h 21600"/>
              <a:gd name="T62" fmla="*/ 72161718 w 21600"/>
              <a:gd name="T63" fmla="*/ 90359742 h 21600"/>
              <a:gd name="T64" fmla="*/ 72161718 w 21600"/>
              <a:gd name="T65" fmla="*/ 99244997 h 21600"/>
              <a:gd name="T66" fmla="*/ 72161718 w 21600"/>
              <a:gd name="T67" fmla="*/ 99244997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19806" y="0"/>
                </a:moveTo>
                <a:cubicBezTo>
                  <a:pt x="20300" y="0"/>
                  <a:pt x="20721" y="212"/>
                  <a:pt x="21074" y="632"/>
                </a:cubicBezTo>
                <a:cubicBezTo>
                  <a:pt x="21424" y="1055"/>
                  <a:pt x="21600" y="1566"/>
                  <a:pt x="21600" y="2165"/>
                </a:cubicBezTo>
                <a:lnTo>
                  <a:pt x="21600" y="19432"/>
                </a:lnTo>
                <a:cubicBezTo>
                  <a:pt x="21600" y="20023"/>
                  <a:pt x="21424" y="20534"/>
                  <a:pt x="21074" y="20957"/>
                </a:cubicBezTo>
                <a:cubicBezTo>
                  <a:pt x="20721" y="21386"/>
                  <a:pt x="20300" y="21600"/>
                  <a:pt x="19806" y="21600"/>
                </a:cubicBezTo>
                <a:lnTo>
                  <a:pt x="1804" y="21600"/>
                </a:lnTo>
                <a:cubicBezTo>
                  <a:pt x="1312" y="21600"/>
                  <a:pt x="889" y="21388"/>
                  <a:pt x="534" y="20965"/>
                </a:cubicBezTo>
                <a:cubicBezTo>
                  <a:pt x="176" y="20545"/>
                  <a:pt x="0" y="20034"/>
                  <a:pt x="0" y="19432"/>
                </a:cubicBezTo>
                <a:lnTo>
                  <a:pt x="0" y="2165"/>
                </a:lnTo>
                <a:cubicBezTo>
                  <a:pt x="0" y="1575"/>
                  <a:pt x="176" y="1066"/>
                  <a:pt x="526" y="637"/>
                </a:cubicBezTo>
                <a:cubicBezTo>
                  <a:pt x="879" y="211"/>
                  <a:pt x="1305" y="0"/>
                  <a:pt x="1804" y="0"/>
                </a:cubicBezTo>
                <a:lnTo>
                  <a:pt x="19806" y="0"/>
                </a:lnTo>
                <a:close/>
                <a:moveTo>
                  <a:pt x="19806" y="2165"/>
                </a:moveTo>
                <a:lnTo>
                  <a:pt x="1804" y="2165"/>
                </a:lnTo>
                <a:lnTo>
                  <a:pt x="1804" y="5931"/>
                </a:lnTo>
                <a:lnTo>
                  <a:pt x="19806" y="5931"/>
                </a:lnTo>
                <a:lnTo>
                  <a:pt x="19806" y="2165"/>
                </a:lnTo>
                <a:close/>
                <a:moveTo>
                  <a:pt x="19806" y="11348"/>
                </a:moveTo>
                <a:lnTo>
                  <a:pt x="1804" y="11348"/>
                </a:lnTo>
                <a:lnTo>
                  <a:pt x="1804" y="19432"/>
                </a:lnTo>
                <a:lnTo>
                  <a:pt x="19806" y="19432"/>
                </a:lnTo>
                <a:lnTo>
                  <a:pt x="19806" y="11348"/>
                </a:lnTo>
                <a:close/>
                <a:moveTo>
                  <a:pt x="6647" y="18084"/>
                </a:moveTo>
                <a:lnTo>
                  <a:pt x="3048" y="18084"/>
                </a:lnTo>
                <a:lnTo>
                  <a:pt x="3048" y="16465"/>
                </a:lnTo>
                <a:lnTo>
                  <a:pt x="6647" y="16465"/>
                </a:lnTo>
                <a:lnTo>
                  <a:pt x="6647" y="18084"/>
                </a:lnTo>
                <a:close/>
                <a:moveTo>
                  <a:pt x="13149" y="18084"/>
                </a:moveTo>
                <a:lnTo>
                  <a:pt x="7922" y="18084"/>
                </a:lnTo>
                <a:lnTo>
                  <a:pt x="7922" y="16465"/>
                </a:lnTo>
                <a:lnTo>
                  <a:pt x="13149" y="16465"/>
                </a:lnTo>
                <a:lnTo>
                  <a:pt x="13149" y="18084"/>
                </a:lnTo>
                <a:close/>
                <a:moveTo>
                  <a:pt x="13149" y="18084"/>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01" name="AutoShape 72">
            <a:extLst>
              <a:ext uri="{FF2B5EF4-FFF2-40B4-BE49-F238E27FC236}">
                <a16:creationId xmlns:a16="http://schemas.microsoft.com/office/drawing/2014/main" id="{D35BC362-B4B3-984C-A738-614DC7B334F1}"/>
              </a:ext>
            </a:extLst>
          </p:cNvPr>
          <p:cNvSpPr>
            <a:spLocks/>
          </p:cNvSpPr>
          <p:nvPr/>
        </p:nvSpPr>
        <p:spPr bwMode="auto">
          <a:xfrm>
            <a:off x="4696338" y="1706613"/>
            <a:ext cx="224606" cy="224606"/>
          </a:xfrm>
          <a:custGeom>
            <a:avLst/>
            <a:gdLst>
              <a:gd name="T0" fmla="*/ 82347506 w 21600"/>
              <a:gd name="T1" fmla="*/ 5592251 h 21600"/>
              <a:gd name="T2" fmla="*/ 113903284 w 21600"/>
              <a:gd name="T3" fmla="*/ 43487005 h 21600"/>
              <a:gd name="T4" fmla="*/ 117629693 w 21600"/>
              <a:gd name="T5" fmla="*/ 83132172 h 21600"/>
              <a:gd name="T6" fmla="*/ 110648856 w 21600"/>
              <a:gd name="T7" fmla="*/ 106483450 h 21600"/>
              <a:gd name="T8" fmla="*/ 101143823 w 21600"/>
              <a:gd name="T9" fmla="*/ 118540689 h 21600"/>
              <a:gd name="T10" fmla="*/ 13686931 w 21600"/>
              <a:gd name="T11" fmla="*/ 116345353 h 21600"/>
              <a:gd name="T12" fmla="*/ 3567113 w 21600"/>
              <a:gd name="T13" fmla="*/ 95156426 h 21600"/>
              <a:gd name="T14" fmla="*/ 0 w 21600"/>
              <a:gd name="T15" fmla="*/ 71107917 h 21600"/>
              <a:gd name="T16" fmla="*/ 17331214 w 21600"/>
              <a:gd name="T17" fmla="*/ 20887425 h 21600"/>
              <a:gd name="T18" fmla="*/ 59270336 w 21600"/>
              <a:gd name="T19" fmla="*/ 0 h 21600"/>
              <a:gd name="T20" fmla="*/ 22511844 w 21600"/>
              <a:gd name="T21" fmla="*/ 77380624 h 21600"/>
              <a:gd name="T22" fmla="*/ 22484468 w 21600"/>
              <a:gd name="T23" fmla="*/ 64879097 h 21600"/>
              <a:gd name="T24" fmla="*/ 12079023 w 21600"/>
              <a:gd name="T25" fmla="*/ 64879097 h 21600"/>
              <a:gd name="T26" fmla="*/ 12079023 w 21600"/>
              <a:gd name="T27" fmla="*/ 77380624 h 21600"/>
              <a:gd name="T28" fmla="*/ 29569216 w 21600"/>
              <a:gd name="T29" fmla="*/ 44480127 h 21600"/>
              <a:gd name="T30" fmla="*/ 37076786 w 21600"/>
              <a:gd name="T31" fmla="*/ 35490961 h 21600"/>
              <a:gd name="T32" fmla="*/ 29569216 w 21600"/>
              <a:gd name="T33" fmla="*/ 26704625 h 21600"/>
              <a:gd name="T34" fmla="*/ 22193550 w 21600"/>
              <a:gd name="T35" fmla="*/ 35490961 h 21600"/>
              <a:gd name="T36" fmla="*/ 29569216 w 21600"/>
              <a:gd name="T37" fmla="*/ 44480127 h 21600"/>
              <a:gd name="T38" fmla="*/ 66805298 w 21600"/>
              <a:gd name="T39" fmla="*/ 78440015 h 21600"/>
              <a:gd name="T40" fmla="*/ 70586459 w 21600"/>
              <a:gd name="T41" fmla="*/ 62590733 h 21600"/>
              <a:gd name="T42" fmla="*/ 73928623 w 21600"/>
              <a:gd name="T43" fmla="*/ 47580868 h 21600"/>
              <a:gd name="T44" fmla="*/ 73429266 w 21600"/>
              <a:gd name="T45" fmla="*/ 41308161 h 21600"/>
              <a:gd name="T46" fmla="*/ 68632881 w 21600"/>
              <a:gd name="T47" fmla="*/ 40929507 h 21600"/>
              <a:gd name="T48" fmla="*/ 58754486 w 21600"/>
              <a:gd name="T49" fmla="*/ 80113893 h 21600"/>
              <a:gd name="T50" fmla="*/ 50286444 w 21600"/>
              <a:gd name="T51" fmla="*/ 84619377 h 21600"/>
              <a:gd name="T52" fmla="*/ 46850953 w 21600"/>
              <a:gd name="T53" fmla="*/ 94854642 h 21600"/>
              <a:gd name="T54" fmla="*/ 59270336 w 21600"/>
              <a:gd name="T55" fmla="*/ 109694010 h 21600"/>
              <a:gd name="T56" fmla="*/ 71689736 w 21600"/>
              <a:gd name="T57" fmla="*/ 94854642 h 21600"/>
              <a:gd name="T58" fmla="*/ 65828351 w 21600"/>
              <a:gd name="T59" fmla="*/ 82610731 h 21600"/>
              <a:gd name="T60" fmla="*/ 54040246 w 21600"/>
              <a:gd name="T61" fmla="*/ 14521392 h 21600"/>
              <a:gd name="T62" fmla="*/ 54040246 w 21600"/>
              <a:gd name="T63" fmla="*/ 27039411 h 21600"/>
              <a:gd name="T64" fmla="*/ 64500443 w 21600"/>
              <a:gd name="T65" fmla="*/ 27039411 h 21600"/>
              <a:gd name="T66" fmla="*/ 64500443 w 21600"/>
              <a:gd name="T67" fmla="*/ 14521392 h 21600"/>
              <a:gd name="T68" fmla="*/ 81463903 w 21600"/>
              <a:gd name="T69" fmla="*/ 35490961 h 21600"/>
              <a:gd name="T70" fmla="*/ 88971473 w 21600"/>
              <a:gd name="T71" fmla="*/ 44321148 h 21600"/>
              <a:gd name="T72" fmla="*/ 96347121 w 21600"/>
              <a:gd name="T73" fmla="*/ 35490961 h 21600"/>
              <a:gd name="T74" fmla="*/ 88971473 w 21600"/>
              <a:gd name="T75" fmla="*/ 26704625 h 21600"/>
              <a:gd name="T76" fmla="*/ 81463903 w 21600"/>
              <a:gd name="T77" fmla="*/ 35490961 h 21600"/>
              <a:gd name="T78" fmla="*/ 106461666 w 21600"/>
              <a:gd name="T79" fmla="*/ 77380624 h 21600"/>
              <a:gd name="T80" fmla="*/ 106461666 w 21600"/>
              <a:gd name="T81" fmla="*/ 64879097 h 21600"/>
              <a:gd name="T82" fmla="*/ 96028845 w 21600"/>
              <a:gd name="T83" fmla="*/ 64879097 h 21600"/>
              <a:gd name="T84" fmla="*/ 96028845 w 21600"/>
              <a:gd name="T85" fmla="*/ 77380624 h 216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1600" h="21600">
                <a:moveTo>
                  <a:pt x="10800" y="0"/>
                </a:moveTo>
                <a:cubicBezTo>
                  <a:pt x="12293" y="0"/>
                  <a:pt x="13697" y="343"/>
                  <a:pt x="15005" y="1019"/>
                </a:cubicBezTo>
                <a:cubicBezTo>
                  <a:pt x="16315" y="1699"/>
                  <a:pt x="17460" y="2629"/>
                  <a:pt x="18442" y="3806"/>
                </a:cubicBezTo>
                <a:cubicBezTo>
                  <a:pt x="19421" y="4981"/>
                  <a:pt x="20194" y="6355"/>
                  <a:pt x="20755" y="7924"/>
                </a:cubicBezTo>
                <a:cubicBezTo>
                  <a:pt x="21319" y="9499"/>
                  <a:pt x="21600" y="11174"/>
                  <a:pt x="21600" y="12957"/>
                </a:cubicBezTo>
                <a:cubicBezTo>
                  <a:pt x="21600" y="13674"/>
                  <a:pt x="21545" y="14402"/>
                  <a:pt x="21434" y="15148"/>
                </a:cubicBezTo>
                <a:cubicBezTo>
                  <a:pt x="21322" y="15893"/>
                  <a:pt x="21161" y="16625"/>
                  <a:pt x="20952" y="17339"/>
                </a:cubicBezTo>
                <a:cubicBezTo>
                  <a:pt x="20741" y="18059"/>
                  <a:pt x="20477" y="18744"/>
                  <a:pt x="20162" y="19403"/>
                </a:cubicBezTo>
                <a:cubicBezTo>
                  <a:pt x="19850" y="20057"/>
                  <a:pt x="19498" y="20656"/>
                  <a:pt x="19106" y="21200"/>
                </a:cubicBezTo>
                <a:cubicBezTo>
                  <a:pt x="18931" y="21468"/>
                  <a:pt x="18703" y="21600"/>
                  <a:pt x="18430" y="21600"/>
                </a:cubicBezTo>
                <a:lnTo>
                  <a:pt x="3170" y="21600"/>
                </a:lnTo>
                <a:cubicBezTo>
                  <a:pt x="2887" y="21600"/>
                  <a:pt x="2662" y="21468"/>
                  <a:pt x="2494" y="21200"/>
                </a:cubicBezTo>
                <a:cubicBezTo>
                  <a:pt x="2088" y="20656"/>
                  <a:pt x="1730" y="20057"/>
                  <a:pt x="1426" y="19403"/>
                </a:cubicBezTo>
                <a:cubicBezTo>
                  <a:pt x="1118" y="18744"/>
                  <a:pt x="859" y="18059"/>
                  <a:pt x="650" y="17339"/>
                </a:cubicBezTo>
                <a:cubicBezTo>
                  <a:pt x="439" y="16625"/>
                  <a:pt x="278" y="15893"/>
                  <a:pt x="166" y="15148"/>
                </a:cubicBezTo>
                <a:cubicBezTo>
                  <a:pt x="55" y="14402"/>
                  <a:pt x="0" y="13673"/>
                  <a:pt x="0" y="12957"/>
                </a:cubicBezTo>
                <a:cubicBezTo>
                  <a:pt x="0" y="11163"/>
                  <a:pt x="281" y="9487"/>
                  <a:pt x="845" y="7918"/>
                </a:cubicBezTo>
                <a:cubicBezTo>
                  <a:pt x="1406" y="6354"/>
                  <a:pt x="2179" y="4981"/>
                  <a:pt x="3158" y="3806"/>
                </a:cubicBezTo>
                <a:cubicBezTo>
                  <a:pt x="4140" y="2629"/>
                  <a:pt x="5285" y="1699"/>
                  <a:pt x="6595" y="1019"/>
                </a:cubicBezTo>
                <a:cubicBezTo>
                  <a:pt x="7903" y="343"/>
                  <a:pt x="9305" y="0"/>
                  <a:pt x="10800" y="0"/>
                </a:cubicBezTo>
                <a:moveTo>
                  <a:pt x="3149" y="14572"/>
                </a:moveTo>
                <a:cubicBezTo>
                  <a:pt x="3523" y="14572"/>
                  <a:pt x="3842" y="14414"/>
                  <a:pt x="4102" y="14100"/>
                </a:cubicBezTo>
                <a:cubicBezTo>
                  <a:pt x="4361" y="13792"/>
                  <a:pt x="4493" y="13409"/>
                  <a:pt x="4493" y="12957"/>
                </a:cubicBezTo>
                <a:cubicBezTo>
                  <a:pt x="4493" y="12508"/>
                  <a:pt x="4361" y="12128"/>
                  <a:pt x="4097" y="11822"/>
                </a:cubicBezTo>
                <a:cubicBezTo>
                  <a:pt x="3833" y="11512"/>
                  <a:pt x="3516" y="11359"/>
                  <a:pt x="3149" y="11359"/>
                </a:cubicBezTo>
                <a:cubicBezTo>
                  <a:pt x="2772" y="11359"/>
                  <a:pt x="2455" y="11511"/>
                  <a:pt x="2201" y="11822"/>
                </a:cubicBezTo>
                <a:cubicBezTo>
                  <a:pt x="1944" y="12128"/>
                  <a:pt x="1814" y="12508"/>
                  <a:pt x="1814" y="12957"/>
                </a:cubicBezTo>
                <a:cubicBezTo>
                  <a:pt x="1814" y="13409"/>
                  <a:pt x="1944" y="13792"/>
                  <a:pt x="2201" y="14100"/>
                </a:cubicBezTo>
                <a:cubicBezTo>
                  <a:pt x="2455" y="14414"/>
                  <a:pt x="2772" y="14572"/>
                  <a:pt x="3149" y="14572"/>
                </a:cubicBezTo>
                <a:moveTo>
                  <a:pt x="5388" y="8105"/>
                </a:moveTo>
                <a:cubicBezTo>
                  <a:pt x="5762" y="8105"/>
                  <a:pt x="6086" y="7944"/>
                  <a:pt x="6353" y="7621"/>
                </a:cubicBezTo>
                <a:cubicBezTo>
                  <a:pt x="6622" y="7302"/>
                  <a:pt x="6756" y="6916"/>
                  <a:pt x="6756" y="6467"/>
                </a:cubicBezTo>
                <a:cubicBezTo>
                  <a:pt x="6756" y="6015"/>
                  <a:pt x="6622" y="5635"/>
                  <a:pt x="6353" y="5327"/>
                </a:cubicBezTo>
                <a:cubicBezTo>
                  <a:pt x="6086" y="5021"/>
                  <a:pt x="5762" y="4866"/>
                  <a:pt x="5388" y="4866"/>
                </a:cubicBezTo>
                <a:cubicBezTo>
                  <a:pt x="5028" y="4866"/>
                  <a:pt x="4714" y="5021"/>
                  <a:pt x="4447" y="5327"/>
                </a:cubicBezTo>
                <a:cubicBezTo>
                  <a:pt x="4178" y="5635"/>
                  <a:pt x="4044" y="6015"/>
                  <a:pt x="4044" y="6467"/>
                </a:cubicBezTo>
                <a:cubicBezTo>
                  <a:pt x="4044" y="6916"/>
                  <a:pt x="4178" y="7302"/>
                  <a:pt x="4447" y="7621"/>
                </a:cubicBezTo>
                <a:cubicBezTo>
                  <a:pt x="4714" y="7944"/>
                  <a:pt x="5028" y="8105"/>
                  <a:pt x="5388" y="8105"/>
                </a:cubicBezTo>
                <a:moveTo>
                  <a:pt x="11995" y="15053"/>
                </a:moveTo>
                <a:cubicBezTo>
                  <a:pt x="12026" y="14923"/>
                  <a:pt x="12084" y="14673"/>
                  <a:pt x="12173" y="14293"/>
                </a:cubicBezTo>
                <a:cubicBezTo>
                  <a:pt x="12262" y="13918"/>
                  <a:pt x="12365" y="13478"/>
                  <a:pt x="12482" y="12977"/>
                </a:cubicBezTo>
                <a:cubicBezTo>
                  <a:pt x="12600" y="12476"/>
                  <a:pt x="12727" y="11955"/>
                  <a:pt x="12862" y="11405"/>
                </a:cubicBezTo>
                <a:cubicBezTo>
                  <a:pt x="12996" y="10861"/>
                  <a:pt x="13114" y="10351"/>
                  <a:pt x="13212" y="9882"/>
                </a:cubicBezTo>
                <a:cubicBezTo>
                  <a:pt x="13313" y="9415"/>
                  <a:pt x="13399" y="9009"/>
                  <a:pt x="13471" y="8670"/>
                </a:cubicBezTo>
                <a:cubicBezTo>
                  <a:pt x="13543" y="8330"/>
                  <a:pt x="13579" y="8131"/>
                  <a:pt x="13579" y="8076"/>
                </a:cubicBezTo>
                <a:cubicBezTo>
                  <a:pt x="13579" y="7869"/>
                  <a:pt x="13512" y="7682"/>
                  <a:pt x="13380" y="7527"/>
                </a:cubicBezTo>
                <a:cubicBezTo>
                  <a:pt x="13246" y="7371"/>
                  <a:pt x="13090" y="7293"/>
                  <a:pt x="12914" y="7293"/>
                </a:cubicBezTo>
                <a:cubicBezTo>
                  <a:pt x="12761" y="7293"/>
                  <a:pt x="12624" y="7345"/>
                  <a:pt x="12506" y="7458"/>
                </a:cubicBezTo>
                <a:cubicBezTo>
                  <a:pt x="12386" y="7567"/>
                  <a:pt x="12305" y="7711"/>
                  <a:pt x="12259" y="7886"/>
                </a:cubicBezTo>
                <a:lnTo>
                  <a:pt x="10706" y="14598"/>
                </a:lnTo>
                <a:cubicBezTo>
                  <a:pt x="10409" y="14618"/>
                  <a:pt x="10126" y="14696"/>
                  <a:pt x="9857" y="14840"/>
                </a:cubicBezTo>
                <a:cubicBezTo>
                  <a:pt x="9590" y="14984"/>
                  <a:pt x="9358" y="15174"/>
                  <a:pt x="9163" y="15419"/>
                </a:cubicBezTo>
                <a:cubicBezTo>
                  <a:pt x="8966" y="15663"/>
                  <a:pt x="8813" y="15945"/>
                  <a:pt x="8702" y="16265"/>
                </a:cubicBezTo>
                <a:cubicBezTo>
                  <a:pt x="8592" y="16588"/>
                  <a:pt x="8537" y="16927"/>
                  <a:pt x="8537" y="17284"/>
                </a:cubicBezTo>
                <a:cubicBezTo>
                  <a:pt x="8537" y="18039"/>
                  <a:pt x="8755" y="18678"/>
                  <a:pt x="9197" y="19199"/>
                </a:cubicBezTo>
                <a:cubicBezTo>
                  <a:pt x="9638" y="19726"/>
                  <a:pt x="10171" y="19988"/>
                  <a:pt x="10800" y="19988"/>
                </a:cubicBezTo>
                <a:cubicBezTo>
                  <a:pt x="11429" y="19988"/>
                  <a:pt x="11962" y="19726"/>
                  <a:pt x="12403" y="19199"/>
                </a:cubicBezTo>
                <a:cubicBezTo>
                  <a:pt x="12842" y="18678"/>
                  <a:pt x="13063" y="18039"/>
                  <a:pt x="13063" y="17284"/>
                </a:cubicBezTo>
                <a:cubicBezTo>
                  <a:pt x="13063" y="16835"/>
                  <a:pt x="12962" y="16418"/>
                  <a:pt x="12763" y="16032"/>
                </a:cubicBezTo>
                <a:cubicBezTo>
                  <a:pt x="12564" y="15646"/>
                  <a:pt x="12307" y="15321"/>
                  <a:pt x="11995" y="15053"/>
                </a:cubicBezTo>
                <a:moveTo>
                  <a:pt x="10800" y="2177"/>
                </a:moveTo>
                <a:cubicBezTo>
                  <a:pt x="10426" y="2177"/>
                  <a:pt x="10106" y="2335"/>
                  <a:pt x="9847" y="2646"/>
                </a:cubicBezTo>
                <a:cubicBezTo>
                  <a:pt x="9586" y="2960"/>
                  <a:pt x="9456" y="3343"/>
                  <a:pt x="9456" y="3792"/>
                </a:cubicBezTo>
                <a:cubicBezTo>
                  <a:pt x="9456" y="4241"/>
                  <a:pt x="9586" y="4621"/>
                  <a:pt x="9847" y="4927"/>
                </a:cubicBezTo>
                <a:cubicBezTo>
                  <a:pt x="10106" y="5237"/>
                  <a:pt x="10426" y="5390"/>
                  <a:pt x="10800" y="5390"/>
                </a:cubicBezTo>
                <a:cubicBezTo>
                  <a:pt x="11174" y="5390"/>
                  <a:pt x="11494" y="5238"/>
                  <a:pt x="11753" y="4927"/>
                </a:cubicBezTo>
                <a:cubicBezTo>
                  <a:pt x="12014" y="4621"/>
                  <a:pt x="12144" y="4241"/>
                  <a:pt x="12144" y="3792"/>
                </a:cubicBezTo>
                <a:cubicBezTo>
                  <a:pt x="12144" y="3343"/>
                  <a:pt x="12014" y="2960"/>
                  <a:pt x="11753" y="2646"/>
                </a:cubicBezTo>
                <a:cubicBezTo>
                  <a:pt x="11494" y="2335"/>
                  <a:pt x="11174" y="2177"/>
                  <a:pt x="10800" y="2177"/>
                </a:cubicBezTo>
                <a:moveTo>
                  <a:pt x="14844" y="6467"/>
                </a:moveTo>
                <a:cubicBezTo>
                  <a:pt x="14844" y="6916"/>
                  <a:pt x="14978" y="7299"/>
                  <a:pt x="15247" y="7610"/>
                </a:cubicBezTo>
                <a:cubicBezTo>
                  <a:pt x="15514" y="7921"/>
                  <a:pt x="15835" y="8076"/>
                  <a:pt x="16212" y="8076"/>
                </a:cubicBezTo>
                <a:cubicBezTo>
                  <a:pt x="16586" y="8076"/>
                  <a:pt x="16903" y="7921"/>
                  <a:pt x="17165" y="7610"/>
                </a:cubicBezTo>
                <a:cubicBezTo>
                  <a:pt x="17426" y="7299"/>
                  <a:pt x="17556" y="6916"/>
                  <a:pt x="17556" y="6467"/>
                </a:cubicBezTo>
                <a:cubicBezTo>
                  <a:pt x="17556" y="6015"/>
                  <a:pt x="17426" y="5635"/>
                  <a:pt x="17165" y="5327"/>
                </a:cubicBezTo>
                <a:cubicBezTo>
                  <a:pt x="16903" y="5021"/>
                  <a:pt x="16586" y="4866"/>
                  <a:pt x="16212" y="4866"/>
                </a:cubicBezTo>
                <a:cubicBezTo>
                  <a:pt x="15835" y="4866"/>
                  <a:pt x="15514" y="5022"/>
                  <a:pt x="15247" y="5327"/>
                </a:cubicBezTo>
                <a:cubicBezTo>
                  <a:pt x="14978" y="5635"/>
                  <a:pt x="14844" y="6015"/>
                  <a:pt x="14844" y="6467"/>
                </a:cubicBezTo>
                <a:moveTo>
                  <a:pt x="18451" y="14572"/>
                </a:moveTo>
                <a:cubicBezTo>
                  <a:pt x="18828" y="14572"/>
                  <a:pt x="19142" y="14414"/>
                  <a:pt x="19399" y="14100"/>
                </a:cubicBezTo>
                <a:cubicBezTo>
                  <a:pt x="19656" y="13792"/>
                  <a:pt x="19786" y="13409"/>
                  <a:pt x="19786" y="12957"/>
                </a:cubicBezTo>
                <a:cubicBezTo>
                  <a:pt x="19786" y="12508"/>
                  <a:pt x="19656" y="12128"/>
                  <a:pt x="19399" y="11822"/>
                </a:cubicBezTo>
                <a:cubicBezTo>
                  <a:pt x="19142" y="11512"/>
                  <a:pt x="18828" y="11359"/>
                  <a:pt x="18451" y="11359"/>
                </a:cubicBezTo>
                <a:cubicBezTo>
                  <a:pt x="18077" y="11359"/>
                  <a:pt x="17758" y="11511"/>
                  <a:pt x="17498" y="11822"/>
                </a:cubicBezTo>
                <a:cubicBezTo>
                  <a:pt x="17237" y="12128"/>
                  <a:pt x="17107" y="12508"/>
                  <a:pt x="17107" y="12957"/>
                </a:cubicBezTo>
                <a:cubicBezTo>
                  <a:pt x="17107" y="13409"/>
                  <a:pt x="17237" y="13792"/>
                  <a:pt x="17498" y="14100"/>
                </a:cubicBezTo>
                <a:cubicBezTo>
                  <a:pt x="17758" y="14414"/>
                  <a:pt x="18077" y="14572"/>
                  <a:pt x="18451" y="14572"/>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02" name="AutoShape 73">
            <a:extLst>
              <a:ext uri="{FF2B5EF4-FFF2-40B4-BE49-F238E27FC236}">
                <a16:creationId xmlns:a16="http://schemas.microsoft.com/office/drawing/2014/main" id="{90F63491-D871-C146-AA9E-C34FB2362E79}"/>
              </a:ext>
            </a:extLst>
          </p:cNvPr>
          <p:cNvSpPr>
            <a:spLocks/>
          </p:cNvSpPr>
          <p:nvPr/>
        </p:nvSpPr>
        <p:spPr bwMode="auto">
          <a:xfrm>
            <a:off x="5074572" y="1706613"/>
            <a:ext cx="224606" cy="224606"/>
          </a:xfrm>
          <a:custGeom>
            <a:avLst/>
            <a:gdLst>
              <a:gd name="T0" fmla="*/ 59308612 w 21600"/>
              <a:gd name="T1" fmla="*/ 0 h 21600"/>
              <a:gd name="T2" fmla="*/ 82396665 w 21600"/>
              <a:gd name="T3" fmla="*/ 4631796 h 21600"/>
              <a:gd name="T4" fmla="*/ 101253660 w 21600"/>
              <a:gd name="T5" fmla="*/ 17309112 h 21600"/>
              <a:gd name="T6" fmla="*/ 113936268 w 21600"/>
              <a:gd name="T7" fmla="*/ 36171399 h 21600"/>
              <a:gd name="T8" fmla="*/ 118540689 w 21600"/>
              <a:gd name="T9" fmla="*/ 59264744 h 21600"/>
              <a:gd name="T10" fmla="*/ 113936268 w 21600"/>
              <a:gd name="T11" fmla="*/ 82385782 h 21600"/>
              <a:gd name="T12" fmla="*/ 101253660 w 21600"/>
              <a:gd name="T13" fmla="*/ 101215084 h 21600"/>
              <a:gd name="T14" fmla="*/ 82396665 w 21600"/>
              <a:gd name="T15" fmla="*/ 113908893 h 21600"/>
              <a:gd name="T16" fmla="*/ 59308612 w 21600"/>
              <a:gd name="T17" fmla="*/ 118540689 h 21600"/>
              <a:gd name="T18" fmla="*/ 36187892 w 21600"/>
              <a:gd name="T19" fmla="*/ 113908893 h 21600"/>
              <a:gd name="T20" fmla="*/ 17336505 w 21600"/>
              <a:gd name="T21" fmla="*/ 101215084 h 21600"/>
              <a:gd name="T22" fmla="*/ 4653897 w 21600"/>
              <a:gd name="T23" fmla="*/ 82385782 h 21600"/>
              <a:gd name="T24" fmla="*/ 0 w 21600"/>
              <a:gd name="T25" fmla="*/ 59264744 h 21600"/>
              <a:gd name="T26" fmla="*/ 4653897 w 21600"/>
              <a:gd name="T27" fmla="*/ 36171399 h 21600"/>
              <a:gd name="T28" fmla="*/ 17336505 w 21600"/>
              <a:gd name="T29" fmla="*/ 17309112 h 21600"/>
              <a:gd name="T30" fmla="*/ 36187892 w 21600"/>
              <a:gd name="T31" fmla="*/ 4631796 h 21600"/>
              <a:gd name="T32" fmla="*/ 59308612 w 21600"/>
              <a:gd name="T33" fmla="*/ 0 h 21600"/>
              <a:gd name="T34" fmla="*/ 59308612 w 21600"/>
              <a:gd name="T35" fmla="*/ 100748694 h 21600"/>
              <a:gd name="T36" fmla="*/ 75498290 w 21600"/>
              <a:gd name="T37" fmla="*/ 97477774 h 21600"/>
              <a:gd name="T38" fmla="*/ 88631095 w 21600"/>
              <a:gd name="T39" fmla="*/ 88587227 h 21600"/>
              <a:gd name="T40" fmla="*/ 97543743 w 21600"/>
              <a:gd name="T41" fmla="*/ 75443521 h 21600"/>
              <a:gd name="T42" fmla="*/ 100803445 w 21600"/>
              <a:gd name="T43" fmla="*/ 59264744 h 21600"/>
              <a:gd name="T44" fmla="*/ 97543743 w 21600"/>
              <a:gd name="T45" fmla="*/ 43097168 h 21600"/>
              <a:gd name="T46" fmla="*/ 88631095 w 21600"/>
              <a:gd name="T47" fmla="*/ 29959053 h 21600"/>
              <a:gd name="T48" fmla="*/ 75448813 w 21600"/>
              <a:gd name="T49" fmla="*/ 21062915 h 21600"/>
              <a:gd name="T50" fmla="*/ 59308612 w 21600"/>
              <a:gd name="T51" fmla="*/ 17791994 h 21600"/>
              <a:gd name="T52" fmla="*/ 43091876 w 21600"/>
              <a:gd name="T53" fmla="*/ 21062915 h 21600"/>
              <a:gd name="T54" fmla="*/ 29959053 w 21600"/>
              <a:gd name="T55" fmla="*/ 29959053 h 21600"/>
              <a:gd name="T56" fmla="*/ 21090290 w 21600"/>
              <a:gd name="T57" fmla="*/ 43097168 h 21600"/>
              <a:gd name="T58" fmla="*/ 17814078 w 21600"/>
              <a:gd name="T59" fmla="*/ 59264744 h 21600"/>
              <a:gd name="T60" fmla="*/ 21090290 w 21600"/>
              <a:gd name="T61" fmla="*/ 75443521 h 21600"/>
              <a:gd name="T62" fmla="*/ 29959053 w 21600"/>
              <a:gd name="T63" fmla="*/ 88587227 h 21600"/>
              <a:gd name="T64" fmla="*/ 43091876 w 21600"/>
              <a:gd name="T65" fmla="*/ 97477774 h 21600"/>
              <a:gd name="T66" fmla="*/ 59308612 w 21600"/>
              <a:gd name="T67" fmla="*/ 100748694 h 21600"/>
              <a:gd name="T68" fmla="*/ 85140835 w 21600"/>
              <a:gd name="T69" fmla="*/ 59264744 h 21600"/>
              <a:gd name="T70" fmla="*/ 87884688 w 21600"/>
              <a:gd name="T71" fmla="*/ 61125294 h 21600"/>
              <a:gd name="T72" fmla="*/ 87143890 w 21600"/>
              <a:gd name="T73" fmla="*/ 64313770 h 21600"/>
              <a:gd name="T74" fmla="*/ 61388837 w 21600"/>
              <a:gd name="T75" fmla="*/ 89981088 h 21600"/>
              <a:gd name="T76" fmla="*/ 59308612 w 21600"/>
              <a:gd name="T77" fmla="*/ 90721886 h 21600"/>
              <a:gd name="T78" fmla="*/ 57151852 w 21600"/>
              <a:gd name="T79" fmla="*/ 89981088 h 21600"/>
              <a:gd name="T80" fmla="*/ 31479243 w 21600"/>
              <a:gd name="T81" fmla="*/ 64313770 h 21600"/>
              <a:gd name="T82" fmla="*/ 30732836 w 21600"/>
              <a:gd name="T83" fmla="*/ 61125294 h 21600"/>
              <a:gd name="T84" fmla="*/ 33476706 w 21600"/>
              <a:gd name="T85" fmla="*/ 59264744 h 21600"/>
              <a:gd name="T86" fmla="*/ 48919959 w 21600"/>
              <a:gd name="T87" fmla="*/ 59264744 h 21600"/>
              <a:gd name="T88" fmla="*/ 48919959 w 21600"/>
              <a:gd name="T89" fmla="*/ 32713807 h 21600"/>
              <a:gd name="T90" fmla="*/ 49770594 w 21600"/>
              <a:gd name="T91" fmla="*/ 30590031 h 21600"/>
              <a:gd name="T92" fmla="*/ 51817517 w 21600"/>
              <a:gd name="T93" fmla="*/ 29662543 h 21600"/>
              <a:gd name="T94" fmla="*/ 66734055 w 21600"/>
              <a:gd name="T95" fmla="*/ 29662543 h 21600"/>
              <a:gd name="T96" fmla="*/ 68770094 w 21600"/>
              <a:gd name="T97" fmla="*/ 30546163 h 21600"/>
              <a:gd name="T98" fmla="*/ 69637204 w 21600"/>
              <a:gd name="T99" fmla="*/ 32713807 h 21600"/>
              <a:gd name="T100" fmla="*/ 69637204 w 21600"/>
              <a:gd name="T101" fmla="*/ 59264744 h 21600"/>
              <a:gd name="T102" fmla="*/ 85140835 w 21600"/>
              <a:gd name="T103" fmla="*/ 59264744 h 21600"/>
              <a:gd name="T104" fmla="*/ 85140835 w 21600"/>
              <a:gd name="T105" fmla="*/ 59264744 h 216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600" h="21600">
                <a:moveTo>
                  <a:pt x="10807" y="0"/>
                </a:moveTo>
                <a:cubicBezTo>
                  <a:pt x="12305" y="0"/>
                  <a:pt x="13706" y="280"/>
                  <a:pt x="15014" y="844"/>
                </a:cubicBezTo>
                <a:cubicBezTo>
                  <a:pt x="16322" y="1406"/>
                  <a:pt x="17466" y="2177"/>
                  <a:pt x="18450" y="3154"/>
                </a:cubicBezTo>
                <a:cubicBezTo>
                  <a:pt x="19433" y="4134"/>
                  <a:pt x="20204" y="5278"/>
                  <a:pt x="20761" y="6591"/>
                </a:cubicBezTo>
                <a:cubicBezTo>
                  <a:pt x="21323" y="7901"/>
                  <a:pt x="21600" y="9305"/>
                  <a:pt x="21600" y="10799"/>
                </a:cubicBezTo>
                <a:cubicBezTo>
                  <a:pt x="21600" y="12295"/>
                  <a:pt x="21323" y="13699"/>
                  <a:pt x="20761" y="15012"/>
                </a:cubicBezTo>
                <a:cubicBezTo>
                  <a:pt x="20204" y="16322"/>
                  <a:pt x="19433" y="17466"/>
                  <a:pt x="18450" y="18443"/>
                </a:cubicBezTo>
                <a:cubicBezTo>
                  <a:pt x="17466" y="19423"/>
                  <a:pt x="16322" y="20191"/>
                  <a:pt x="15014" y="20756"/>
                </a:cubicBezTo>
                <a:cubicBezTo>
                  <a:pt x="13706" y="21320"/>
                  <a:pt x="12305" y="21600"/>
                  <a:pt x="10807" y="21600"/>
                </a:cubicBezTo>
                <a:cubicBezTo>
                  <a:pt x="9310" y="21600"/>
                  <a:pt x="7905" y="21320"/>
                  <a:pt x="6594" y="20756"/>
                </a:cubicBezTo>
                <a:cubicBezTo>
                  <a:pt x="5281" y="20191"/>
                  <a:pt x="4136" y="19423"/>
                  <a:pt x="3159" y="18443"/>
                </a:cubicBezTo>
                <a:cubicBezTo>
                  <a:pt x="2181" y="17466"/>
                  <a:pt x="1410" y="16322"/>
                  <a:pt x="848" y="15012"/>
                </a:cubicBezTo>
                <a:cubicBezTo>
                  <a:pt x="283" y="13699"/>
                  <a:pt x="0" y="12295"/>
                  <a:pt x="0" y="10799"/>
                </a:cubicBezTo>
                <a:cubicBezTo>
                  <a:pt x="0" y="9305"/>
                  <a:pt x="283" y="7901"/>
                  <a:pt x="848" y="6591"/>
                </a:cubicBezTo>
                <a:cubicBezTo>
                  <a:pt x="1410" y="5278"/>
                  <a:pt x="2181" y="4134"/>
                  <a:pt x="3159" y="3154"/>
                </a:cubicBezTo>
                <a:cubicBezTo>
                  <a:pt x="4136" y="2177"/>
                  <a:pt x="5281" y="1406"/>
                  <a:pt x="6594" y="844"/>
                </a:cubicBezTo>
                <a:cubicBezTo>
                  <a:pt x="7905" y="280"/>
                  <a:pt x="9310" y="0"/>
                  <a:pt x="10807" y="0"/>
                </a:cubicBezTo>
                <a:moveTo>
                  <a:pt x="10807" y="18358"/>
                </a:moveTo>
                <a:cubicBezTo>
                  <a:pt x="11864" y="18358"/>
                  <a:pt x="12844" y="18158"/>
                  <a:pt x="13757" y="17762"/>
                </a:cubicBezTo>
                <a:cubicBezTo>
                  <a:pt x="14667" y="17367"/>
                  <a:pt x="15463" y="16825"/>
                  <a:pt x="16150" y="16142"/>
                </a:cubicBezTo>
                <a:cubicBezTo>
                  <a:pt x="16836" y="15453"/>
                  <a:pt x="17376" y="14656"/>
                  <a:pt x="17774" y="13747"/>
                </a:cubicBezTo>
                <a:cubicBezTo>
                  <a:pt x="18170" y="12838"/>
                  <a:pt x="18368" y="11855"/>
                  <a:pt x="18368" y="10799"/>
                </a:cubicBezTo>
                <a:cubicBezTo>
                  <a:pt x="18368" y="9745"/>
                  <a:pt x="18170" y="8763"/>
                  <a:pt x="17774" y="7853"/>
                </a:cubicBezTo>
                <a:cubicBezTo>
                  <a:pt x="17376" y="6944"/>
                  <a:pt x="16836" y="6145"/>
                  <a:pt x="16150" y="5459"/>
                </a:cubicBezTo>
                <a:cubicBezTo>
                  <a:pt x="15463" y="4775"/>
                  <a:pt x="14664" y="4236"/>
                  <a:pt x="13748" y="3838"/>
                </a:cubicBezTo>
                <a:cubicBezTo>
                  <a:pt x="12833" y="3442"/>
                  <a:pt x="11855" y="3242"/>
                  <a:pt x="10807" y="3242"/>
                </a:cubicBezTo>
                <a:cubicBezTo>
                  <a:pt x="9753" y="3242"/>
                  <a:pt x="8767" y="3442"/>
                  <a:pt x="7852" y="3838"/>
                </a:cubicBezTo>
                <a:cubicBezTo>
                  <a:pt x="6936" y="4236"/>
                  <a:pt x="6140" y="4775"/>
                  <a:pt x="5459" y="5459"/>
                </a:cubicBezTo>
                <a:cubicBezTo>
                  <a:pt x="4778" y="6145"/>
                  <a:pt x="4238" y="6944"/>
                  <a:pt x="3843" y="7853"/>
                </a:cubicBezTo>
                <a:cubicBezTo>
                  <a:pt x="3447" y="8763"/>
                  <a:pt x="3246" y="9745"/>
                  <a:pt x="3246" y="10799"/>
                </a:cubicBezTo>
                <a:cubicBezTo>
                  <a:pt x="3246" y="11855"/>
                  <a:pt x="3447" y="12838"/>
                  <a:pt x="3843" y="13747"/>
                </a:cubicBezTo>
                <a:cubicBezTo>
                  <a:pt x="4238" y="14656"/>
                  <a:pt x="4778" y="15453"/>
                  <a:pt x="5459" y="16142"/>
                </a:cubicBezTo>
                <a:cubicBezTo>
                  <a:pt x="6140" y="16825"/>
                  <a:pt x="6936" y="17367"/>
                  <a:pt x="7852" y="17762"/>
                </a:cubicBezTo>
                <a:cubicBezTo>
                  <a:pt x="8764" y="18158"/>
                  <a:pt x="9753" y="18358"/>
                  <a:pt x="10807" y="18358"/>
                </a:cubicBezTo>
                <a:moveTo>
                  <a:pt x="15514" y="10799"/>
                </a:moveTo>
                <a:cubicBezTo>
                  <a:pt x="15757" y="10799"/>
                  <a:pt x="15927" y="10915"/>
                  <a:pt x="16014" y="11138"/>
                </a:cubicBezTo>
                <a:cubicBezTo>
                  <a:pt x="16105" y="11364"/>
                  <a:pt x="16059" y="11558"/>
                  <a:pt x="15879" y="11719"/>
                </a:cubicBezTo>
                <a:lnTo>
                  <a:pt x="11186" y="16396"/>
                </a:lnTo>
                <a:cubicBezTo>
                  <a:pt x="11059" y="16489"/>
                  <a:pt x="10934" y="16531"/>
                  <a:pt x="10807" y="16531"/>
                </a:cubicBezTo>
                <a:cubicBezTo>
                  <a:pt x="10683" y="16531"/>
                  <a:pt x="10550" y="16489"/>
                  <a:pt x="10414" y="16396"/>
                </a:cubicBezTo>
                <a:lnTo>
                  <a:pt x="5736" y="11719"/>
                </a:lnTo>
                <a:cubicBezTo>
                  <a:pt x="5555" y="11558"/>
                  <a:pt x="5509" y="11364"/>
                  <a:pt x="5600" y="11138"/>
                </a:cubicBezTo>
                <a:cubicBezTo>
                  <a:pt x="5690" y="10915"/>
                  <a:pt x="5857" y="10799"/>
                  <a:pt x="6100" y="10799"/>
                </a:cubicBezTo>
                <a:lnTo>
                  <a:pt x="8914" y="10799"/>
                </a:lnTo>
                <a:lnTo>
                  <a:pt x="8914" y="5961"/>
                </a:lnTo>
                <a:cubicBezTo>
                  <a:pt x="8914" y="5814"/>
                  <a:pt x="8965" y="5685"/>
                  <a:pt x="9069" y="5574"/>
                </a:cubicBezTo>
                <a:cubicBezTo>
                  <a:pt x="9174" y="5461"/>
                  <a:pt x="9298" y="5405"/>
                  <a:pt x="9442" y="5405"/>
                </a:cubicBezTo>
                <a:lnTo>
                  <a:pt x="12160" y="5405"/>
                </a:lnTo>
                <a:cubicBezTo>
                  <a:pt x="12305" y="5405"/>
                  <a:pt x="12429" y="5459"/>
                  <a:pt x="12531" y="5566"/>
                </a:cubicBezTo>
                <a:cubicBezTo>
                  <a:pt x="12635" y="5676"/>
                  <a:pt x="12689" y="5806"/>
                  <a:pt x="12689" y="5961"/>
                </a:cubicBezTo>
                <a:lnTo>
                  <a:pt x="12689" y="10799"/>
                </a:lnTo>
                <a:lnTo>
                  <a:pt x="15514" y="10799"/>
                </a:lnTo>
                <a:close/>
                <a:moveTo>
                  <a:pt x="15514" y="1079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03" name="AutoShape 74">
            <a:extLst>
              <a:ext uri="{FF2B5EF4-FFF2-40B4-BE49-F238E27FC236}">
                <a16:creationId xmlns:a16="http://schemas.microsoft.com/office/drawing/2014/main" id="{4D53C428-EF1C-5D4B-A5E8-9F2265013169}"/>
              </a:ext>
            </a:extLst>
          </p:cNvPr>
          <p:cNvSpPr>
            <a:spLocks/>
          </p:cNvSpPr>
          <p:nvPr/>
        </p:nvSpPr>
        <p:spPr bwMode="auto">
          <a:xfrm>
            <a:off x="5452807" y="1706613"/>
            <a:ext cx="224606" cy="224606"/>
          </a:xfrm>
          <a:custGeom>
            <a:avLst/>
            <a:gdLst>
              <a:gd name="T0" fmla="*/ 116027059 w 21600"/>
              <a:gd name="T1" fmla="*/ 65137012 h 21600"/>
              <a:gd name="T2" fmla="*/ 117799873 w 21600"/>
              <a:gd name="T3" fmla="*/ 65993239 h 21600"/>
              <a:gd name="T4" fmla="*/ 118540689 w 21600"/>
              <a:gd name="T5" fmla="*/ 68149999 h 21600"/>
              <a:gd name="T6" fmla="*/ 118540689 w 21600"/>
              <a:gd name="T7" fmla="*/ 115544194 h 21600"/>
              <a:gd name="T8" fmla="*/ 116027059 w 21600"/>
              <a:gd name="T9" fmla="*/ 118540689 h 21600"/>
              <a:gd name="T10" fmla="*/ 2513630 w 21600"/>
              <a:gd name="T11" fmla="*/ 118540689 h 21600"/>
              <a:gd name="T12" fmla="*/ 0 w 21600"/>
              <a:gd name="T13" fmla="*/ 115544194 h 21600"/>
              <a:gd name="T14" fmla="*/ 0 w 21600"/>
              <a:gd name="T15" fmla="*/ 68149999 h 21600"/>
              <a:gd name="T16" fmla="*/ 740798 w 21600"/>
              <a:gd name="T17" fmla="*/ 66025924 h 21600"/>
              <a:gd name="T18" fmla="*/ 2513630 w 21600"/>
              <a:gd name="T19" fmla="*/ 65137012 h 21600"/>
              <a:gd name="T20" fmla="*/ 17237869 w 21600"/>
              <a:gd name="T21" fmla="*/ 65137012 h 21600"/>
              <a:gd name="T22" fmla="*/ 19010383 w 21600"/>
              <a:gd name="T23" fmla="*/ 65993239 h 21600"/>
              <a:gd name="T24" fmla="*/ 19751181 w 21600"/>
              <a:gd name="T25" fmla="*/ 68149999 h 21600"/>
              <a:gd name="T26" fmla="*/ 19751181 w 21600"/>
              <a:gd name="T27" fmla="*/ 94843441 h 21600"/>
              <a:gd name="T28" fmla="*/ 98789508 w 21600"/>
              <a:gd name="T29" fmla="*/ 94843441 h 21600"/>
              <a:gd name="T30" fmla="*/ 98789508 w 21600"/>
              <a:gd name="T31" fmla="*/ 68149999 h 21600"/>
              <a:gd name="T32" fmla="*/ 99530306 w 21600"/>
              <a:gd name="T33" fmla="*/ 66020633 h 21600"/>
              <a:gd name="T34" fmla="*/ 101302820 w 21600"/>
              <a:gd name="T35" fmla="*/ 65137012 h 21600"/>
              <a:gd name="T36" fmla="*/ 116027059 w 21600"/>
              <a:gd name="T37" fmla="*/ 65137012 h 21600"/>
              <a:gd name="T38" fmla="*/ 23285626 w 21600"/>
              <a:gd name="T39" fmla="*/ 48695028 h 21600"/>
              <a:gd name="T40" fmla="*/ 22220925 w 21600"/>
              <a:gd name="T41" fmla="*/ 45649056 h 21600"/>
              <a:gd name="T42" fmla="*/ 24761931 w 21600"/>
              <a:gd name="T43" fmla="*/ 44375899 h 21600"/>
              <a:gd name="T44" fmla="*/ 44513112 w 21600"/>
              <a:gd name="T45" fmla="*/ 44375899 h 21600"/>
              <a:gd name="T46" fmla="*/ 44513112 w 21600"/>
              <a:gd name="T47" fmla="*/ 5866677 h 21600"/>
              <a:gd name="T48" fmla="*/ 45896089 w 21600"/>
              <a:gd name="T49" fmla="*/ 1739847 h 21600"/>
              <a:gd name="T50" fmla="*/ 49402841 w 21600"/>
              <a:gd name="T51" fmla="*/ 0 h 21600"/>
              <a:gd name="T52" fmla="*/ 69137848 w 21600"/>
              <a:gd name="T53" fmla="*/ 0 h 21600"/>
              <a:gd name="T54" fmla="*/ 72710552 w 21600"/>
              <a:gd name="T55" fmla="*/ 1739847 h 21600"/>
              <a:gd name="T56" fmla="*/ 74164772 w 21600"/>
              <a:gd name="T57" fmla="*/ 5866677 h 21600"/>
              <a:gd name="T58" fmla="*/ 74164772 w 21600"/>
              <a:gd name="T59" fmla="*/ 44375899 h 21600"/>
              <a:gd name="T60" fmla="*/ 93899461 w 21600"/>
              <a:gd name="T61" fmla="*/ 44375899 h 21600"/>
              <a:gd name="T62" fmla="*/ 96292370 w 21600"/>
              <a:gd name="T63" fmla="*/ 45649056 h 21600"/>
              <a:gd name="T64" fmla="*/ 95255062 w 21600"/>
              <a:gd name="T65" fmla="*/ 48695028 h 21600"/>
              <a:gd name="T66" fmla="*/ 62837448 w 21600"/>
              <a:gd name="T67" fmla="*/ 87736592 h 21600"/>
              <a:gd name="T68" fmla="*/ 59264744 w 21600"/>
              <a:gd name="T69" fmla="*/ 89476121 h 21600"/>
              <a:gd name="T70" fmla="*/ 55703223 w 21600"/>
              <a:gd name="T71" fmla="*/ 87736592 h 21600"/>
              <a:gd name="T72" fmla="*/ 23285626 w 21600"/>
              <a:gd name="T73" fmla="*/ 48695028 h 21600"/>
              <a:gd name="T74" fmla="*/ 23285626 w 21600"/>
              <a:gd name="T75" fmla="*/ 48695028 h 2160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00" h="21600">
                <a:moveTo>
                  <a:pt x="21142" y="11869"/>
                </a:moveTo>
                <a:cubicBezTo>
                  <a:pt x="21267" y="11869"/>
                  <a:pt x="21375" y="11922"/>
                  <a:pt x="21465" y="12025"/>
                </a:cubicBezTo>
                <a:cubicBezTo>
                  <a:pt x="21553" y="12128"/>
                  <a:pt x="21600" y="12257"/>
                  <a:pt x="21600" y="12418"/>
                </a:cubicBezTo>
                <a:lnTo>
                  <a:pt x="21600" y="21054"/>
                </a:lnTo>
                <a:cubicBezTo>
                  <a:pt x="21600" y="21415"/>
                  <a:pt x="21448" y="21600"/>
                  <a:pt x="21142" y="21600"/>
                </a:cubicBezTo>
                <a:lnTo>
                  <a:pt x="458" y="21600"/>
                </a:lnTo>
                <a:cubicBezTo>
                  <a:pt x="152" y="21600"/>
                  <a:pt x="0" y="21418"/>
                  <a:pt x="0" y="21054"/>
                </a:cubicBezTo>
                <a:lnTo>
                  <a:pt x="0" y="12418"/>
                </a:lnTo>
                <a:cubicBezTo>
                  <a:pt x="0" y="12268"/>
                  <a:pt x="44" y="12139"/>
                  <a:pt x="135" y="12031"/>
                </a:cubicBezTo>
                <a:cubicBezTo>
                  <a:pt x="225" y="11925"/>
                  <a:pt x="333" y="11869"/>
                  <a:pt x="458" y="11869"/>
                </a:cubicBezTo>
                <a:lnTo>
                  <a:pt x="3141" y="11869"/>
                </a:lnTo>
                <a:cubicBezTo>
                  <a:pt x="3266" y="11869"/>
                  <a:pt x="3374" y="11922"/>
                  <a:pt x="3464" y="12025"/>
                </a:cubicBezTo>
                <a:cubicBezTo>
                  <a:pt x="3552" y="12127"/>
                  <a:pt x="3599" y="12257"/>
                  <a:pt x="3599" y="12418"/>
                </a:cubicBezTo>
                <a:lnTo>
                  <a:pt x="3599" y="17282"/>
                </a:lnTo>
                <a:lnTo>
                  <a:pt x="18001" y="17282"/>
                </a:lnTo>
                <a:lnTo>
                  <a:pt x="18001" y="12418"/>
                </a:lnTo>
                <a:cubicBezTo>
                  <a:pt x="18001" y="12268"/>
                  <a:pt x="18048" y="12139"/>
                  <a:pt x="18136" y="12030"/>
                </a:cubicBezTo>
                <a:cubicBezTo>
                  <a:pt x="18226" y="11925"/>
                  <a:pt x="18334" y="11869"/>
                  <a:pt x="18459" y="11869"/>
                </a:cubicBezTo>
                <a:lnTo>
                  <a:pt x="21142" y="11869"/>
                </a:lnTo>
                <a:close/>
                <a:moveTo>
                  <a:pt x="4243" y="8873"/>
                </a:moveTo>
                <a:cubicBezTo>
                  <a:pt x="4064" y="8659"/>
                  <a:pt x="3998" y="8471"/>
                  <a:pt x="4049" y="8318"/>
                </a:cubicBezTo>
                <a:cubicBezTo>
                  <a:pt x="4101" y="8165"/>
                  <a:pt x="4255" y="8086"/>
                  <a:pt x="4512" y="8086"/>
                </a:cubicBezTo>
                <a:lnTo>
                  <a:pt x="8111" y="8086"/>
                </a:lnTo>
                <a:lnTo>
                  <a:pt x="8111" y="1069"/>
                </a:lnTo>
                <a:cubicBezTo>
                  <a:pt x="8111" y="778"/>
                  <a:pt x="8194" y="526"/>
                  <a:pt x="8363" y="317"/>
                </a:cubicBezTo>
                <a:cubicBezTo>
                  <a:pt x="8529" y="106"/>
                  <a:pt x="8742" y="0"/>
                  <a:pt x="9002" y="0"/>
                </a:cubicBezTo>
                <a:lnTo>
                  <a:pt x="12598" y="0"/>
                </a:lnTo>
                <a:cubicBezTo>
                  <a:pt x="12858" y="0"/>
                  <a:pt x="13073" y="106"/>
                  <a:pt x="13249" y="317"/>
                </a:cubicBezTo>
                <a:cubicBezTo>
                  <a:pt x="13426" y="526"/>
                  <a:pt x="13514" y="778"/>
                  <a:pt x="13514" y="1069"/>
                </a:cubicBezTo>
                <a:lnTo>
                  <a:pt x="13514" y="8086"/>
                </a:lnTo>
                <a:lnTo>
                  <a:pt x="17110" y="8086"/>
                </a:lnTo>
                <a:cubicBezTo>
                  <a:pt x="17352" y="8086"/>
                  <a:pt x="17499" y="8162"/>
                  <a:pt x="17546" y="8318"/>
                </a:cubicBezTo>
                <a:cubicBezTo>
                  <a:pt x="17592" y="8474"/>
                  <a:pt x="17529" y="8659"/>
                  <a:pt x="17357" y="8873"/>
                </a:cubicBezTo>
                <a:lnTo>
                  <a:pt x="11450" y="15987"/>
                </a:lnTo>
                <a:cubicBezTo>
                  <a:pt x="11271" y="16202"/>
                  <a:pt x="11053" y="16307"/>
                  <a:pt x="10799" y="16304"/>
                </a:cubicBezTo>
                <a:cubicBezTo>
                  <a:pt x="10547" y="16298"/>
                  <a:pt x="10329" y="16193"/>
                  <a:pt x="10150" y="15987"/>
                </a:cubicBezTo>
                <a:lnTo>
                  <a:pt x="4243" y="8873"/>
                </a:lnTo>
                <a:close/>
                <a:moveTo>
                  <a:pt x="4243" y="8873"/>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04" name="AutoShape 75">
            <a:extLst>
              <a:ext uri="{FF2B5EF4-FFF2-40B4-BE49-F238E27FC236}">
                <a16:creationId xmlns:a16="http://schemas.microsoft.com/office/drawing/2014/main" id="{303F99B0-A3E3-9F4E-B1B2-5BA670135D33}"/>
              </a:ext>
            </a:extLst>
          </p:cNvPr>
          <p:cNvSpPr>
            <a:spLocks/>
          </p:cNvSpPr>
          <p:nvPr/>
        </p:nvSpPr>
        <p:spPr bwMode="auto">
          <a:xfrm>
            <a:off x="5860281" y="1703438"/>
            <a:ext cx="224606" cy="224606"/>
          </a:xfrm>
          <a:custGeom>
            <a:avLst/>
            <a:gdLst>
              <a:gd name="T0" fmla="*/ 96220264 w 21598"/>
              <a:gd name="T1" fmla="*/ 60582069 h 21600"/>
              <a:gd name="T2" fmla="*/ 108626720 w 21598"/>
              <a:gd name="T3" fmla="*/ 45808353 h 21600"/>
              <a:gd name="T4" fmla="*/ 108626720 w 21598"/>
              <a:gd name="T5" fmla="*/ 94882018 h 21600"/>
              <a:gd name="T6" fmla="*/ 107012577 w 21598"/>
              <a:gd name="T7" fmla="*/ 104024889 h 21600"/>
              <a:gd name="T8" fmla="*/ 102714446 w 21598"/>
              <a:gd name="T9" fmla="*/ 111538068 h 21600"/>
              <a:gd name="T10" fmla="*/ 96472964 w 21598"/>
              <a:gd name="T11" fmla="*/ 116658337 h 21600"/>
              <a:gd name="T12" fmla="*/ 88820524 w 21598"/>
              <a:gd name="T13" fmla="*/ 118540689 h 21600"/>
              <a:gd name="T14" fmla="*/ 19723727 w 21598"/>
              <a:gd name="T15" fmla="*/ 118540689 h 21600"/>
              <a:gd name="T16" fmla="*/ 12043908 w 21598"/>
              <a:gd name="T17" fmla="*/ 116658337 h 21600"/>
              <a:gd name="T18" fmla="*/ 5775031 w 21598"/>
              <a:gd name="T19" fmla="*/ 111538068 h 21600"/>
              <a:gd name="T20" fmla="*/ 1569936 w 21598"/>
              <a:gd name="T21" fmla="*/ 104024889 h 21600"/>
              <a:gd name="T22" fmla="*/ 0 w 21598"/>
              <a:gd name="T23" fmla="*/ 94882018 h 21600"/>
              <a:gd name="T24" fmla="*/ 0 w 21598"/>
              <a:gd name="T25" fmla="*/ 23823260 h 21600"/>
              <a:gd name="T26" fmla="*/ 1569936 w 21598"/>
              <a:gd name="T27" fmla="*/ 14614419 h 21600"/>
              <a:gd name="T28" fmla="*/ 5775031 w 21598"/>
              <a:gd name="T29" fmla="*/ 7095949 h 21600"/>
              <a:gd name="T30" fmla="*/ 12043908 w 21598"/>
              <a:gd name="T31" fmla="*/ 2074616 h 21600"/>
              <a:gd name="T32" fmla="*/ 19723727 w 21598"/>
              <a:gd name="T33" fmla="*/ 191964 h 21600"/>
              <a:gd name="T34" fmla="*/ 88820524 w 21598"/>
              <a:gd name="T35" fmla="*/ 191964 h 21600"/>
              <a:gd name="T36" fmla="*/ 89506705 w 21598"/>
              <a:gd name="T37" fmla="*/ 257933 h 21600"/>
              <a:gd name="T38" fmla="*/ 90176374 w 21598"/>
              <a:gd name="T39" fmla="*/ 351261 h 21600"/>
              <a:gd name="T40" fmla="*/ 77901869 w 21598"/>
              <a:gd name="T41" fmla="*/ 15064617 h 21600"/>
              <a:gd name="T42" fmla="*/ 19723727 w 21598"/>
              <a:gd name="T43" fmla="*/ 15064617 h 21600"/>
              <a:gd name="T44" fmla="*/ 14552708 w 21598"/>
              <a:gd name="T45" fmla="*/ 17638289 h 21600"/>
              <a:gd name="T46" fmla="*/ 12406438 w 21598"/>
              <a:gd name="T47" fmla="*/ 23834460 h 21600"/>
              <a:gd name="T48" fmla="*/ 12406438 w 21598"/>
              <a:gd name="T49" fmla="*/ 94882018 h 21600"/>
              <a:gd name="T50" fmla="*/ 14552708 w 21598"/>
              <a:gd name="T51" fmla="*/ 101110838 h 21600"/>
              <a:gd name="T52" fmla="*/ 19723727 w 21598"/>
              <a:gd name="T53" fmla="*/ 103684828 h 21600"/>
              <a:gd name="T54" fmla="*/ 88820524 w 21598"/>
              <a:gd name="T55" fmla="*/ 103684828 h 21600"/>
              <a:gd name="T56" fmla="*/ 94030123 w 21598"/>
              <a:gd name="T57" fmla="*/ 101110838 h 21600"/>
              <a:gd name="T58" fmla="*/ 96220264 w 21598"/>
              <a:gd name="T59" fmla="*/ 94882018 h 21600"/>
              <a:gd name="T60" fmla="*/ 96220264 w 21598"/>
              <a:gd name="T61" fmla="*/ 60582069 h 21600"/>
              <a:gd name="T62" fmla="*/ 103614712 w 21598"/>
              <a:gd name="T63" fmla="*/ 35084614 h 21600"/>
              <a:gd name="T64" fmla="*/ 61762732 w 21598"/>
              <a:gd name="T65" fmla="*/ 85255947 h 21600"/>
              <a:gd name="T66" fmla="*/ 40551221 w 21598"/>
              <a:gd name="T67" fmla="*/ 93592385 h 21600"/>
              <a:gd name="T68" fmla="*/ 47489785 w 21598"/>
              <a:gd name="T69" fmla="*/ 68226852 h 21600"/>
              <a:gd name="T70" fmla="*/ 89407741 w 21598"/>
              <a:gd name="T71" fmla="*/ 17995159 h 21600"/>
              <a:gd name="T72" fmla="*/ 103614712 w 21598"/>
              <a:gd name="T73" fmla="*/ 35084614 h 21600"/>
              <a:gd name="T74" fmla="*/ 90714428 w 21598"/>
              <a:gd name="T75" fmla="*/ 30771112 h 21600"/>
              <a:gd name="T76" fmla="*/ 90714428 w 21598"/>
              <a:gd name="T77" fmla="*/ 28071110 h 21600"/>
              <a:gd name="T78" fmla="*/ 88457993 w 21598"/>
              <a:gd name="T79" fmla="*/ 28071110 h 21600"/>
              <a:gd name="T80" fmla="*/ 55669360 w 21598"/>
              <a:gd name="T81" fmla="*/ 67354133 h 21600"/>
              <a:gd name="T82" fmla="*/ 55669360 w 21598"/>
              <a:gd name="T83" fmla="*/ 70059726 h 21600"/>
              <a:gd name="T84" fmla="*/ 56767236 w 21598"/>
              <a:gd name="T85" fmla="*/ 70691005 h 21600"/>
              <a:gd name="T86" fmla="*/ 57788234 w 21598"/>
              <a:gd name="T87" fmla="*/ 70059726 h 21600"/>
              <a:gd name="T88" fmla="*/ 90714428 w 21598"/>
              <a:gd name="T89" fmla="*/ 30771112 h 21600"/>
              <a:gd name="T90" fmla="*/ 116789483 w 21598"/>
              <a:gd name="T91" fmla="*/ 9203231 h 21600"/>
              <a:gd name="T92" fmla="*/ 118562638 w 21598"/>
              <a:gd name="T93" fmla="*/ 14323818 h 21600"/>
              <a:gd name="T94" fmla="*/ 116789483 w 21598"/>
              <a:gd name="T95" fmla="*/ 19444088 h 21600"/>
              <a:gd name="T96" fmla="*/ 110679618 w 21598"/>
              <a:gd name="T97" fmla="*/ 26507070 h 21600"/>
              <a:gd name="T98" fmla="*/ 96472964 w 21598"/>
              <a:gd name="T99" fmla="*/ 9461165 h 21600"/>
              <a:gd name="T100" fmla="*/ 102396105 w 21598"/>
              <a:gd name="T101" fmla="*/ 2239204 h 21600"/>
              <a:gd name="T102" fmla="*/ 106760211 w 21598"/>
              <a:gd name="T103" fmla="*/ 0 h 21600"/>
              <a:gd name="T104" fmla="*/ 110932301 w 21598"/>
              <a:gd name="T105" fmla="*/ 2239204 h 21600"/>
              <a:gd name="T106" fmla="*/ 113901977 w 21598"/>
              <a:gd name="T107" fmla="*/ 5696479 h 21600"/>
              <a:gd name="T108" fmla="*/ 116789483 w 21598"/>
              <a:gd name="T109" fmla="*/ 9203231 h 21600"/>
              <a:gd name="T110" fmla="*/ 116789483 w 21598"/>
              <a:gd name="T111" fmla="*/ 9203231 h 216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598" h="21600">
                <a:moveTo>
                  <a:pt x="17528" y="11039"/>
                </a:moveTo>
                <a:lnTo>
                  <a:pt x="19788" y="8347"/>
                </a:lnTo>
                <a:lnTo>
                  <a:pt x="19788" y="17289"/>
                </a:lnTo>
                <a:cubicBezTo>
                  <a:pt x="19788" y="17878"/>
                  <a:pt x="19690" y="18436"/>
                  <a:pt x="19494" y="18955"/>
                </a:cubicBezTo>
                <a:cubicBezTo>
                  <a:pt x="19298" y="19471"/>
                  <a:pt x="19039" y="19928"/>
                  <a:pt x="18711" y="20324"/>
                </a:cubicBezTo>
                <a:cubicBezTo>
                  <a:pt x="18384" y="20714"/>
                  <a:pt x="18004" y="21028"/>
                  <a:pt x="17574" y="21257"/>
                </a:cubicBezTo>
                <a:cubicBezTo>
                  <a:pt x="17146" y="21486"/>
                  <a:pt x="16681" y="21600"/>
                  <a:pt x="16180" y="21600"/>
                </a:cubicBezTo>
                <a:lnTo>
                  <a:pt x="3593" y="21600"/>
                </a:lnTo>
                <a:cubicBezTo>
                  <a:pt x="3101" y="21600"/>
                  <a:pt x="2634" y="21486"/>
                  <a:pt x="2194" y="21257"/>
                </a:cubicBezTo>
                <a:cubicBezTo>
                  <a:pt x="1754" y="21028"/>
                  <a:pt x="1372" y="20711"/>
                  <a:pt x="1052" y="20324"/>
                </a:cubicBezTo>
                <a:cubicBezTo>
                  <a:pt x="734" y="19928"/>
                  <a:pt x="477" y="19471"/>
                  <a:pt x="286" y="18955"/>
                </a:cubicBezTo>
                <a:cubicBezTo>
                  <a:pt x="95" y="18433"/>
                  <a:pt x="0" y="17878"/>
                  <a:pt x="0" y="17289"/>
                </a:cubicBezTo>
                <a:lnTo>
                  <a:pt x="0" y="4341"/>
                </a:lnTo>
                <a:cubicBezTo>
                  <a:pt x="0" y="3751"/>
                  <a:pt x="95" y="3194"/>
                  <a:pt x="286" y="2663"/>
                </a:cubicBezTo>
                <a:cubicBezTo>
                  <a:pt x="477" y="2135"/>
                  <a:pt x="734" y="1677"/>
                  <a:pt x="1052" y="1293"/>
                </a:cubicBezTo>
                <a:cubicBezTo>
                  <a:pt x="1372" y="915"/>
                  <a:pt x="1754" y="607"/>
                  <a:pt x="2194" y="378"/>
                </a:cubicBezTo>
                <a:cubicBezTo>
                  <a:pt x="2634" y="149"/>
                  <a:pt x="3101" y="35"/>
                  <a:pt x="3593" y="35"/>
                </a:cubicBezTo>
                <a:lnTo>
                  <a:pt x="16180" y="35"/>
                </a:lnTo>
                <a:cubicBezTo>
                  <a:pt x="16212" y="35"/>
                  <a:pt x="16253" y="41"/>
                  <a:pt x="16305" y="47"/>
                </a:cubicBezTo>
                <a:cubicBezTo>
                  <a:pt x="16356" y="59"/>
                  <a:pt x="16395" y="64"/>
                  <a:pt x="16427" y="64"/>
                </a:cubicBezTo>
                <a:lnTo>
                  <a:pt x="14191" y="2745"/>
                </a:lnTo>
                <a:lnTo>
                  <a:pt x="3593" y="2745"/>
                </a:lnTo>
                <a:cubicBezTo>
                  <a:pt x="3226" y="2745"/>
                  <a:pt x="2913" y="2900"/>
                  <a:pt x="2651" y="3214"/>
                </a:cubicBezTo>
                <a:cubicBezTo>
                  <a:pt x="2390" y="3528"/>
                  <a:pt x="2260" y="3906"/>
                  <a:pt x="2260" y="4343"/>
                </a:cubicBezTo>
                <a:lnTo>
                  <a:pt x="2260" y="17289"/>
                </a:lnTo>
                <a:cubicBezTo>
                  <a:pt x="2260" y="17729"/>
                  <a:pt x="2390" y="18107"/>
                  <a:pt x="2651" y="18424"/>
                </a:cubicBezTo>
                <a:cubicBezTo>
                  <a:pt x="2913" y="18732"/>
                  <a:pt x="3226" y="18893"/>
                  <a:pt x="3593" y="18893"/>
                </a:cubicBezTo>
                <a:lnTo>
                  <a:pt x="16180" y="18893"/>
                </a:lnTo>
                <a:cubicBezTo>
                  <a:pt x="16547" y="18893"/>
                  <a:pt x="16865" y="18732"/>
                  <a:pt x="17129" y="18424"/>
                </a:cubicBezTo>
                <a:cubicBezTo>
                  <a:pt x="17395" y="18110"/>
                  <a:pt x="17528" y="17732"/>
                  <a:pt x="17528" y="17289"/>
                </a:cubicBezTo>
                <a:lnTo>
                  <a:pt x="17528" y="11039"/>
                </a:lnTo>
                <a:close/>
                <a:moveTo>
                  <a:pt x="18875" y="6393"/>
                </a:moveTo>
                <a:lnTo>
                  <a:pt x="11251" y="15535"/>
                </a:lnTo>
                <a:lnTo>
                  <a:pt x="7387" y="17054"/>
                </a:lnTo>
                <a:lnTo>
                  <a:pt x="8651" y="12432"/>
                </a:lnTo>
                <a:lnTo>
                  <a:pt x="16287" y="3279"/>
                </a:lnTo>
                <a:lnTo>
                  <a:pt x="18875" y="6393"/>
                </a:lnTo>
                <a:close/>
                <a:moveTo>
                  <a:pt x="16525" y="5607"/>
                </a:moveTo>
                <a:cubicBezTo>
                  <a:pt x="16664" y="5440"/>
                  <a:pt x="16664" y="5282"/>
                  <a:pt x="16525" y="5115"/>
                </a:cubicBezTo>
                <a:cubicBezTo>
                  <a:pt x="16383" y="4965"/>
                  <a:pt x="16246" y="4965"/>
                  <a:pt x="16114" y="5115"/>
                </a:cubicBezTo>
                <a:lnTo>
                  <a:pt x="10141" y="12273"/>
                </a:lnTo>
                <a:cubicBezTo>
                  <a:pt x="10001" y="12447"/>
                  <a:pt x="10001" y="12611"/>
                  <a:pt x="10141" y="12766"/>
                </a:cubicBezTo>
                <a:cubicBezTo>
                  <a:pt x="10190" y="12840"/>
                  <a:pt x="10256" y="12881"/>
                  <a:pt x="10341" y="12881"/>
                </a:cubicBezTo>
                <a:cubicBezTo>
                  <a:pt x="10420" y="12881"/>
                  <a:pt x="10481" y="12840"/>
                  <a:pt x="10527" y="12766"/>
                </a:cubicBezTo>
                <a:lnTo>
                  <a:pt x="16525" y="5607"/>
                </a:lnTo>
                <a:close/>
                <a:moveTo>
                  <a:pt x="21275" y="1677"/>
                </a:moveTo>
                <a:cubicBezTo>
                  <a:pt x="21485" y="1947"/>
                  <a:pt x="21593" y="2255"/>
                  <a:pt x="21598" y="2610"/>
                </a:cubicBezTo>
                <a:cubicBezTo>
                  <a:pt x="21600" y="2959"/>
                  <a:pt x="21492" y="3270"/>
                  <a:pt x="21275" y="3543"/>
                </a:cubicBezTo>
                <a:lnTo>
                  <a:pt x="20162" y="4830"/>
                </a:lnTo>
                <a:lnTo>
                  <a:pt x="17574" y="1724"/>
                </a:lnTo>
                <a:lnTo>
                  <a:pt x="18653" y="408"/>
                </a:lnTo>
                <a:cubicBezTo>
                  <a:pt x="18880" y="138"/>
                  <a:pt x="19144" y="0"/>
                  <a:pt x="19448" y="0"/>
                </a:cubicBezTo>
                <a:cubicBezTo>
                  <a:pt x="19753" y="0"/>
                  <a:pt x="20005" y="138"/>
                  <a:pt x="20208" y="408"/>
                </a:cubicBezTo>
                <a:lnTo>
                  <a:pt x="20749" y="1038"/>
                </a:lnTo>
                <a:lnTo>
                  <a:pt x="21275" y="1677"/>
                </a:lnTo>
                <a:close/>
                <a:moveTo>
                  <a:pt x="21275" y="1677"/>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05" name="AutoShape 76">
            <a:extLst>
              <a:ext uri="{FF2B5EF4-FFF2-40B4-BE49-F238E27FC236}">
                <a16:creationId xmlns:a16="http://schemas.microsoft.com/office/drawing/2014/main" id="{22A6E68B-02B6-EA44-9FF2-7EC355C5243E}"/>
              </a:ext>
            </a:extLst>
          </p:cNvPr>
          <p:cNvSpPr>
            <a:spLocks/>
          </p:cNvSpPr>
          <p:nvPr/>
        </p:nvSpPr>
        <p:spPr bwMode="auto">
          <a:xfrm>
            <a:off x="6240689" y="1703438"/>
            <a:ext cx="224606" cy="224606"/>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06" name="AutoShape 77">
            <a:extLst>
              <a:ext uri="{FF2B5EF4-FFF2-40B4-BE49-F238E27FC236}">
                <a16:creationId xmlns:a16="http://schemas.microsoft.com/office/drawing/2014/main" id="{D1D51E59-57A0-F74D-A663-B102A4AFEDAD}"/>
              </a:ext>
            </a:extLst>
          </p:cNvPr>
          <p:cNvSpPr>
            <a:spLocks/>
          </p:cNvSpPr>
          <p:nvPr/>
        </p:nvSpPr>
        <p:spPr bwMode="auto">
          <a:xfrm>
            <a:off x="6617263" y="1701850"/>
            <a:ext cx="224606" cy="224606"/>
          </a:xfrm>
          <a:custGeom>
            <a:avLst/>
            <a:gdLst>
              <a:gd name="T0" fmla="*/ 59177008 w 21600"/>
              <a:gd name="T1" fmla="*/ 85799189 h 21600"/>
              <a:gd name="T2" fmla="*/ 65921696 w 21600"/>
              <a:gd name="T3" fmla="*/ 84602884 h 21600"/>
              <a:gd name="T4" fmla="*/ 72101357 w 21600"/>
              <a:gd name="T5" fmla="*/ 81524263 h 21600"/>
              <a:gd name="T6" fmla="*/ 77825230 w 21600"/>
              <a:gd name="T7" fmla="*/ 77238119 h 21600"/>
              <a:gd name="T8" fmla="*/ 83242009 w 21600"/>
              <a:gd name="T9" fmla="*/ 72222078 h 21600"/>
              <a:gd name="T10" fmla="*/ 99447862 w 21600"/>
              <a:gd name="T11" fmla="*/ 57135360 h 21600"/>
              <a:gd name="T12" fmla="*/ 115906338 w 21600"/>
              <a:gd name="T13" fmla="*/ 42334268 h 21600"/>
              <a:gd name="T14" fmla="*/ 117223663 w 21600"/>
              <a:gd name="T15" fmla="*/ 41143573 h 21600"/>
              <a:gd name="T16" fmla="*/ 118540689 w 21600"/>
              <a:gd name="T17" fmla="*/ 39787971 h 21600"/>
              <a:gd name="T18" fmla="*/ 118540689 w 21600"/>
              <a:gd name="T19" fmla="*/ 109655733 h 21600"/>
              <a:gd name="T20" fmla="*/ 116389520 w 21600"/>
              <a:gd name="T21" fmla="*/ 115895455 h 21600"/>
              <a:gd name="T22" fmla="*/ 111219791 w 21600"/>
              <a:gd name="T23" fmla="*/ 118540689 h 21600"/>
              <a:gd name="T24" fmla="*/ 7392458 w 21600"/>
              <a:gd name="T25" fmla="*/ 118540689 h 21600"/>
              <a:gd name="T26" fmla="*/ 2178844 w 21600"/>
              <a:gd name="T27" fmla="*/ 115895455 h 21600"/>
              <a:gd name="T28" fmla="*/ 0 w 21600"/>
              <a:gd name="T29" fmla="*/ 109655733 h 21600"/>
              <a:gd name="T30" fmla="*/ 0 w 21600"/>
              <a:gd name="T31" fmla="*/ 39787971 h 21600"/>
              <a:gd name="T32" fmla="*/ 1317008 w 21600"/>
              <a:gd name="T33" fmla="*/ 41143573 h 21600"/>
              <a:gd name="T34" fmla="*/ 2634333 w 21600"/>
              <a:gd name="T35" fmla="*/ 42334268 h 21600"/>
              <a:gd name="T36" fmla="*/ 19109320 w 21600"/>
              <a:gd name="T37" fmla="*/ 57135360 h 21600"/>
              <a:gd name="T38" fmla="*/ 35309881 w 21600"/>
              <a:gd name="T39" fmla="*/ 72222078 h 21600"/>
              <a:gd name="T40" fmla="*/ 40578246 w 21600"/>
              <a:gd name="T41" fmla="*/ 77045838 h 21600"/>
              <a:gd name="T42" fmla="*/ 46302119 w 21600"/>
              <a:gd name="T43" fmla="*/ 81447411 h 21600"/>
              <a:gd name="T44" fmla="*/ 52509173 w 21600"/>
              <a:gd name="T45" fmla="*/ 84592001 h 21600"/>
              <a:gd name="T46" fmla="*/ 59177008 w 21600"/>
              <a:gd name="T47" fmla="*/ 85799189 h 21600"/>
              <a:gd name="T48" fmla="*/ 59177008 w 21600"/>
              <a:gd name="T49" fmla="*/ 68127915 h 21600"/>
              <a:gd name="T50" fmla="*/ 54863488 w 21600"/>
              <a:gd name="T51" fmla="*/ 66772314 h 21600"/>
              <a:gd name="T52" fmla="*/ 50335921 w 21600"/>
              <a:gd name="T53" fmla="*/ 63534378 h 21600"/>
              <a:gd name="T54" fmla="*/ 45995026 w 21600"/>
              <a:gd name="T55" fmla="*/ 59566845 h 21600"/>
              <a:gd name="T56" fmla="*/ 42257416 w 21600"/>
              <a:gd name="T57" fmla="*/ 56103661 h 21600"/>
              <a:gd name="T58" fmla="*/ 26847130 w 21600"/>
              <a:gd name="T59" fmla="*/ 42059860 h 21600"/>
              <a:gd name="T60" fmla="*/ 11316123 w 21600"/>
              <a:gd name="T61" fmla="*/ 27923014 h 21600"/>
              <a:gd name="T62" fmla="*/ 7875341 w 21600"/>
              <a:gd name="T63" fmla="*/ 24180130 h 21600"/>
              <a:gd name="T64" fmla="*/ 4203682 w 21600"/>
              <a:gd name="T65" fmla="*/ 18993891 h 21600"/>
              <a:gd name="T66" fmla="*/ 1317008 w 21600"/>
              <a:gd name="T67" fmla="*/ 13204067 h 21600"/>
              <a:gd name="T68" fmla="*/ 120721 w 21600"/>
              <a:gd name="T69" fmla="*/ 7880615 h 21600"/>
              <a:gd name="T70" fmla="*/ 2431168 w 21600"/>
              <a:gd name="T71" fmla="*/ 2337841 h 21600"/>
              <a:gd name="T72" fmla="*/ 7392458 w 21600"/>
              <a:gd name="T73" fmla="*/ 0 h 21600"/>
              <a:gd name="T74" fmla="*/ 111219791 w 21600"/>
              <a:gd name="T75" fmla="*/ 0 h 21600"/>
              <a:gd name="T76" fmla="*/ 116136896 w 21600"/>
              <a:gd name="T77" fmla="*/ 2337841 h 21600"/>
              <a:gd name="T78" fmla="*/ 118419968 w 21600"/>
              <a:gd name="T79" fmla="*/ 7880615 h 21600"/>
              <a:gd name="T80" fmla="*/ 117223663 w 21600"/>
              <a:gd name="T81" fmla="*/ 13204067 h 21600"/>
              <a:gd name="T82" fmla="*/ 114337006 w 21600"/>
              <a:gd name="T83" fmla="*/ 18993891 h 21600"/>
              <a:gd name="T84" fmla="*/ 110665348 w 21600"/>
              <a:gd name="T85" fmla="*/ 24180130 h 21600"/>
              <a:gd name="T86" fmla="*/ 107224565 w 21600"/>
              <a:gd name="T87" fmla="*/ 27923014 h 21600"/>
              <a:gd name="T88" fmla="*/ 91693559 w 21600"/>
              <a:gd name="T89" fmla="*/ 41994208 h 21600"/>
              <a:gd name="T90" fmla="*/ 76283256 w 21600"/>
              <a:gd name="T91" fmla="*/ 56103661 h 21600"/>
              <a:gd name="T92" fmla="*/ 72584239 w 21600"/>
              <a:gd name="T93" fmla="*/ 59566845 h 21600"/>
              <a:gd name="T94" fmla="*/ 68248636 w 21600"/>
              <a:gd name="T95" fmla="*/ 63534378 h 21600"/>
              <a:gd name="T96" fmla="*/ 63677200 w 21600"/>
              <a:gd name="T97" fmla="*/ 66772314 h 21600"/>
              <a:gd name="T98" fmla="*/ 59429632 w 21600"/>
              <a:gd name="T99" fmla="*/ 68127915 h 21600"/>
              <a:gd name="T100" fmla="*/ 59297729 w 21600"/>
              <a:gd name="T101" fmla="*/ 68127915 h 21600"/>
              <a:gd name="T102" fmla="*/ 59177008 w 21600"/>
              <a:gd name="T103" fmla="*/ 68127915 h 21600"/>
              <a:gd name="T104" fmla="*/ 59177008 w 21600"/>
              <a:gd name="T105" fmla="*/ 68127915 h 216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600" h="21600">
                <a:moveTo>
                  <a:pt x="10783" y="15634"/>
                </a:moveTo>
                <a:cubicBezTo>
                  <a:pt x="11211" y="15634"/>
                  <a:pt x="11623" y="15566"/>
                  <a:pt x="12012" y="15416"/>
                </a:cubicBezTo>
                <a:cubicBezTo>
                  <a:pt x="12404" y="15272"/>
                  <a:pt x="12778" y="15084"/>
                  <a:pt x="13138" y="14855"/>
                </a:cubicBezTo>
                <a:cubicBezTo>
                  <a:pt x="13498" y="14626"/>
                  <a:pt x="13846" y="14362"/>
                  <a:pt x="14181" y="14074"/>
                </a:cubicBezTo>
                <a:cubicBezTo>
                  <a:pt x="14517" y="13774"/>
                  <a:pt x="14845" y="13472"/>
                  <a:pt x="15168" y="13160"/>
                </a:cubicBezTo>
                <a:cubicBezTo>
                  <a:pt x="16142" y="12226"/>
                  <a:pt x="17127" y="11307"/>
                  <a:pt x="18121" y="10411"/>
                </a:cubicBezTo>
                <a:cubicBezTo>
                  <a:pt x="19112" y="9515"/>
                  <a:pt x="20114" y="8616"/>
                  <a:pt x="21120" y="7714"/>
                </a:cubicBezTo>
                <a:cubicBezTo>
                  <a:pt x="21198" y="7641"/>
                  <a:pt x="21279" y="7570"/>
                  <a:pt x="21360" y="7497"/>
                </a:cubicBezTo>
                <a:cubicBezTo>
                  <a:pt x="21443" y="7429"/>
                  <a:pt x="21524" y="7347"/>
                  <a:pt x="21600" y="7250"/>
                </a:cubicBezTo>
                <a:lnTo>
                  <a:pt x="21600" y="19981"/>
                </a:lnTo>
                <a:cubicBezTo>
                  <a:pt x="21600" y="20416"/>
                  <a:pt x="21470" y="20801"/>
                  <a:pt x="21208" y="21118"/>
                </a:cubicBezTo>
                <a:cubicBezTo>
                  <a:pt x="20946" y="21438"/>
                  <a:pt x="20633" y="21600"/>
                  <a:pt x="20266" y="21600"/>
                </a:cubicBezTo>
                <a:lnTo>
                  <a:pt x="1347" y="21600"/>
                </a:lnTo>
                <a:cubicBezTo>
                  <a:pt x="979" y="21600"/>
                  <a:pt x="664" y="21438"/>
                  <a:pt x="397" y="21118"/>
                </a:cubicBezTo>
                <a:cubicBezTo>
                  <a:pt x="132" y="20804"/>
                  <a:pt x="0" y="20419"/>
                  <a:pt x="0" y="19981"/>
                </a:cubicBezTo>
                <a:lnTo>
                  <a:pt x="0" y="7250"/>
                </a:lnTo>
                <a:cubicBezTo>
                  <a:pt x="76" y="7347"/>
                  <a:pt x="157" y="7429"/>
                  <a:pt x="240" y="7497"/>
                </a:cubicBezTo>
                <a:cubicBezTo>
                  <a:pt x="321" y="7570"/>
                  <a:pt x="402" y="7641"/>
                  <a:pt x="480" y="7714"/>
                </a:cubicBezTo>
                <a:cubicBezTo>
                  <a:pt x="1489" y="8616"/>
                  <a:pt x="2488" y="9515"/>
                  <a:pt x="3482" y="10411"/>
                </a:cubicBezTo>
                <a:cubicBezTo>
                  <a:pt x="4473" y="11307"/>
                  <a:pt x="5458" y="12223"/>
                  <a:pt x="6434" y="13160"/>
                </a:cubicBezTo>
                <a:cubicBezTo>
                  <a:pt x="6738" y="13454"/>
                  <a:pt x="7059" y="13745"/>
                  <a:pt x="7394" y="14039"/>
                </a:cubicBezTo>
                <a:cubicBezTo>
                  <a:pt x="7730" y="14338"/>
                  <a:pt x="8080" y="14600"/>
                  <a:pt x="8437" y="14841"/>
                </a:cubicBezTo>
                <a:cubicBezTo>
                  <a:pt x="8797" y="15076"/>
                  <a:pt x="9174" y="15270"/>
                  <a:pt x="9568" y="15414"/>
                </a:cubicBezTo>
                <a:cubicBezTo>
                  <a:pt x="9965" y="15563"/>
                  <a:pt x="10372" y="15634"/>
                  <a:pt x="10783" y="15634"/>
                </a:cubicBezTo>
                <a:moveTo>
                  <a:pt x="10783" y="12414"/>
                </a:moveTo>
                <a:cubicBezTo>
                  <a:pt x="10540" y="12414"/>
                  <a:pt x="10278" y="12335"/>
                  <a:pt x="9997" y="12167"/>
                </a:cubicBezTo>
                <a:cubicBezTo>
                  <a:pt x="9715" y="12006"/>
                  <a:pt x="9441" y="11806"/>
                  <a:pt x="9172" y="11577"/>
                </a:cubicBezTo>
                <a:cubicBezTo>
                  <a:pt x="8900" y="11348"/>
                  <a:pt x="8638" y="11107"/>
                  <a:pt x="8381" y="10854"/>
                </a:cubicBezTo>
                <a:cubicBezTo>
                  <a:pt x="8121" y="10602"/>
                  <a:pt x="7896" y="10390"/>
                  <a:pt x="7700" y="10223"/>
                </a:cubicBezTo>
                <a:cubicBezTo>
                  <a:pt x="6753" y="9356"/>
                  <a:pt x="5820" y="8507"/>
                  <a:pt x="4892" y="7664"/>
                </a:cubicBezTo>
                <a:cubicBezTo>
                  <a:pt x="3966" y="6815"/>
                  <a:pt x="3024" y="5960"/>
                  <a:pt x="2062" y="5088"/>
                </a:cubicBezTo>
                <a:cubicBezTo>
                  <a:pt x="1883" y="4920"/>
                  <a:pt x="1672" y="4691"/>
                  <a:pt x="1435" y="4406"/>
                </a:cubicBezTo>
                <a:cubicBezTo>
                  <a:pt x="1195" y="4119"/>
                  <a:pt x="974" y="3804"/>
                  <a:pt x="766" y="3461"/>
                </a:cubicBezTo>
                <a:cubicBezTo>
                  <a:pt x="561" y="3111"/>
                  <a:pt x="384" y="2761"/>
                  <a:pt x="240" y="2406"/>
                </a:cubicBezTo>
                <a:cubicBezTo>
                  <a:pt x="95" y="2051"/>
                  <a:pt x="22" y="1724"/>
                  <a:pt x="22" y="1436"/>
                </a:cubicBezTo>
                <a:cubicBezTo>
                  <a:pt x="22" y="1052"/>
                  <a:pt x="164" y="714"/>
                  <a:pt x="443" y="426"/>
                </a:cubicBezTo>
                <a:cubicBezTo>
                  <a:pt x="727" y="144"/>
                  <a:pt x="1026" y="0"/>
                  <a:pt x="1347" y="0"/>
                </a:cubicBezTo>
                <a:lnTo>
                  <a:pt x="20266" y="0"/>
                </a:lnTo>
                <a:cubicBezTo>
                  <a:pt x="20584" y="0"/>
                  <a:pt x="20883" y="144"/>
                  <a:pt x="21162" y="426"/>
                </a:cubicBezTo>
                <a:cubicBezTo>
                  <a:pt x="21438" y="714"/>
                  <a:pt x="21578" y="1052"/>
                  <a:pt x="21578" y="1436"/>
                </a:cubicBezTo>
                <a:cubicBezTo>
                  <a:pt x="21578" y="1724"/>
                  <a:pt x="21505" y="2050"/>
                  <a:pt x="21360" y="2406"/>
                </a:cubicBezTo>
                <a:cubicBezTo>
                  <a:pt x="21216" y="2761"/>
                  <a:pt x="21039" y="3111"/>
                  <a:pt x="20834" y="3461"/>
                </a:cubicBezTo>
                <a:cubicBezTo>
                  <a:pt x="20628" y="3804"/>
                  <a:pt x="20403" y="4121"/>
                  <a:pt x="20165" y="4406"/>
                </a:cubicBezTo>
                <a:cubicBezTo>
                  <a:pt x="19928" y="4692"/>
                  <a:pt x="19717" y="4924"/>
                  <a:pt x="19538" y="5088"/>
                </a:cubicBezTo>
                <a:cubicBezTo>
                  <a:pt x="18579" y="5949"/>
                  <a:pt x="17634" y="6803"/>
                  <a:pt x="16708" y="7652"/>
                </a:cubicBezTo>
                <a:cubicBezTo>
                  <a:pt x="15783" y="8501"/>
                  <a:pt x="14845" y="9356"/>
                  <a:pt x="13900" y="10223"/>
                </a:cubicBezTo>
                <a:cubicBezTo>
                  <a:pt x="13704" y="10390"/>
                  <a:pt x="13481" y="10602"/>
                  <a:pt x="13226" y="10854"/>
                </a:cubicBezTo>
                <a:cubicBezTo>
                  <a:pt x="12972" y="11107"/>
                  <a:pt x="12710" y="11348"/>
                  <a:pt x="12436" y="11577"/>
                </a:cubicBezTo>
                <a:cubicBezTo>
                  <a:pt x="12161" y="11806"/>
                  <a:pt x="11885" y="12006"/>
                  <a:pt x="11603" y="12167"/>
                </a:cubicBezTo>
                <a:cubicBezTo>
                  <a:pt x="11322" y="12335"/>
                  <a:pt x="11064" y="12414"/>
                  <a:pt x="10829" y="12414"/>
                </a:cubicBezTo>
                <a:lnTo>
                  <a:pt x="10805" y="12414"/>
                </a:lnTo>
                <a:lnTo>
                  <a:pt x="10783" y="12414"/>
                </a:lnTo>
                <a:close/>
                <a:moveTo>
                  <a:pt x="10783" y="12414"/>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07" name="AutoShape 78">
            <a:extLst>
              <a:ext uri="{FF2B5EF4-FFF2-40B4-BE49-F238E27FC236}">
                <a16:creationId xmlns:a16="http://schemas.microsoft.com/office/drawing/2014/main" id="{30C96B99-F161-FA49-A15D-E2959BF907F4}"/>
              </a:ext>
            </a:extLst>
          </p:cNvPr>
          <p:cNvSpPr>
            <a:spLocks/>
          </p:cNvSpPr>
          <p:nvPr/>
        </p:nvSpPr>
        <p:spPr bwMode="auto">
          <a:xfrm>
            <a:off x="4705863" y="2449563"/>
            <a:ext cx="224606" cy="224606"/>
          </a:xfrm>
          <a:custGeom>
            <a:avLst/>
            <a:gdLst>
              <a:gd name="T0" fmla="*/ 24300833 w 21600"/>
              <a:gd name="T1" fmla="*/ 31210109 h 21600"/>
              <a:gd name="T2" fmla="*/ 26858330 w 21600"/>
              <a:gd name="T3" fmla="*/ 39003305 h 21600"/>
              <a:gd name="T4" fmla="*/ 26989934 w 21600"/>
              <a:gd name="T5" fmla="*/ 54095315 h 21600"/>
              <a:gd name="T6" fmla="*/ 23762899 w 21600"/>
              <a:gd name="T7" fmla="*/ 56290333 h 21600"/>
              <a:gd name="T8" fmla="*/ 1410353 w 21600"/>
              <a:gd name="T9" fmla="*/ 55483566 h 21600"/>
              <a:gd name="T10" fmla="*/ 0 w 21600"/>
              <a:gd name="T11" fmla="*/ 42586910 h 21600"/>
              <a:gd name="T12" fmla="*/ 686047 w 21600"/>
              <a:gd name="T13" fmla="*/ 34717179 h 21600"/>
              <a:gd name="T14" fmla="*/ 6162869 w 21600"/>
              <a:gd name="T15" fmla="*/ 29739396 h 21600"/>
              <a:gd name="T16" fmla="*/ 0 w 21600"/>
              <a:gd name="T17" fmla="*/ 16118117 h 21600"/>
              <a:gd name="T18" fmla="*/ 3940475 w 21600"/>
              <a:gd name="T19" fmla="*/ 4725141 h 21600"/>
              <a:gd name="T20" fmla="*/ 13423724 w 21600"/>
              <a:gd name="T21" fmla="*/ 0 h 21600"/>
              <a:gd name="T22" fmla="*/ 22983825 w 21600"/>
              <a:gd name="T23" fmla="*/ 4725141 h 21600"/>
              <a:gd name="T24" fmla="*/ 26989934 w 21600"/>
              <a:gd name="T25" fmla="*/ 16118117 h 21600"/>
              <a:gd name="T26" fmla="*/ 20678652 w 21600"/>
              <a:gd name="T27" fmla="*/ 29739396 h 21600"/>
              <a:gd name="T28" fmla="*/ 106225516 w 21600"/>
              <a:gd name="T29" fmla="*/ 75020999 h 21600"/>
              <a:gd name="T30" fmla="*/ 108596342 w 21600"/>
              <a:gd name="T31" fmla="*/ 114243661 h 21600"/>
              <a:gd name="T32" fmla="*/ 106159864 w 21600"/>
              <a:gd name="T33" fmla="*/ 116296193 h 21600"/>
              <a:gd name="T34" fmla="*/ 102416980 w 21600"/>
              <a:gd name="T35" fmla="*/ 118540689 h 21600"/>
              <a:gd name="T36" fmla="*/ 12721184 w 21600"/>
              <a:gd name="T37" fmla="*/ 116850319 h 21600"/>
              <a:gd name="T38" fmla="*/ 9982623 w 21600"/>
              <a:gd name="T39" fmla="*/ 84959754 h 21600"/>
              <a:gd name="T40" fmla="*/ 18993891 w 21600"/>
              <a:gd name="T41" fmla="*/ 66201713 h 21600"/>
              <a:gd name="T42" fmla="*/ 22709417 w 21600"/>
              <a:gd name="T43" fmla="*/ 63402774 h 21600"/>
              <a:gd name="T44" fmla="*/ 28131470 w 21600"/>
              <a:gd name="T45" fmla="*/ 62502680 h 21600"/>
              <a:gd name="T46" fmla="*/ 44847898 w 21600"/>
              <a:gd name="T47" fmla="*/ 59561254 h 21600"/>
              <a:gd name="T48" fmla="*/ 32296894 w 21600"/>
              <a:gd name="T49" fmla="*/ 32395513 h 21600"/>
              <a:gd name="T50" fmla="*/ 40237869 w 21600"/>
              <a:gd name="T51" fmla="*/ 9516233 h 21600"/>
              <a:gd name="T52" fmla="*/ 59281236 w 21600"/>
              <a:gd name="T53" fmla="*/ 16492 h 21600"/>
              <a:gd name="T54" fmla="*/ 78330196 w 21600"/>
              <a:gd name="T55" fmla="*/ 9516233 h 21600"/>
              <a:gd name="T56" fmla="*/ 86271171 w 21600"/>
              <a:gd name="T57" fmla="*/ 32395513 h 21600"/>
              <a:gd name="T58" fmla="*/ 73720166 w 21600"/>
              <a:gd name="T59" fmla="*/ 59561254 h 21600"/>
              <a:gd name="T60" fmla="*/ 90431303 w 21600"/>
              <a:gd name="T61" fmla="*/ 62502680 h 21600"/>
              <a:gd name="T62" fmla="*/ 95858648 w 21600"/>
              <a:gd name="T63" fmla="*/ 63402774 h 21600"/>
              <a:gd name="T64" fmla="*/ 99694894 w 21600"/>
              <a:gd name="T65" fmla="*/ 66201713 h 21600"/>
              <a:gd name="T66" fmla="*/ 115934031 w 21600"/>
              <a:gd name="T67" fmla="*/ 31210109 h 21600"/>
              <a:gd name="T68" fmla="*/ 118409067 w 21600"/>
              <a:gd name="T69" fmla="*/ 39003305 h 21600"/>
              <a:gd name="T70" fmla="*/ 118540689 w 21600"/>
              <a:gd name="T71" fmla="*/ 54095315 h 21600"/>
              <a:gd name="T72" fmla="*/ 115445558 w 21600"/>
              <a:gd name="T73" fmla="*/ 56290333 h 21600"/>
              <a:gd name="T74" fmla="*/ 93043551 w 21600"/>
              <a:gd name="T75" fmla="*/ 55483566 h 21600"/>
              <a:gd name="T76" fmla="*/ 91550737 w 21600"/>
              <a:gd name="T77" fmla="*/ 42586910 h 21600"/>
              <a:gd name="T78" fmla="*/ 92395781 w 21600"/>
              <a:gd name="T79" fmla="*/ 34717179 h 21600"/>
              <a:gd name="T80" fmla="*/ 97850819 w 21600"/>
              <a:gd name="T81" fmla="*/ 29739396 h 21600"/>
              <a:gd name="T82" fmla="*/ 91550737 w 21600"/>
              <a:gd name="T83" fmla="*/ 16118117 h 21600"/>
              <a:gd name="T84" fmla="*/ 95491212 w 21600"/>
              <a:gd name="T85" fmla="*/ 4725141 h 21600"/>
              <a:gd name="T86" fmla="*/ 105106064 w 21600"/>
              <a:gd name="T87" fmla="*/ 0 h 21600"/>
              <a:gd name="T88" fmla="*/ 114600214 w 21600"/>
              <a:gd name="T89" fmla="*/ 4725141 h 21600"/>
              <a:gd name="T90" fmla="*/ 118540689 w 21600"/>
              <a:gd name="T91" fmla="*/ 16118117 h 21600"/>
              <a:gd name="T92" fmla="*/ 112361327 w 21600"/>
              <a:gd name="T93" fmla="*/ 29739396 h 2160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600" h="21600">
                <a:moveTo>
                  <a:pt x="3768" y="5419"/>
                </a:moveTo>
                <a:cubicBezTo>
                  <a:pt x="4051" y="5419"/>
                  <a:pt x="4272" y="5506"/>
                  <a:pt x="4428" y="5687"/>
                </a:cubicBezTo>
                <a:cubicBezTo>
                  <a:pt x="4586" y="5866"/>
                  <a:pt x="4702" y="6079"/>
                  <a:pt x="4766" y="6326"/>
                </a:cubicBezTo>
                <a:cubicBezTo>
                  <a:pt x="4836" y="6574"/>
                  <a:pt x="4879" y="6836"/>
                  <a:pt x="4894" y="7107"/>
                </a:cubicBezTo>
                <a:cubicBezTo>
                  <a:pt x="4910" y="7377"/>
                  <a:pt x="4918" y="7596"/>
                  <a:pt x="4918" y="7760"/>
                </a:cubicBezTo>
                <a:lnTo>
                  <a:pt x="4918" y="9857"/>
                </a:lnTo>
                <a:cubicBezTo>
                  <a:pt x="4810" y="9929"/>
                  <a:pt x="4721" y="10015"/>
                  <a:pt x="4646" y="10110"/>
                </a:cubicBezTo>
                <a:cubicBezTo>
                  <a:pt x="4574" y="10208"/>
                  <a:pt x="4469" y="10257"/>
                  <a:pt x="4330" y="10257"/>
                </a:cubicBezTo>
                <a:lnTo>
                  <a:pt x="562" y="10257"/>
                </a:lnTo>
                <a:cubicBezTo>
                  <a:pt x="439" y="10257"/>
                  <a:pt x="338" y="10208"/>
                  <a:pt x="257" y="10110"/>
                </a:cubicBezTo>
                <a:cubicBezTo>
                  <a:pt x="178" y="10015"/>
                  <a:pt x="94" y="9929"/>
                  <a:pt x="0" y="9857"/>
                </a:cubicBezTo>
                <a:lnTo>
                  <a:pt x="0" y="7760"/>
                </a:lnTo>
                <a:cubicBezTo>
                  <a:pt x="0" y="7596"/>
                  <a:pt x="5" y="7377"/>
                  <a:pt x="12" y="7107"/>
                </a:cubicBezTo>
                <a:cubicBezTo>
                  <a:pt x="19" y="6836"/>
                  <a:pt x="58" y="6574"/>
                  <a:pt x="125" y="6326"/>
                </a:cubicBezTo>
                <a:cubicBezTo>
                  <a:pt x="197" y="6079"/>
                  <a:pt x="310" y="5866"/>
                  <a:pt x="466" y="5687"/>
                </a:cubicBezTo>
                <a:cubicBezTo>
                  <a:pt x="624" y="5509"/>
                  <a:pt x="842" y="5419"/>
                  <a:pt x="1123" y="5419"/>
                </a:cubicBezTo>
                <a:cubicBezTo>
                  <a:pt x="782" y="5152"/>
                  <a:pt x="509" y="4803"/>
                  <a:pt x="305" y="4377"/>
                </a:cubicBezTo>
                <a:cubicBezTo>
                  <a:pt x="103" y="3951"/>
                  <a:pt x="0" y="3470"/>
                  <a:pt x="0" y="2937"/>
                </a:cubicBezTo>
                <a:cubicBezTo>
                  <a:pt x="0" y="2540"/>
                  <a:pt x="65" y="2163"/>
                  <a:pt x="190" y="1806"/>
                </a:cubicBezTo>
                <a:cubicBezTo>
                  <a:pt x="317" y="1449"/>
                  <a:pt x="492" y="1135"/>
                  <a:pt x="718" y="861"/>
                </a:cubicBezTo>
                <a:cubicBezTo>
                  <a:pt x="943" y="590"/>
                  <a:pt x="1207" y="380"/>
                  <a:pt x="1505" y="228"/>
                </a:cubicBezTo>
                <a:cubicBezTo>
                  <a:pt x="1805" y="78"/>
                  <a:pt x="2119" y="0"/>
                  <a:pt x="2446" y="0"/>
                </a:cubicBezTo>
                <a:cubicBezTo>
                  <a:pt x="2794" y="0"/>
                  <a:pt x="3115" y="78"/>
                  <a:pt x="3413" y="228"/>
                </a:cubicBezTo>
                <a:cubicBezTo>
                  <a:pt x="3713" y="380"/>
                  <a:pt x="3970" y="590"/>
                  <a:pt x="4188" y="861"/>
                </a:cubicBezTo>
                <a:cubicBezTo>
                  <a:pt x="4406" y="1135"/>
                  <a:pt x="4584" y="1449"/>
                  <a:pt x="4716" y="1806"/>
                </a:cubicBezTo>
                <a:cubicBezTo>
                  <a:pt x="4850" y="2163"/>
                  <a:pt x="4918" y="2540"/>
                  <a:pt x="4918" y="2937"/>
                </a:cubicBezTo>
                <a:cubicBezTo>
                  <a:pt x="4918" y="3458"/>
                  <a:pt x="4814" y="3939"/>
                  <a:pt x="4603" y="4371"/>
                </a:cubicBezTo>
                <a:cubicBezTo>
                  <a:pt x="4392" y="4800"/>
                  <a:pt x="4116" y="5152"/>
                  <a:pt x="3768" y="5419"/>
                </a:cubicBezTo>
                <a:moveTo>
                  <a:pt x="18166" y="12063"/>
                </a:moveTo>
                <a:cubicBezTo>
                  <a:pt x="18672" y="12604"/>
                  <a:pt x="19070" y="13143"/>
                  <a:pt x="19356" y="13670"/>
                </a:cubicBezTo>
                <a:cubicBezTo>
                  <a:pt x="19642" y="14197"/>
                  <a:pt x="19788" y="14801"/>
                  <a:pt x="19788" y="15481"/>
                </a:cubicBezTo>
                <a:lnTo>
                  <a:pt x="19788" y="20817"/>
                </a:lnTo>
                <a:cubicBezTo>
                  <a:pt x="19694" y="20869"/>
                  <a:pt x="19620" y="20932"/>
                  <a:pt x="19558" y="20995"/>
                </a:cubicBezTo>
                <a:cubicBezTo>
                  <a:pt x="19498" y="21062"/>
                  <a:pt x="19426" y="21122"/>
                  <a:pt x="19344" y="21191"/>
                </a:cubicBezTo>
                <a:cubicBezTo>
                  <a:pt x="19262" y="21252"/>
                  <a:pt x="19174" y="21318"/>
                  <a:pt x="19075" y="21387"/>
                </a:cubicBezTo>
                <a:cubicBezTo>
                  <a:pt x="18977" y="21456"/>
                  <a:pt x="18835" y="21528"/>
                  <a:pt x="18662" y="21600"/>
                </a:cubicBezTo>
                <a:lnTo>
                  <a:pt x="2942" y="21600"/>
                </a:lnTo>
                <a:cubicBezTo>
                  <a:pt x="2676" y="21600"/>
                  <a:pt x="2467" y="21499"/>
                  <a:pt x="2318" y="21292"/>
                </a:cubicBezTo>
                <a:cubicBezTo>
                  <a:pt x="2167" y="21082"/>
                  <a:pt x="2004" y="20926"/>
                  <a:pt x="1819" y="20817"/>
                </a:cubicBezTo>
                <a:lnTo>
                  <a:pt x="1819" y="15481"/>
                </a:lnTo>
                <a:cubicBezTo>
                  <a:pt x="1819" y="14764"/>
                  <a:pt x="1990" y="14127"/>
                  <a:pt x="2335" y="13572"/>
                </a:cubicBezTo>
                <a:cubicBezTo>
                  <a:pt x="2678" y="13019"/>
                  <a:pt x="3053" y="12512"/>
                  <a:pt x="3461" y="12063"/>
                </a:cubicBezTo>
                <a:cubicBezTo>
                  <a:pt x="3535" y="11971"/>
                  <a:pt x="3634" y="11870"/>
                  <a:pt x="3754" y="11766"/>
                </a:cubicBezTo>
                <a:cubicBezTo>
                  <a:pt x="3874" y="11660"/>
                  <a:pt x="4001" y="11591"/>
                  <a:pt x="4138" y="11553"/>
                </a:cubicBezTo>
                <a:cubicBezTo>
                  <a:pt x="4277" y="11496"/>
                  <a:pt x="4433" y="11467"/>
                  <a:pt x="4610" y="11455"/>
                </a:cubicBezTo>
                <a:cubicBezTo>
                  <a:pt x="4786" y="11447"/>
                  <a:pt x="4956" y="11424"/>
                  <a:pt x="5126" y="11389"/>
                </a:cubicBezTo>
                <a:cubicBezTo>
                  <a:pt x="5594" y="11300"/>
                  <a:pt x="6091" y="11210"/>
                  <a:pt x="6622" y="11121"/>
                </a:cubicBezTo>
                <a:cubicBezTo>
                  <a:pt x="7150" y="11035"/>
                  <a:pt x="7666" y="10946"/>
                  <a:pt x="8172" y="10853"/>
                </a:cubicBezTo>
                <a:cubicBezTo>
                  <a:pt x="7483" y="10326"/>
                  <a:pt x="6929" y="9632"/>
                  <a:pt x="6514" y="8763"/>
                </a:cubicBezTo>
                <a:cubicBezTo>
                  <a:pt x="6094" y="7896"/>
                  <a:pt x="5885" y="6940"/>
                  <a:pt x="5885" y="5903"/>
                </a:cubicBezTo>
                <a:cubicBezTo>
                  <a:pt x="5885" y="5097"/>
                  <a:pt x="6017" y="4331"/>
                  <a:pt x="6276" y="3608"/>
                </a:cubicBezTo>
                <a:cubicBezTo>
                  <a:pt x="6535" y="2885"/>
                  <a:pt x="6888" y="2261"/>
                  <a:pt x="7332" y="1734"/>
                </a:cubicBezTo>
                <a:cubicBezTo>
                  <a:pt x="7778" y="1204"/>
                  <a:pt x="8299" y="786"/>
                  <a:pt x="8894" y="472"/>
                </a:cubicBezTo>
                <a:cubicBezTo>
                  <a:pt x="9494" y="159"/>
                  <a:pt x="10126" y="3"/>
                  <a:pt x="10802" y="3"/>
                </a:cubicBezTo>
                <a:cubicBezTo>
                  <a:pt x="11477" y="3"/>
                  <a:pt x="12113" y="159"/>
                  <a:pt x="12710" y="472"/>
                </a:cubicBezTo>
                <a:cubicBezTo>
                  <a:pt x="13308" y="786"/>
                  <a:pt x="13826" y="1204"/>
                  <a:pt x="14273" y="1734"/>
                </a:cubicBezTo>
                <a:cubicBezTo>
                  <a:pt x="14717" y="2261"/>
                  <a:pt x="15067" y="2885"/>
                  <a:pt x="15329" y="3608"/>
                </a:cubicBezTo>
                <a:cubicBezTo>
                  <a:pt x="15590" y="4331"/>
                  <a:pt x="15720" y="5097"/>
                  <a:pt x="15720" y="5903"/>
                </a:cubicBezTo>
                <a:cubicBezTo>
                  <a:pt x="15720" y="6940"/>
                  <a:pt x="15514" y="7890"/>
                  <a:pt x="15101" y="8757"/>
                </a:cubicBezTo>
                <a:cubicBezTo>
                  <a:pt x="14686" y="9621"/>
                  <a:pt x="14129" y="10321"/>
                  <a:pt x="13433" y="10853"/>
                </a:cubicBezTo>
                <a:cubicBezTo>
                  <a:pt x="13937" y="10946"/>
                  <a:pt x="14453" y="11032"/>
                  <a:pt x="14978" y="11115"/>
                </a:cubicBezTo>
                <a:cubicBezTo>
                  <a:pt x="15504" y="11199"/>
                  <a:pt x="16006" y="11288"/>
                  <a:pt x="16478" y="11389"/>
                </a:cubicBezTo>
                <a:cubicBezTo>
                  <a:pt x="16654" y="11426"/>
                  <a:pt x="16826" y="11449"/>
                  <a:pt x="16994" y="11455"/>
                </a:cubicBezTo>
                <a:cubicBezTo>
                  <a:pt x="17162" y="11467"/>
                  <a:pt x="17323" y="11496"/>
                  <a:pt x="17467" y="11553"/>
                </a:cubicBezTo>
                <a:cubicBezTo>
                  <a:pt x="17604" y="11591"/>
                  <a:pt x="17731" y="11660"/>
                  <a:pt x="17851" y="11766"/>
                </a:cubicBezTo>
                <a:cubicBezTo>
                  <a:pt x="17966" y="11870"/>
                  <a:pt x="18074" y="11971"/>
                  <a:pt x="18166" y="12063"/>
                </a:cubicBezTo>
                <a:moveTo>
                  <a:pt x="20474" y="5419"/>
                </a:moveTo>
                <a:cubicBezTo>
                  <a:pt x="20758" y="5419"/>
                  <a:pt x="20974" y="5506"/>
                  <a:pt x="21125" y="5687"/>
                </a:cubicBezTo>
                <a:cubicBezTo>
                  <a:pt x="21271" y="5866"/>
                  <a:pt x="21382" y="6079"/>
                  <a:pt x="21449" y="6326"/>
                </a:cubicBezTo>
                <a:cubicBezTo>
                  <a:pt x="21521" y="6574"/>
                  <a:pt x="21562" y="6836"/>
                  <a:pt x="21576" y="7107"/>
                </a:cubicBezTo>
                <a:cubicBezTo>
                  <a:pt x="21593" y="7377"/>
                  <a:pt x="21600" y="7596"/>
                  <a:pt x="21600" y="7760"/>
                </a:cubicBezTo>
                <a:lnTo>
                  <a:pt x="21600" y="9857"/>
                </a:lnTo>
                <a:cubicBezTo>
                  <a:pt x="21509" y="9929"/>
                  <a:pt x="21422" y="10015"/>
                  <a:pt x="21341" y="10110"/>
                </a:cubicBezTo>
                <a:cubicBezTo>
                  <a:pt x="21262" y="10208"/>
                  <a:pt x="21158" y="10257"/>
                  <a:pt x="21036" y="10257"/>
                </a:cubicBezTo>
                <a:lnTo>
                  <a:pt x="17268" y="10257"/>
                </a:lnTo>
                <a:cubicBezTo>
                  <a:pt x="17131" y="10257"/>
                  <a:pt x="17023" y="10208"/>
                  <a:pt x="16954" y="10110"/>
                </a:cubicBezTo>
                <a:cubicBezTo>
                  <a:pt x="16879" y="10015"/>
                  <a:pt x="16790" y="9929"/>
                  <a:pt x="16682" y="9857"/>
                </a:cubicBezTo>
                <a:lnTo>
                  <a:pt x="16682" y="7760"/>
                </a:lnTo>
                <a:cubicBezTo>
                  <a:pt x="16682" y="7596"/>
                  <a:pt x="16692" y="7377"/>
                  <a:pt x="16706" y="7107"/>
                </a:cubicBezTo>
                <a:cubicBezTo>
                  <a:pt x="16721" y="6836"/>
                  <a:pt x="16766" y="6574"/>
                  <a:pt x="16836" y="6326"/>
                </a:cubicBezTo>
                <a:cubicBezTo>
                  <a:pt x="16913" y="6079"/>
                  <a:pt x="17023" y="5866"/>
                  <a:pt x="17184" y="5687"/>
                </a:cubicBezTo>
                <a:cubicBezTo>
                  <a:pt x="17338" y="5509"/>
                  <a:pt x="17556" y="5419"/>
                  <a:pt x="17830" y="5419"/>
                </a:cubicBezTo>
                <a:cubicBezTo>
                  <a:pt x="17489" y="5152"/>
                  <a:pt x="17210" y="4803"/>
                  <a:pt x="16999" y="4377"/>
                </a:cubicBezTo>
                <a:cubicBezTo>
                  <a:pt x="16788" y="3951"/>
                  <a:pt x="16682" y="3470"/>
                  <a:pt x="16682" y="2937"/>
                </a:cubicBezTo>
                <a:cubicBezTo>
                  <a:pt x="16682" y="2540"/>
                  <a:pt x="16745" y="2163"/>
                  <a:pt x="16872" y="1806"/>
                </a:cubicBezTo>
                <a:cubicBezTo>
                  <a:pt x="16999" y="1449"/>
                  <a:pt x="17174" y="1135"/>
                  <a:pt x="17400" y="861"/>
                </a:cubicBezTo>
                <a:cubicBezTo>
                  <a:pt x="17626" y="590"/>
                  <a:pt x="17890" y="380"/>
                  <a:pt x="18187" y="228"/>
                </a:cubicBezTo>
                <a:cubicBezTo>
                  <a:pt x="18487" y="78"/>
                  <a:pt x="18809" y="0"/>
                  <a:pt x="19152" y="0"/>
                </a:cubicBezTo>
                <a:cubicBezTo>
                  <a:pt x="19481" y="0"/>
                  <a:pt x="19795" y="78"/>
                  <a:pt x="20095" y="228"/>
                </a:cubicBezTo>
                <a:cubicBezTo>
                  <a:pt x="20395" y="380"/>
                  <a:pt x="20657" y="590"/>
                  <a:pt x="20882" y="861"/>
                </a:cubicBezTo>
                <a:cubicBezTo>
                  <a:pt x="21108" y="1135"/>
                  <a:pt x="21286" y="1449"/>
                  <a:pt x="21413" y="1806"/>
                </a:cubicBezTo>
                <a:cubicBezTo>
                  <a:pt x="21538" y="2163"/>
                  <a:pt x="21600" y="2540"/>
                  <a:pt x="21600" y="2937"/>
                </a:cubicBezTo>
                <a:cubicBezTo>
                  <a:pt x="21600" y="3458"/>
                  <a:pt x="21499" y="3939"/>
                  <a:pt x="21295" y="4371"/>
                </a:cubicBezTo>
                <a:cubicBezTo>
                  <a:pt x="21094" y="4800"/>
                  <a:pt x="20820" y="5152"/>
                  <a:pt x="20474" y="5419"/>
                </a:cubicBezTo>
              </a:path>
            </a:pathLst>
          </a:custGeom>
          <a:solidFill>
            <a:schemeClr val="accent3"/>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08" name="AutoShape 79">
            <a:extLst>
              <a:ext uri="{FF2B5EF4-FFF2-40B4-BE49-F238E27FC236}">
                <a16:creationId xmlns:a16="http://schemas.microsoft.com/office/drawing/2014/main" id="{552DD7A4-1DB5-D843-8497-D20BEDD16B20}"/>
              </a:ext>
            </a:extLst>
          </p:cNvPr>
          <p:cNvSpPr>
            <a:spLocks/>
          </p:cNvSpPr>
          <p:nvPr/>
        </p:nvSpPr>
        <p:spPr bwMode="auto">
          <a:xfrm>
            <a:off x="5071397" y="2449563"/>
            <a:ext cx="224606" cy="224606"/>
          </a:xfrm>
          <a:custGeom>
            <a:avLst/>
            <a:gdLst>
              <a:gd name="T0" fmla="*/ 89465238 w 21600"/>
              <a:gd name="T1" fmla="*/ 0 h 21600"/>
              <a:gd name="T2" fmla="*/ 97247234 w 21600"/>
              <a:gd name="T3" fmla="*/ 3111623 h 21600"/>
              <a:gd name="T4" fmla="*/ 102071311 w 21600"/>
              <a:gd name="T5" fmla="*/ 11058190 h 21600"/>
              <a:gd name="T6" fmla="*/ 117371760 w 21600"/>
              <a:gd name="T7" fmla="*/ 67150968 h 21600"/>
              <a:gd name="T8" fmla="*/ 118162035 w 21600"/>
              <a:gd name="T9" fmla="*/ 70652428 h 21600"/>
              <a:gd name="T10" fmla="*/ 118540689 w 21600"/>
              <a:gd name="T11" fmla="*/ 74181264 h 21600"/>
              <a:gd name="T12" fmla="*/ 118540689 w 21600"/>
              <a:gd name="T13" fmla="*/ 103646252 h 21600"/>
              <a:gd name="T14" fmla="*/ 117547249 w 21600"/>
              <a:gd name="T15" fmla="*/ 109512929 h 21600"/>
              <a:gd name="T16" fmla="*/ 114913216 w 21600"/>
              <a:gd name="T17" fmla="*/ 114188593 h 21600"/>
              <a:gd name="T18" fmla="*/ 110989233 w 21600"/>
              <a:gd name="T19" fmla="*/ 117349676 h 21600"/>
              <a:gd name="T20" fmla="*/ 106192849 w 21600"/>
              <a:gd name="T21" fmla="*/ 118540689 h 21600"/>
              <a:gd name="T22" fmla="*/ 12413791 w 21600"/>
              <a:gd name="T23" fmla="*/ 118540689 h 21600"/>
              <a:gd name="T24" fmla="*/ 3638673 w 21600"/>
              <a:gd name="T25" fmla="*/ 114188593 h 21600"/>
              <a:gd name="T26" fmla="*/ 0 w 21600"/>
              <a:gd name="T27" fmla="*/ 103646252 h 21600"/>
              <a:gd name="T28" fmla="*/ 0 w 21600"/>
              <a:gd name="T29" fmla="*/ 74181264 h 21600"/>
              <a:gd name="T30" fmla="*/ 389537 w 21600"/>
              <a:gd name="T31" fmla="*/ 70652428 h 21600"/>
              <a:gd name="T32" fmla="*/ 1158028 w 21600"/>
              <a:gd name="T33" fmla="*/ 67150968 h 21600"/>
              <a:gd name="T34" fmla="*/ 16458494 w 21600"/>
              <a:gd name="T35" fmla="*/ 11058190 h 21600"/>
              <a:gd name="T36" fmla="*/ 21337323 w 21600"/>
              <a:gd name="T37" fmla="*/ 3111623 h 21600"/>
              <a:gd name="T38" fmla="*/ 29141402 w 21600"/>
              <a:gd name="T39" fmla="*/ 0 h 21600"/>
              <a:gd name="T40" fmla="*/ 89465238 w 21600"/>
              <a:gd name="T41" fmla="*/ 0 h 21600"/>
              <a:gd name="T42" fmla="*/ 108706162 w 21600"/>
              <a:gd name="T43" fmla="*/ 74181264 h 21600"/>
              <a:gd name="T44" fmla="*/ 107954463 w 21600"/>
              <a:gd name="T45" fmla="*/ 72051898 h 21600"/>
              <a:gd name="T46" fmla="*/ 106192849 w 21600"/>
              <a:gd name="T47" fmla="*/ 71168278 h 21600"/>
              <a:gd name="T48" fmla="*/ 12413791 w 21600"/>
              <a:gd name="T49" fmla="*/ 71168278 h 21600"/>
              <a:gd name="T50" fmla="*/ 10652178 w 21600"/>
              <a:gd name="T51" fmla="*/ 72002421 h 21600"/>
              <a:gd name="T52" fmla="*/ 9900479 w 21600"/>
              <a:gd name="T53" fmla="*/ 74181264 h 21600"/>
              <a:gd name="T54" fmla="*/ 9900479 w 21600"/>
              <a:gd name="T55" fmla="*/ 103646252 h 21600"/>
              <a:gd name="T56" fmla="*/ 10613902 w 21600"/>
              <a:gd name="T57" fmla="*/ 105775619 h 21600"/>
              <a:gd name="T58" fmla="*/ 12413791 w 21600"/>
              <a:gd name="T59" fmla="*/ 106675731 h 21600"/>
              <a:gd name="T60" fmla="*/ 106192849 w 21600"/>
              <a:gd name="T61" fmla="*/ 106675731 h 21600"/>
              <a:gd name="T62" fmla="*/ 107954463 w 21600"/>
              <a:gd name="T63" fmla="*/ 105819487 h 21600"/>
              <a:gd name="T64" fmla="*/ 108706162 w 21600"/>
              <a:gd name="T65" fmla="*/ 103646252 h 21600"/>
              <a:gd name="T66" fmla="*/ 108706162 w 21600"/>
              <a:gd name="T67" fmla="*/ 74181264 h 21600"/>
              <a:gd name="T68" fmla="*/ 29152303 w 21600"/>
              <a:gd name="T69" fmla="*/ 11897942 h 21600"/>
              <a:gd name="T70" fmla="*/ 27110655 w 21600"/>
              <a:gd name="T71" fmla="*/ 12655233 h 21600"/>
              <a:gd name="T72" fmla="*/ 25810139 w 21600"/>
              <a:gd name="T73" fmla="*/ 14669488 h 21600"/>
              <a:gd name="T74" fmla="*/ 13703423 w 21600"/>
              <a:gd name="T75" fmla="*/ 59270336 h 21600"/>
              <a:gd name="T76" fmla="*/ 104848148 w 21600"/>
              <a:gd name="T77" fmla="*/ 59270336 h 21600"/>
              <a:gd name="T78" fmla="*/ 92758242 w 21600"/>
              <a:gd name="T79" fmla="*/ 14669488 h 21600"/>
              <a:gd name="T80" fmla="*/ 91506869 w 21600"/>
              <a:gd name="T81" fmla="*/ 12655233 h 21600"/>
              <a:gd name="T82" fmla="*/ 89481731 w 21600"/>
              <a:gd name="T83" fmla="*/ 11897942 h 21600"/>
              <a:gd name="T84" fmla="*/ 29152303 w 21600"/>
              <a:gd name="T85" fmla="*/ 11897942 h 21600"/>
              <a:gd name="T86" fmla="*/ 74148280 w 21600"/>
              <a:gd name="T87" fmla="*/ 81579014 h 21600"/>
              <a:gd name="T88" fmla="*/ 78434424 w 21600"/>
              <a:gd name="T89" fmla="*/ 83708399 h 21600"/>
              <a:gd name="T90" fmla="*/ 80196037 w 21600"/>
              <a:gd name="T91" fmla="*/ 88834260 h 21600"/>
              <a:gd name="T92" fmla="*/ 78434424 w 21600"/>
              <a:gd name="T93" fmla="*/ 94119118 h 21600"/>
              <a:gd name="T94" fmla="*/ 74148280 w 21600"/>
              <a:gd name="T95" fmla="*/ 96248502 h 21600"/>
              <a:gd name="T96" fmla="*/ 69741433 w 21600"/>
              <a:gd name="T97" fmla="*/ 94119118 h 21600"/>
              <a:gd name="T98" fmla="*/ 67985411 w 21600"/>
              <a:gd name="T99" fmla="*/ 88834260 h 21600"/>
              <a:gd name="T100" fmla="*/ 69741433 w 21600"/>
              <a:gd name="T101" fmla="*/ 83708399 h 21600"/>
              <a:gd name="T102" fmla="*/ 74148280 w 21600"/>
              <a:gd name="T103" fmla="*/ 81579014 h 21600"/>
              <a:gd name="T104" fmla="*/ 93915953 w 21600"/>
              <a:gd name="T105" fmla="*/ 81579014 h 21600"/>
              <a:gd name="T106" fmla="*/ 98185605 w 21600"/>
              <a:gd name="T107" fmla="*/ 83708399 h 21600"/>
              <a:gd name="T108" fmla="*/ 99947218 w 21600"/>
              <a:gd name="T109" fmla="*/ 88834260 h 21600"/>
              <a:gd name="T110" fmla="*/ 98185605 w 21600"/>
              <a:gd name="T111" fmla="*/ 94119118 h 21600"/>
              <a:gd name="T112" fmla="*/ 93915953 w 21600"/>
              <a:gd name="T113" fmla="*/ 96248502 h 21600"/>
              <a:gd name="T114" fmla="*/ 89509106 w 21600"/>
              <a:gd name="T115" fmla="*/ 94119118 h 21600"/>
              <a:gd name="T116" fmla="*/ 87731000 w 21600"/>
              <a:gd name="T117" fmla="*/ 88834260 h 21600"/>
              <a:gd name="T118" fmla="*/ 89509106 w 21600"/>
              <a:gd name="T119" fmla="*/ 83708399 h 21600"/>
              <a:gd name="T120" fmla="*/ 93915953 w 21600"/>
              <a:gd name="T121" fmla="*/ 81579014 h 216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600" h="21600">
                <a:moveTo>
                  <a:pt x="16302" y="0"/>
                </a:moveTo>
                <a:cubicBezTo>
                  <a:pt x="16819" y="0"/>
                  <a:pt x="17289" y="191"/>
                  <a:pt x="17720" y="567"/>
                </a:cubicBezTo>
                <a:cubicBezTo>
                  <a:pt x="18151" y="943"/>
                  <a:pt x="18442" y="1424"/>
                  <a:pt x="18599" y="2015"/>
                </a:cubicBezTo>
                <a:lnTo>
                  <a:pt x="21387" y="12236"/>
                </a:lnTo>
                <a:cubicBezTo>
                  <a:pt x="21436" y="12454"/>
                  <a:pt x="21482" y="12665"/>
                  <a:pt x="21531" y="12874"/>
                </a:cubicBezTo>
                <a:cubicBezTo>
                  <a:pt x="21576" y="13088"/>
                  <a:pt x="21600" y="13299"/>
                  <a:pt x="21600" y="13517"/>
                </a:cubicBezTo>
                <a:lnTo>
                  <a:pt x="21600" y="18886"/>
                </a:lnTo>
                <a:cubicBezTo>
                  <a:pt x="21600" y="19271"/>
                  <a:pt x="21541" y="19626"/>
                  <a:pt x="21419" y="19955"/>
                </a:cubicBezTo>
                <a:cubicBezTo>
                  <a:pt x="21296" y="20284"/>
                  <a:pt x="21140" y="20566"/>
                  <a:pt x="20939" y="20807"/>
                </a:cubicBezTo>
                <a:cubicBezTo>
                  <a:pt x="20736" y="21045"/>
                  <a:pt x="20501" y="21239"/>
                  <a:pt x="20224" y="21383"/>
                </a:cubicBezTo>
                <a:cubicBezTo>
                  <a:pt x="19945" y="21529"/>
                  <a:pt x="19654" y="21600"/>
                  <a:pt x="19350" y="21600"/>
                </a:cubicBezTo>
                <a:lnTo>
                  <a:pt x="2262" y="21600"/>
                </a:lnTo>
                <a:cubicBezTo>
                  <a:pt x="1638" y="21600"/>
                  <a:pt x="1104" y="21336"/>
                  <a:pt x="663" y="20807"/>
                </a:cubicBezTo>
                <a:cubicBezTo>
                  <a:pt x="220" y="20278"/>
                  <a:pt x="0" y="19638"/>
                  <a:pt x="0" y="18886"/>
                </a:cubicBezTo>
                <a:lnTo>
                  <a:pt x="0" y="13517"/>
                </a:lnTo>
                <a:cubicBezTo>
                  <a:pt x="0" y="13300"/>
                  <a:pt x="24" y="13088"/>
                  <a:pt x="71" y="12874"/>
                </a:cubicBezTo>
                <a:cubicBezTo>
                  <a:pt x="120" y="12665"/>
                  <a:pt x="164" y="12451"/>
                  <a:pt x="211" y="12236"/>
                </a:cubicBezTo>
                <a:lnTo>
                  <a:pt x="2999" y="2015"/>
                </a:lnTo>
                <a:cubicBezTo>
                  <a:pt x="3156" y="1425"/>
                  <a:pt x="3452" y="943"/>
                  <a:pt x="3888" y="567"/>
                </a:cubicBezTo>
                <a:cubicBezTo>
                  <a:pt x="4316" y="191"/>
                  <a:pt x="4796" y="0"/>
                  <a:pt x="5310" y="0"/>
                </a:cubicBezTo>
                <a:lnTo>
                  <a:pt x="16302" y="0"/>
                </a:lnTo>
                <a:close/>
                <a:moveTo>
                  <a:pt x="19808" y="13517"/>
                </a:moveTo>
                <a:cubicBezTo>
                  <a:pt x="19808" y="13367"/>
                  <a:pt x="19761" y="13235"/>
                  <a:pt x="19671" y="13129"/>
                </a:cubicBezTo>
                <a:cubicBezTo>
                  <a:pt x="19583" y="13020"/>
                  <a:pt x="19475" y="12968"/>
                  <a:pt x="19350" y="12968"/>
                </a:cubicBezTo>
                <a:lnTo>
                  <a:pt x="2262" y="12968"/>
                </a:lnTo>
                <a:cubicBezTo>
                  <a:pt x="2137" y="12968"/>
                  <a:pt x="2030" y="13017"/>
                  <a:pt x="1941" y="13120"/>
                </a:cubicBezTo>
                <a:cubicBezTo>
                  <a:pt x="1851" y="13223"/>
                  <a:pt x="1804" y="13355"/>
                  <a:pt x="1804" y="13517"/>
                </a:cubicBezTo>
                <a:lnTo>
                  <a:pt x="1804" y="18886"/>
                </a:lnTo>
                <a:cubicBezTo>
                  <a:pt x="1804" y="19036"/>
                  <a:pt x="1848" y="19168"/>
                  <a:pt x="1934" y="19274"/>
                </a:cubicBezTo>
                <a:cubicBezTo>
                  <a:pt x="2020" y="19382"/>
                  <a:pt x="2130" y="19438"/>
                  <a:pt x="2262" y="19438"/>
                </a:cubicBezTo>
                <a:lnTo>
                  <a:pt x="19350" y="19438"/>
                </a:lnTo>
                <a:cubicBezTo>
                  <a:pt x="19475" y="19438"/>
                  <a:pt x="19583" y="19385"/>
                  <a:pt x="19671" y="19282"/>
                </a:cubicBezTo>
                <a:cubicBezTo>
                  <a:pt x="19761" y="19180"/>
                  <a:pt x="19808" y="19047"/>
                  <a:pt x="19808" y="18886"/>
                </a:cubicBezTo>
                <a:lnTo>
                  <a:pt x="19808" y="13517"/>
                </a:lnTo>
                <a:close/>
                <a:moveTo>
                  <a:pt x="5312" y="2168"/>
                </a:moveTo>
                <a:cubicBezTo>
                  <a:pt x="5185" y="2168"/>
                  <a:pt x="5063" y="2212"/>
                  <a:pt x="4940" y="2306"/>
                </a:cubicBezTo>
                <a:cubicBezTo>
                  <a:pt x="4823" y="2403"/>
                  <a:pt x="4740" y="2523"/>
                  <a:pt x="4703" y="2673"/>
                </a:cubicBezTo>
                <a:lnTo>
                  <a:pt x="2497" y="10800"/>
                </a:lnTo>
                <a:lnTo>
                  <a:pt x="19105" y="10800"/>
                </a:lnTo>
                <a:lnTo>
                  <a:pt x="16902" y="2673"/>
                </a:lnTo>
                <a:cubicBezTo>
                  <a:pt x="16870" y="2523"/>
                  <a:pt x="16794" y="2403"/>
                  <a:pt x="16674" y="2306"/>
                </a:cubicBezTo>
                <a:cubicBezTo>
                  <a:pt x="16554" y="2212"/>
                  <a:pt x="16432" y="2168"/>
                  <a:pt x="16305" y="2168"/>
                </a:cubicBezTo>
                <a:lnTo>
                  <a:pt x="5312" y="2168"/>
                </a:lnTo>
                <a:close/>
                <a:moveTo>
                  <a:pt x="13511" y="14865"/>
                </a:moveTo>
                <a:cubicBezTo>
                  <a:pt x="13817" y="14865"/>
                  <a:pt x="14077" y="14994"/>
                  <a:pt x="14292" y="15253"/>
                </a:cubicBezTo>
                <a:cubicBezTo>
                  <a:pt x="14508" y="15511"/>
                  <a:pt x="14613" y="15822"/>
                  <a:pt x="14613" y="16187"/>
                </a:cubicBezTo>
                <a:cubicBezTo>
                  <a:pt x="14613" y="16571"/>
                  <a:pt x="14508" y="16891"/>
                  <a:pt x="14292" y="17150"/>
                </a:cubicBezTo>
                <a:cubicBezTo>
                  <a:pt x="14077" y="17408"/>
                  <a:pt x="13817" y="17538"/>
                  <a:pt x="13511" y="17538"/>
                </a:cubicBezTo>
                <a:cubicBezTo>
                  <a:pt x="13191" y="17538"/>
                  <a:pt x="12924" y="17408"/>
                  <a:pt x="12708" y="17150"/>
                </a:cubicBezTo>
                <a:cubicBezTo>
                  <a:pt x="12493" y="16891"/>
                  <a:pt x="12388" y="16571"/>
                  <a:pt x="12388" y="16187"/>
                </a:cubicBezTo>
                <a:cubicBezTo>
                  <a:pt x="12388" y="15822"/>
                  <a:pt x="12493" y="15511"/>
                  <a:pt x="12708" y="15253"/>
                </a:cubicBezTo>
                <a:cubicBezTo>
                  <a:pt x="12924" y="14994"/>
                  <a:pt x="13191" y="14865"/>
                  <a:pt x="13511" y="14865"/>
                </a:cubicBezTo>
                <a:moveTo>
                  <a:pt x="17113" y="14865"/>
                </a:moveTo>
                <a:cubicBezTo>
                  <a:pt x="17416" y="14865"/>
                  <a:pt x="17676" y="14994"/>
                  <a:pt x="17891" y="15253"/>
                </a:cubicBezTo>
                <a:cubicBezTo>
                  <a:pt x="18104" y="15511"/>
                  <a:pt x="18212" y="15822"/>
                  <a:pt x="18212" y="16187"/>
                </a:cubicBezTo>
                <a:cubicBezTo>
                  <a:pt x="18212" y="16571"/>
                  <a:pt x="18104" y="16891"/>
                  <a:pt x="17891" y="17150"/>
                </a:cubicBezTo>
                <a:cubicBezTo>
                  <a:pt x="17676" y="17408"/>
                  <a:pt x="17416" y="17538"/>
                  <a:pt x="17113" y="17538"/>
                </a:cubicBezTo>
                <a:cubicBezTo>
                  <a:pt x="16792" y="17538"/>
                  <a:pt x="16525" y="17408"/>
                  <a:pt x="16310" y="17150"/>
                </a:cubicBezTo>
                <a:cubicBezTo>
                  <a:pt x="16094" y="16891"/>
                  <a:pt x="15986" y="16571"/>
                  <a:pt x="15986" y="16187"/>
                </a:cubicBezTo>
                <a:cubicBezTo>
                  <a:pt x="15986" y="15822"/>
                  <a:pt x="16094" y="15511"/>
                  <a:pt x="16310" y="15253"/>
                </a:cubicBezTo>
                <a:cubicBezTo>
                  <a:pt x="16527" y="14994"/>
                  <a:pt x="16794" y="14865"/>
                  <a:pt x="17113" y="14865"/>
                </a:cubicBezTo>
              </a:path>
            </a:pathLst>
          </a:custGeom>
          <a:solidFill>
            <a:schemeClr val="accent3"/>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09" name="AutoShape 80">
            <a:extLst>
              <a:ext uri="{FF2B5EF4-FFF2-40B4-BE49-F238E27FC236}">
                <a16:creationId xmlns:a16="http://schemas.microsoft.com/office/drawing/2014/main" id="{C49BD62C-8311-364D-B668-472498A09529}"/>
              </a:ext>
            </a:extLst>
          </p:cNvPr>
          <p:cNvSpPr>
            <a:spLocks/>
          </p:cNvSpPr>
          <p:nvPr/>
        </p:nvSpPr>
        <p:spPr bwMode="auto">
          <a:xfrm>
            <a:off x="5454395" y="2449563"/>
            <a:ext cx="224606" cy="224606"/>
          </a:xfrm>
          <a:custGeom>
            <a:avLst/>
            <a:gdLst>
              <a:gd name="T0" fmla="*/ 59232077 w 21600"/>
              <a:gd name="T1" fmla="*/ 0 h 21600"/>
              <a:gd name="T2" fmla="*/ 80596775 w 21600"/>
              <a:gd name="T3" fmla="*/ 4928306 h 21600"/>
              <a:gd name="T4" fmla="*/ 99618042 w 21600"/>
              <a:gd name="T5" fmla="*/ 18319044 h 21600"/>
              <a:gd name="T6" fmla="*/ 113283206 w 21600"/>
              <a:gd name="T7" fmla="*/ 38092309 h 21600"/>
              <a:gd name="T8" fmla="*/ 118540689 w 21600"/>
              <a:gd name="T9" fmla="*/ 62316307 h 21600"/>
              <a:gd name="T10" fmla="*/ 113722203 w 21600"/>
              <a:gd name="T11" fmla="*/ 88274543 h 21600"/>
              <a:gd name="T12" fmla="*/ 112043034 w 21600"/>
              <a:gd name="T13" fmla="*/ 92719666 h 21600"/>
              <a:gd name="T14" fmla="*/ 101286328 w 21600"/>
              <a:gd name="T15" fmla="*/ 94645868 h 21600"/>
              <a:gd name="T16" fmla="*/ 94453904 w 21600"/>
              <a:gd name="T17" fmla="*/ 107504265 h 21600"/>
              <a:gd name="T18" fmla="*/ 82298028 w 21600"/>
              <a:gd name="T19" fmla="*/ 112619243 h 21600"/>
              <a:gd name="T20" fmla="*/ 82298028 w 21600"/>
              <a:gd name="T21" fmla="*/ 115659623 h 21600"/>
              <a:gd name="T22" fmla="*/ 81562522 w 21600"/>
              <a:gd name="T23" fmla="*/ 117706546 h 21600"/>
              <a:gd name="T24" fmla="*/ 79767924 w 21600"/>
              <a:gd name="T25" fmla="*/ 118540689 h 21600"/>
              <a:gd name="T26" fmla="*/ 74823443 w 21600"/>
              <a:gd name="T27" fmla="*/ 118540689 h 21600"/>
              <a:gd name="T28" fmla="*/ 73116581 w 21600"/>
              <a:gd name="T29" fmla="*/ 117706546 h 21600"/>
              <a:gd name="T30" fmla="*/ 72403159 w 21600"/>
              <a:gd name="T31" fmla="*/ 115659623 h 21600"/>
              <a:gd name="T32" fmla="*/ 72403159 w 21600"/>
              <a:gd name="T33" fmla="*/ 62316307 h 21600"/>
              <a:gd name="T34" fmla="*/ 73116581 w 21600"/>
              <a:gd name="T35" fmla="*/ 60208707 h 21600"/>
              <a:gd name="T36" fmla="*/ 74823443 w 21600"/>
              <a:gd name="T37" fmla="*/ 59264744 h 21600"/>
              <a:gd name="T38" fmla="*/ 79767924 w 21600"/>
              <a:gd name="T39" fmla="*/ 59264744 h 21600"/>
              <a:gd name="T40" fmla="*/ 81535147 w 21600"/>
              <a:gd name="T41" fmla="*/ 60208707 h 21600"/>
              <a:gd name="T42" fmla="*/ 82298028 w 21600"/>
              <a:gd name="T43" fmla="*/ 62316307 h 21600"/>
              <a:gd name="T44" fmla="*/ 82298028 w 21600"/>
              <a:gd name="T45" fmla="*/ 65197373 h 21600"/>
              <a:gd name="T46" fmla="*/ 92258568 w 21600"/>
              <a:gd name="T47" fmla="*/ 68468293 h 21600"/>
              <a:gd name="T48" fmla="*/ 99310649 w 21600"/>
              <a:gd name="T49" fmla="*/ 77084432 h 21600"/>
              <a:gd name="T50" fmla="*/ 101709149 w 21600"/>
              <a:gd name="T51" fmla="*/ 76541189 h 21600"/>
              <a:gd name="T52" fmla="*/ 103690120 w 21600"/>
              <a:gd name="T53" fmla="*/ 62316307 h 21600"/>
              <a:gd name="T54" fmla="*/ 99645417 w 21600"/>
              <a:gd name="T55" fmla="*/ 44974210 h 21600"/>
              <a:gd name="T56" fmla="*/ 89119569 w 21600"/>
              <a:gd name="T57" fmla="*/ 30853556 h 21600"/>
              <a:gd name="T58" fmla="*/ 74757474 w 21600"/>
              <a:gd name="T59" fmla="*/ 21276963 h 21600"/>
              <a:gd name="T60" fmla="*/ 59232077 w 21600"/>
              <a:gd name="T61" fmla="*/ 17791994 h 21600"/>
              <a:gd name="T62" fmla="*/ 43744938 w 21600"/>
              <a:gd name="T63" fmla="*/ 21276963 h 21600"/>
              <a:gd name="T64" fmla="*/ 29410219 w 21600"/>
              <a:gd name="T65" fmla="*/ 30776704 h 21600"/>
              <a:gd name="T66" fmla="*/ 18895254 w 21600"/>
              <a:gd name="T67" fmla="*/ 44913850 h 21600"/>
              <a:gd name="T68" fmla="*/ 14839668 w 21600"/>
              <a:gd name="T69" fmla="*/ 62173503 h 21600"/>
              <a:gd name="T70" fmla="*/ 16831539 w 21600"/>
              <a:gd name="T71" fmla="*/ 76541189 h 21600"/>
              <a:gd name="T72" fmla="*/ 19230040 w 21600"/>
              <a:gd name="T73" fmla="*/ 77084432 h 21600"/>
              <a:gd name="T74" fmla="*/ 26282121 w 21600"/>
              <a:gd name="T75" fmla="*/ 68468293 h 21600"/>
              <a:gd name="T76" fmla="*/ 36242643 w 21600"/>
              <a:gd name="T77" fmla="*/ 65197373 h 21600"/>
              <a:gd name="T78" fmla="*/ 36242643 w 21600"/>
              <a:gd name="T79" fmla="*/ 62316307 h 21600"/>
              <a:gd name="T80" fmla="*/ 36978167 w 21600"/>
              <a:gd name="T81" fmla="*/ 60208707 h 21600"/>
              <a:gd name="T82" fmla="*/ 38772765 w 21600"/>
              <a:gd name="T83" fmla="*/ 59264744 h 21600"/>
              <a:gd name="T84" fmla="*/ 43717245 w 21600"/>
              <a:gd name="T85" fmla="*/ 59264744 h 21600"/>
              <a:gd name="T86" fmla="*/ 45385831 w 21600"/>
              <a:gd name="T87" fmla="*/ 60208707 h 21600"/>
              <a:gd name="T88" fmla="*/ 46055386 w 21600"/>
              <a:gd name="T89" fmla="*/ 62316307 h 21600"/>
              <a:gd name="T90" fmla="*/ 46055386 w 21600"/>
              <a:gd name="T91" fmla="*/ 115659623 h 21600"/>
              <a:gd name="T92" fmla="*/ 45385831 w 21600"/>
              <a:gd name="T93" fmla="*/ 117706546 h 21600"/>
              <a:gd name="T94" fmla="*/ 43717245 w 21600"/>
              <a:gd name="T95" fmla="*/ 118540689 h 21600"/>
              <a:gd name="T96" fmla="*/ 38772765 w 21600"/>
              <a:gd name="T97" fmla="*/ 118540689 h 21600"/>
              <a:gd name="T98" fmla="*/ 37005542 w 21600"/>
              <a:gd name="T99" fmla="*/ 117706546 h 21600"/>
              <a:gd name="T100" fmla="*/ 36242643 w 21600"/>
              <a:gd name="T101" fmla="*/ 115659623 h 21600"/>
              <a:gd name="T102" fmla="*/ 36242643 w 21600"/>
              <a:gd name="T103" fmla="*/ 112619243 h 21600"/>
              <a:gd name="T104" fmla="*/ 29657269 w 21600"/>
              <a:gd name="T105" fmla="*/ 111241558 h 21600"/>
              <a:gd name="T106" fmla="*/ 23982557 w 21600"/>
              <a:gd name="T107" fmla="*/ 107504265 h 21600"/>
              <a:gd name="T108" fmla="*/ 19745889 w 21600"/>
              <a:gd name="T109" fmla="*/ 101851654 h 21600"/>
              <a:gd name="T110" fmla="*/ 17254361 w 21600"/>
              <a:gd name="T111" fmla="*/ 94645868 h 21600"/>
              <a:gd name="T112" fmla="*/ 6432003 w 21600"/>
              <a:gd name="T113" fmla="*/ 92719666 h 21600"/>
              <a:gd name="T114" fmla="*/ 4818468 w 21600"/>
              <a:gd name="T115" fmla="*/ 88274543 h 21600"/>
              <a:gd name="T116" fmla="*/ 0 w 21600"/>
              <a:gd name="T117" fmla="*/ 62162602 h 21600"/>
              <a:gd name="T118" fmla="*/ 5257483 w 21600"/>
              <a:gd name="T119" fmla="*/ 38075835 h 21600"/>
              <a:gd name="T120" fmla="*/ 18922647 w 21600"/>
              <a:gd name="T121" fmla="*/ 18302552 h 21600"/>
              <a:gd name="T122" fmla="*/ 37922129 w 21600"/>
              <a:gd name="T123" fmla="*/ 4911813 h 21600"/>
              <a:gd name="T124" fmla="*/ 59232077 w 21600"/>
              <a:gd name="T125" fmla="*/ 0 h 216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1600" h="21600">
                <a:moveTo>
                  <a:pt x="10793" y="0"/>
                </a:moveTo>
                <a:cubicBezTo>
                  <a:pt x="12101" y="0"/>
                  <a:pt x="13398" y="297"/>
                  <a:pt x="14686" y="898"/>
                </a:cubicBezTo>
                <a:cubicBezTo>
                  <a:pt x="15973" y="1497"/>
                  <a:pt x="17128" y="2310"/>
                  <a:pt x="18152" y="3338"/>
                </a:cubicBezTo>
                <a:cubicBezTo>
                  <a:pt x="19174" y="4366"/>
                  <a:pt x="20002" y="5566"/>
                  <a:pt x="20642" y="6941"/>
                </a:cubicBezTo>
                <a:cubicBezTo>
                  <a:pt x="21278" y="8314"/>
                  <a:pt x="21600" y="9785"/>
                  <a:pt x="21600" y="11355"/>
                </a:cubicBezTo>
                <a:cubicBezTo>
                  <a:pt x="21600" y="12996"/>
                  <a:pt x="21306" y="14571"/>
                  <a:pt x="20722" y="16085"/>
                </a:cubicBezTo>
                <a:lnTo>
                  <a:pt x="20416" y="16895"/>
                </a:lnTo>
                <a:lnTo>
                  <a:pt x="18456" y="17246"/>
                </a:lnTo>
                <a:cubicBezTo>
                  <a:pt x="18253" y="18183"/>
                  <a:pt x="17837" y="18965"/>
                  <a:pt x="17211" y="19589"/>
                </a:cubicBezTo>
                <a:cubicBezTo>
                  <a:pt x="16585" y="20208"/>
                  <a:pt x="15843" y="20521"/>
                  <a:pt x="14996" y="20521"/>
                </a:cubicBezTo>
                <a:lnTo>
                  <a:pt x="14996" y="21075"/>
                </a:lnTo>
                <a:cubicBezTo>
                  <a:pt x="14996" y="21219"/>
                  <a:pt x="14954" y="21343"/>
                  <a:pt x="14862" y="21448"/>
                </a:cubicBezTo>
                <a:cubicBezTo>
                  <a:pt x="14770" y="21549"/>
                  <a:pt x="14664" y="21600"/>
                  <a:pt x="14535" y="21600"/>
                </a:cubicBezTo>
                <a:lnTo>
                  <a:pt x="13634" y="21600"/>
                </a:lnTo>
                <a:cubicBezTo>
                  <a:pt x="13514" y="21600"/>
                  <a:pt x="13408" y="21549"/>
                  <a:pt x="13323" y="21448"/>
                </a:cubicBezTo>
                <a:cubicBezTo>
                  <a:pt x="13238" y="21343"/>
                  <a:pt x="13193" y="21219"/>
                  <a:pt x="13193" y="21075"/>
                </a:cubicBezTo>
                <a:lnTo>
                  <a:pt x="13193" y="11355"/>
                </a:lnTo>
                <a:cubicBezTo>
                  <a:pt x="13193" y="11211"/>
                  <a:pt x="13238" y="11081"/>
                  <a:pt x="13323" y="10971"/>
                </a:cubicBezTo>
                <a:cubicBezTo>
                  <a:pt x="13408" y="10858"/>
                  <a:pt x="13514" y="10799"/>
                  <a:pt x="13634" y="10799"/>
                </a:cubicBezTo>
                <a:lnTo>
                  <a:pt x="14535" y="10799"/>
                </a:lnTo>
                <a:cubicBezTo>
                  <a:pt x="14655" y="10799"/>
                  <a:pt x="14763" y="10858"/>
                  <a:pt x="14857" y="10971"/>
                </a:cubicBezTo>
                <a:cubicBezTo>
                  <a:pt x="14949" y="11081"/>
                  <a:pt x="14996" y="11211"/>
                  <a:pt x="14996" y="11355"/>
                </a:cubicBezTo>
                <a:lnTo>
                  <a:pt x="14996" y="11880"/>
                </a:lnTo>
                <a:cubicBezTo>
                  <a:pt x="15655" y="11880"/>
                  <a:pt x="16262" y="12078"/>
                  <a:pt x="16811" y="12476"/>
                </a:cubicBezTo>
                <a:cubicBezTo>
                  <a:pt x="17359" y="12874"/>
                  <a:pt x="17787" y="13397"/>
                  <a:pt x="18096" y="14046"/>
                </a:cubicBezTo>
                <a:lnTo>
                  <a:pt x="18533" y="13947"/>
                </a:lnTo>
                <a:cubicBezTo>
                  <a:pt x="18783" y="13137"/>
                  <a:pt x="18901" y="12273"/>
                  <a:pt x="18894" y="11355"/>
                </a:cubicBezTo>
                <a:cubicBezTo>
                  <a:pt x="18894" y="10228"/>
                  <a:pt x="18649" y="9178"/>
                  <a:pt x="18157" y="8195"/>
                </a:cubicBezTo>
                <a:cubicBezTo>
                  <a:pt x="17665" y="7221"/>
                  <a:pt x="17025" y="6362"/>
                  <a:pt x="16239" y="5622"/>
                </a:cubicBezTo>
                <a:cubicBezTo>
                  <a:pt x="15455" y="4882"/>
                  <a:pt x="14584" y="4301"/>
                  <a:pt x="13622" y="3877"/>
                </a:cubicBezTo>
                <a:cubicBezTo>
                  <a:pt x="12659" y="3456"/>
                  <a:pt x="11718" y="3242"/>
                  <a:pt x="10793" y="3242"/>
                </a:cubicBezTo>
                <a:cubicBezTo>
                  <a:pt x="9868" y="3242"/>
                  <a:pt x="8929" y="3456"/>
                  <a:pt x="7971" y="3877"/>
                </a:cubicBezTo>
                <a:cubicBezTo>
                  <a:pt x="7016" y="4301"/>
                  <a:pt x="6140" y="4880"/>
                  <a:pt x="5359" y="5608"/>
                </a:cubicBezTo>
                <a:cubicBezTo>
                  <a:pt x="4573" y="6337"/>
                  <a:pt x="3935" y="7198"/>
                  <a:pt x="3443" y="8184"/>
                </a:cubicBezTo>
                <a:cubicBezTo>
                  <a:pt x="2951" y="9172"/>
                  <a:pt x="2704" y="10220"/>
                  <a:pt x="2704" y="11329"/>
                </a:cubicBezTo>
                <a:cubicBezTo>
                  <a:pt x="2704" y="12267"/>
                  <a:pt x="2824" y="13137"/>
                  <a:pt x="3067" y="13947"/>
                </a:cubicBezTo>
                <a:lnTo>
                  <a:pt x="3504" y="14046"/>
                </a:lnTo>
                <a:cubicBezTo>
                  <a:pt x="3813" y="13397"/>
                  <a:pt x="4241" y="12874"/>
                  <a:pt x="4789" y="12476"/>
                </a:cubicBezTo>
                <a:cubicBezTo>
                  <a:pt x="5338" y="12078"/>
                  <a:pt x="5942" y="11880"/>
                  <a:pt x="6604" y="11880"/>
                </a:cubicBezTo>
                <a:lnTo>
                  <a:pt x="6604" y="11355"/>
                </a:lnTo>
                <a:cubicBezTo>
                  <a:pt x="6604" y="11211"/>
                  <a:pt x="6646" y="11081"/>
                  <a:pt x="6738" y="10971"/>
                </a:cubicBezTo>
                <a:cubicBezTo>
                  <a:pt x="6827" y="10858"/>
                  <a:pt x="6936" y="10799"/>
                  <a:pt x="7065" y="10799"/>
                </a:cubicBezTo>
                <a:lnTo>
                  <a:pt x="7966" y="10799"/>
                </a:lnTo>
                <a:cubicBezTo>
                  <a:pt x="8086" y="10799"/>
                  <a:pt x="8188" y="10858"/>
                  <a:pt x="8270" y="10971"/>
                </a:cubicBezTo>
                <a:cubicBezTo>
                  <a:pt x="8352" y="11081"/>
                  <a:pt x="8392" y="11211"/>
                  <a:pt x="8392" y="11355"/>
                </a:cubicBezTo>
                <a:lnTo>
                  <a:pt x="8392" y="21075"/>
                </a:lnTo>
                <a:cubicBezTo>
                  <a:pt x="8392" y="21219"/>
                  <a:pt x="8352" y="21343"/>
                  <a:pt x="8270" y="21448"/>
                </a:cubicBezTo>
                <a:cubicBezTo>
                  <a:pt x="8188" y="21549"/>
                  <a:pt x="8086" y="21600"/>
                  <a:pt x="7966" y="21600"/>
                </a:cubicBezTo>
                <a:lnTo>
                  <a:pt x="7065" y="21600"/>
                </a:lnTo>
                <a:cubicBezTo>
                  <a:pt x="6945" y="21600"/>
                  <a:pt x="6837" y="21549"/>
                  <a:pt x="6743" y="21448"/>
                </a:cubicBezTo>
                <a:cubicBezTo>
                  <a:pt x="6651" y="21343"/>
                  <a:pt x="6604" y="21219"/>
                  <a:pt x="6604" y="21075"/>
                </a:cubicBezTo>
                <a:lnTo>
                  <a:pt x="6604" y="20521"/>
                </a:lnTo>
                <a:cubicBezTo>
                  <a:pt x="6190" y="20521"/>
                  <a:pt x="5789" y="20437"/>
                  <a:pt x="5404" y="20270"/>
                </a:cubicBezTo>
                <a:cubicBezTo>
                  <a:pt x="5015" y="20103"/>
                  <a:pt x="4672" y="19877"/>
                  <a:pt x="4370" y="19589"/>
                </a:cubicBezTo>
                <a:cubicBezTo>
                  <a:pt x="4074" y="19299"/>
                  <a:pt x="3815" y="18957"/>
                  <a:pt x="3598" y="18559"/>
                </a:cubicBezTo>
                <a:cubicBezTo>
                  <a:pt x="3389" y="18163"/>
                  <a:pt x="3234" y="17726"/>
                  <a:pt x="3144" y="17246"/>
                </a:cubicBezTo>
                <a:lnTo>
                  <a:pt x="1172" y="16895"/>
                </a:lnTo>
                <a:lnTo>
                  <a:pt x="878" y="16085"/>
                </a:lnTo>
                <a:cubicBezTo>
                  <a:pt x="294" y="14571"/>
                  <a:pt x="0" y="12987"/>
                  <a:pt x="0" y="11327"/>
                </a:cubicBezTo>
                <a:cubicBezTo>
                  <a:pt x="0" y="9776"/>
                  <a:pt x="320" y="8311"/>
                  <a:pt x="958" y="6938"/>
                </a:cubicBezTo>
                <a:cubicBezTo>
                  <a:pt x="1596" y="5563"/>
                  <a:pt x="2426" y="4363"/>
                  <a:pt x="3448" y="3335"/>
                </a:cubicBezTo>
                <a:cubicBezTo>
                  <a:pt x="4469" y="2307"/>
                  <a:pt x="5622" y="1494"/>
                  <a:pt x="6910" y="895"/>
                </a:cubicBezTo>
                <a:cubicBezTo>
                  <a:pt x="8192" y="297"/>
                  <a:pt x="9487" y="0"/>
                  <a:pt x="10793" y="0"/>
                </a:cubicBezTo>
              </a:path>
            </a:pathLst>
          </a:custGeom>
          <a:solidFill>
            <a:schemeClr val="accent3"/>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10" name="AutoShape 81">
            <a:extLst>
              <a:ext uri="{FF2B5EF4-FFF2-40B4-BE49-F238E27FC236}">
                <a16:creationId xmlns:a16="http://schemas.microsoft.com/office/drawing/2014/main" id="{B8AA6520-BAD0-AF42-922E-47D031E0A333}"/>
              </a:ext>
            </a:extLst>
          </p:cNvPr>
          <p:cNvSpPr>
            <a:spLocks/>
          </p:cNvSpPr>
          <p:nvPr/>
        </p:nvSpPr>
        <p:spPr bwMode="auto">
          <a:xfrm>
            <a:off x="5871394" y="2446388"/>
            <a:ext cx="224606" cy="224606"/>
          </a:xfrm>
          <a:custGeom>
            <a:avLst/>
            <a:gdLst>
              <a:gd name="T0" fmla="*/ 86375399 w 21600"/>
              <a:gd name="T1" fmla="*/ 0 h 21600"/>
              <a:gd name="T2" fmla="*/ 99799122 w 21600"/>
              <a:gd name="T3" fmla="*/ 2590465 h 21600"/>
              <a:gd name="T4" fmla="*/ 109951926 w 21600"/>
              <a:gd name="T5" fmla="*/ 9900479 h 21600"/>
              <a:gd name="T6" fmla="*/ 116340061 w 21600"/>
              <a:gd name="T7" fmla="*/ 21430668 h 21600"/>
              <a:gd name="T8" fmla="*/ 118540689 w 21600"/>
              <a:gd name="T9" fmla="*/ 36637789 h 21600"/>
              <a:gd name="T10" fmla="*/ 117317008 w 21600"/>
              <a:gd name="T11" fmla="*/ 46274743 h 21600"/>
              <a:gd name="T12" fmla="*/ 113963644 w 21600"/>
              <a:gd name="T13" fmla="*/ 55510959 h 21600"/>
              <a:gd name="T14" fmla="*/ 109057422 w 21600"/>
              <a:gd name="T15" fmla="*/ 64050245 h 21600"/>
              <a:gd name="T16" fmla="*/ 103344451 w 21600"/>
              <a:gd name="T17" fmla="*/ 71426211 h 21600"/>
              <a:gd name="T18" fmla="*/ 62876024 w 21600"/>
              <a:gd name="T19" fmla="*/ 116833826 h 21600"/>
              <a:gd name="T20" fmla="*/ 59264744 w 21600"/>
              <a:gd name="T21" fmla="*/ 118540689 h 21600"/>
              <a:gd name="T22" fmla="*/ 55527452 w 21600"/>
              <a:gd name="T23" fmla="*/ 116833826 h 21600"/>
              <a:gd name="T24" fmla="*/ 15075517 w 21600"/>
              <a:gd name="T25" fmla="*/ 71288998 h 21600"/>
              <a:gd name="T26" fmla="*/ 9346053 w 21600"/>
              <a:gd name="T27" fmla="*/ 63896857 h 21600"/>
              <a:gd name="T28" fmla="*/ 4505784 w 21600"/>
              <a:gd name="T29" fmla="*/ 55450599 h 21600"/>
              <a:gd name="T30" fmla="*/ 1223680 w 21600"/>
              <a:gd name="T31" fmla="*/ 46247350 h 21600"/>
              <a:gd name="T32" fmla="*/ 0 w 21600"/>
              <a:gd name="T33" fmla="*/ 36637789 h 21600"/>
              <a:gd name="T34" fmla="*/ 2239204 w 21600"/>
              <a:gd name="T35" fmla="*/ 21430668 h 21600"/>
              <a:gd name="T36" fmla="*/ 8654715 w 21600"/>
              <a:gd name="T37" fmla="*/ 9905771 h 21600"/>
              <a:gd name="T38" fmla="*/ 18758059 w 21600"/>
              <a:gd name="T39" fmla="*/ 2590465 h 21600"/>
              <a:gd name="T40" fmla="*/ 32044252 w 21600"/>
              <a:gd name="T41" fmla="*/ 0 h 21600"/>
              <a:gd name="T42" fmla="*/ 39722019 w 21600"/>
              <a:gd name="T43" fmla="*/ 1366485 h 21600"/>
              <a:gd name="T44" fmla="*/ 46966382 w 21600"/>
              <a:gd name="T45" fmla="*/ 4961290 h 21600"/>
              <a:gd name="T46" fmla="*/ 53480511 w 21600"/>
              <a:gd name="T47" fmla="*/ 10042984 h 21600"/>
              <a:gd name="T48" fmla="*/ 59264744 w 21600"/>
              <a:gd name="T49" fmla="*/ 15811024 h 21600"/>
              <a:gd name="T50" fmla="*/ 64994208 w 21600"/>
              <a:gd name="T51" fmla="*/ 10042984 h 21600"/>
              <a:gd name="T52" fmla="*/ 71602000 w 21600"/>
              <a:gd name="T53" fmla="*/ 4961290 h 21600"/>
              <a:gd name="T54" fmla="*/ 78763601 w 21600"/>
              <a:gd name="T55" fmla="*/ 1366485 h 21600"/>
              <a:gd name="T56" fmla="*/ 86375399 w 21600"/>
              <a:gd name="T57" fmla="*/ 0 h 216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600" h="21600">
                <a:moveTo>
                  <a:pt x="15739" y="0"/>
                </a:moveTo>
                <a:cubicBezTo>
                  <a:pt x="16640" y="0"/>
                  <a:pt x="17459" y="155"/>
                  <a:pt x="18185" y="472"/>
                </a:cubicBezTo>
                <a:cubicBezTo>
                  <a:pt x="18911" y="788"/>
                  <a:pt x="19527" y="1231"/>
                  <a:pt x="20035" y="1804"/>
                </a:cubicBezTo>
                <a:cubicBezTo>
                  <a:pt x="20543" y="2378"/>
                  <a:pt x="20929" y="3078"/>
                  <a:pt x="21199" y="3905"/>
                </a:cubicBezTo>
                <a:cubicBezTo>
                  <a:pt x="21465" y="4736"/>
                  <a:pt x="21600" y="5659"/>
                  <a:pt x="21600" y="6676"/>
                </a:cubicBezTo>
                <a:cubicBezTo>
                  <a:pt x="21600" y="7271"/>
                  <a:pt x="21527" y="7856"/>
                  <a:pt x="21377" y="8432"/>
                </a:cubicBezTo>
                <a:cubicBezTo>
                  <a:pt x="21227" y="9011"/>
                  <a:pt x="21027" y="9573"/>
                  <a:pt x="20766" y="10115"/>
                </a:cubicBezTo>
                <a:cubicBezTo>
                  <a:pt x="20506" y="10660"/>
                  <a:pt x="20210" y="11180"/>
                  <a:pt x="19872" y="11671"/>
                </a:cubicBezTo>
                <a:cubicBezTo>
                  <a:pt x="19539" y="12163"/>
                  <a:pt x="19189" y="12612"/>
                  <a:pt x="18831" y="13015"/>
                </a:cubicBezTo>
                <a:lnTo>
                  <a:pt x="11457" y="21289"/>
                </a:lnTo>
                <a:cubicBezTo>
                  <a:pt x="11277" y="21496"/>
                  <a:pt x="11057" y="21600"/>
                  <a:pt x="10799" y="21600"/>
                </a:cubicBezTo>
                <a:cubicBezTo>
                  <a:pt x="10553" y="21600"/>
                  <a:pt x="10323" y="21496"/>
                  <a:pt x="10118" y="21289"/>
                </a:cubicBezTo>
                <a:lnTo>
                  <a:pt x="2747" y="12990"/>
                </a:lnTo>
                <a:cubicBezTo>
                  <a:pt x="2386" y="12583"/>
                  <a:pt x="2038" y="12137"/>
                  <a:pt x="1703" y="11643"/>
                </a:cubicBezTo>
                <a:cubicBezTo>
                  <a:pt x="1367" y="11152"/>
                  <a:pt x="1074" y="10640"/>
                  <a:pt x="821" y="10104"/>
                </a:cubicBezTo>
                <a:cubicBezTo>
                  <a:pt x="568" y="9570"/>
                  <a:pt x="371" y="9005"/>
                  <a:pt x="223" y="8427"/>
                </a:cubicBezTo>
                <a:cubicBezTo>
                  <a:pt x="73" y="7845"/>
                  <a:pt x="0" y="7263"/>
                  <a:pt x="0" y="6676"/>
                </a:cubicBezTo>
                <a:cubicBezTo>
                  <a:pt x="0" y="5659"/>
                  <a:pt x="138" y="4733"/>
                  <a:pt x="408" y="3905"/>
                </a:cubicBezTo>
                <a:cubicBezTo>
                  <a:pt x="679" y="3078"/>
                  <a:pt x="1072" y="2378"/>
                  <a:pt x="1577" y="1805"/>
                </a:cubicBezTo>
                <a:cubicBezTo>
                  <a:pt x="2083" y="1231"/>
                  <a:pt x="2699" y="788"/>
                  <a:pt x="3418" y="472"/>
                </a:cubicBezTo>
                <a:cubicBezTo>
                  <a:pt x="4136" y="155"/>
                  <a:pt x="4942" y="0"/>
                  <a:pt x="5839" y="0"/>
                </a:cubicBezTo>
                <a:cubicBezTo>
                  <a:pt x="6307" y="0"/>
                  <a:pt x="6778" y="82"/>
                  <a:pt x="7238" y="249"/>
                </a:cubicBezTo>
                <a:cubicBezTo>
                  <a:pt x="7702" y="412"/>
                  <a:pt x="8142" y="635"/>
                  <a:pt x="8558" y="904"/>
                </a:cubicBezTo>
                <a:cubicBezTo>
                  <a:pt x="8973" y="1175"/>
                  <a:pt x="9369" y="1483"/>
                  <a:pt x="9745" y="1830"/>
                </a:cubicBezTo>
                <a:cubicBezTo>
                  <a:pt x="10123" y="2177"/>
                  <a:pt x="10471" y="2528"/>
                  <a:pt x="10799" y="2881"/>
                </a:cubicBezTo>
                <a:cubicBezTo>
                  <a:pt x="11109" y="2528"/>
                  <a:pt x="11457" y="2177"/>
                  <a:pt x="11843" y="1830"/>
                </a:cubicBezTo>
                <a:cubicBezTo>
                  <a:pt x="12226" y="1483"/>
                  <a:pt x="12626" y="1175"/>
                  <a:pt x="13047" y="904"/>
                </a:cubicBezTo>
                <a:cubicBezTo>
                  <a:pt x="13468" y="635"/>
                  <a:pt x="13903" y="412"/>
                  <a:pt x="14352" y="249"/>
                </a:cubicBezTo>
                <a:cubicBezTo>
                  <a:pt x="14805" y="85"/>
                  <a:pt x="15268" y="0"/>
                  <a:pt x="15739" y="0"/>
                </a:cubicBezTo>
              </a:path>
            </a:pathLst>
          </a:custGeom>
          <a:solidFill>
            <a:schemeClr val="accent3"/>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11" name="AutoShape 82">
            <a:extLst>
              <a:ext uri="{FF2B5EF4-FFF2-40B4-BE49-F238E27FC236}">
                <a16:creationId xmlns:a16="http://schemas.microsoft.com/office/drawing/2014/main" id="{6346C8EE-7B9A-7147-8512-F042DD387D25}"/>
              </a:ext>
            </a:extLst>
          </p:cNvPr>
          <p:cNvSpPr>
            <a:spLocks/>
          </p:cNvSpPr>
          <p:nvPr/>
        </p:nvSpPr>
        <p:spPr bwMode="auto">
          <a:xfrm>
            <a:off x="6251802" y="2446388"/>
            <a:ext cx="224606" cy="224606"/>
          </a:xfrm>
          <a:custGeom>
            <a:avLst/>
            <a:gdLst>
              <a:gd name="T0" fmla="*/ 63013237 w 21600"/>
              <a:gd name="T1" fmla="*/ 116822926 h 21600"/>
              <a:gd name="T2" fmla="*/ 59275945 w 21600"/>
              <a:gd name="T3" fmla="*/ 118540689 h 21600"/>
              <a:gd name="T4" fmla="*/ 55664647 w 21600"/>
              <a:gd name="T5" fmla="*/ 116822926 h 21600"/>
              <a:gd name="T6" fmla="*/ 15075517 w 21600"/>
              <a:gd name="T7" fmla="*/ 71283707 h 21600"/>
              <a:gd name="T8" fmla="*/ 12463268 w 21600"/>
              <a:gd name="T9" fmla="*/ 68248636 h 21600"/>
              <a:gd name="T10" fmla="*/ 7381258 w 21600"/>
              <a:gd name="T11" fmla="*/ 60642429 h 21600"/>
              <a:gd name="T12" fmla="*/ 2310448 w 21600"/>
              <a:gd name="T13" fmla="*/ 49765003 h 21600"/>
              <a:gd name="T14" fmla="*/ 0 w 21600"/>
              <a:gd name="T15" fmla="*/ 36659873 h 21600"/>
              <a:gd name="T16" fmla="*/ 2831906 w 21600"/>
              <a:gd name="T17" fmla="*/ 19476755 h 21600"/>
              <a:gd name="T18" fmla="*/ 10224064 w 21600"/>
              <a:gd name="T19" fmla="*/ 8133256 h 21600"/>
              <a:gd name="T20" fmla="*/ 20530555 w 21600"/>
              <a:gd name="T21" fmla="*/ 1893235 h 21600"/>
              <a:gd name="T22" fmla="*/ 32181465 w 21600"/>
              <a:gd name="T23" fmla="*/ 0 h 21600"/>
              <a:gd name="T24" fmla="*/ 40397165 w 21600"/>
              <a:gd name="T25" fmla="*/ 1597025 h 21600"/>
              <a:gd name="T26" fmla="*/ 47954212 w 21600"/>
              <a:gd name="T27" fmla="*/ 5575776 h 21600"/>
              <a:gd name="T28" fmla="*/ 54342030 w 21600"/>
              <a:gd name="T29" fmla="*/ 10767607 h 21600"/>
              <a:gd name="T30" fmla="*/ 59275945 w 21600"/>
              <a:gd name="T31" fmla="*/ 15816315 h 21600"/>
              <a:gd name="T32" fmla="*/ 64280785 w 21600"/>
              <a:gd name="T33" fmla="*/ 10734622 h 21600"/>
              <a:gd name="T34" fmla="*/ 70723672 w 21600"/>
              <a:gd name="T35" fmla="*/ 5575776 h 21600"/>
              <a:gd name="T36" fmla="*/ 78182100 w 21600"/>
              <a:gd name="T37" fmla="*/ 1597025 h 21600"/>
              <a:gd name="T38" fmla="*/ 86496437 w 21600"/>
              <a:gd name="T39" fmla="*/ 0 h 21600"/>
              <a:gd name="T40" fmla="*/ 98010116 w 21600"/>
              <a:gd name="T41" fmla="*/ 1887943 h 21600"/>
              <a:gd name="T42" fmla="*/ 108316624 w 21600"/>
              <a:gd name="T43" fmla="*/ 8133256 h 21600"/>
              <a:gd name="T44" fmla="*/ 115708783 w 21600"/>
              <a:gd name="T45" fmla="*/ 19476755 h 21600"/>
              <a:gd name="T46" fmla="*/ 118540689 w 21600"/>
              <a:gd name="T47" fmla="*/ 36659873 h 21600"/>
              <a:gd name="T48" fmla="*/ 116274092 w 21600"/>
              <a:gd name="T49" fmla="*/ 49765003 h 21600"/>
              <a:gd name="T50" fmla="*/ 111241558 w 21600"/>
              <a:gd name="T51" fmla="*/ 60642429 h 21600"/>
              <a:gd name="T52" fmla="*/ 106039144 w 21600"/>
              <a:gd name="T53" fmla="*/ 68248636 h 21600"/>
              <a:gd name="T54" fmla="*/ 103481664 w 21600"/>
              <a:gd name="T55" fmla="*/ 71442703 h 21600"/>
              <a:gd name="T56" fmla="*/ 63013237 w 21600"/>
              <a:gd name="T57" fmla="*/ 116822926 h 21600"/>
              <a:gd name="T58" fmla="*/ 32181465 w 21600"/>
              <a:gd name="T59" fmla="*/ 11887041 h 21600"/>
              <a:gd name="T60" fmla="*/ 32181465 w 21600"/>
              <a:gd name="T61" fmla="*/ 11887041 h 21600"/>
              <a:gd name="T62" fmla="*/ 24569649 w 21600"/>
              <a:gd name="T63" fmla="*/ 12874890 h 21600"/>
              <a:gd name="T64" fmla="*/ 17572637 w 21600"/>
              <a:gd name="T65" fmla="*/ 16595690 h 21600"/>
              <a:gd name="T66" fmla="*/ 12463268 w 21600"/>
              <a:gd name="T67" fmla="*/ 24075902 h 21600"/>
              <a:gd name="T68" fmla="*/ 10525848 w 21600"/>
              <a:gd name="T69" fmla="*/ 36659873 h 21600"/>
              <a:gd name="T70" fmla="*/ 12353431 w 21600"/>
              <a:gd name="T71" fmla="*/ 46373680 h 21600"/>
              <a:gd name="T72" fmla="*/ 16392525 w 21600"/>
              <a:gd name="T73" fmla="*/ 54709801 h 21600"/>
              <a:gd name="T74" fmla="*/ 20530555 w 21600"/>
              <a:gd name="T75" fmla="*/ 60609445 h 21600"/>
              <a:gd name="T76" fmla="*/ 22369039 w 21600"/>
              <a:gd name="T77" fmla="*/ 62749712 h 21600"/>
              <a:gd name="T78" fmla="*/ 59275945 w 21600"/>
              <a:gd name="T79" fmla="*/ 104222462 h 21600"/>
              <a:gd name="T80" fmla="*/ 96171650 w 21600"/>
              <a:gd name="T81" fmla="*/ 62749712 h 21600"/>
              <a:gd name="T82" fmla="*/ 98092578 w 21600"/>
              <a:gd name="T83" fmla="*/ 60609445 h 21600"/>
              <a:gd name="T84" fmla="*/ 102202915 w 21600"/>
              <a:gd name="T85" fmla="*/ 54709801 h 21600"/>
              <a:gd name="T86" fmla="*/ 106214633 w 21600"/>
              <a:gd name="T87" fmla="*/ 46324203 h 21600"/>
              <a:gd name="T88" fmla="*/ 108031315 w 21600"/>
              <a:gd name="T89" fmla="*/ 36659873 h 21600"/>
              <a:gd name="T90" fmla="*/ 106077420 w 21600"/>
              <a:gd name="T91" fmla="*/ 24108869 h 21600"/>
              <a:gd name="T92" fmla="*/ 100979235 w 21600"/>
              <a:gd name="T93" fmla="*/ 16595690 h 21600"/>
              <a:gd name="T94" fmla="*/ 93971022 w 21600"/>
              <a:gd name="T95" fmla="*/ 12874890 h 21600"/>
              <a:gd name="T96" fmla="*/ 86496437 w 21600"/>
              <a:gd name="T97" fmla="*/ 11887041 h 21600"/>
              <a:gd name="T98" fmla="*/ 79433155 w 21600"/>
              <a:gd name="T99" fmla="*/ 13758492 h 21600"/>
              <a:gd name="T100" fmla="*/ 72688468 w 21600"/>
              <a:gd name="T101" fmla="*/ 18329945 h 21600"/>
              <a:gd name="T102" fmla="*/ 67041448 w 21600"/>
              <a:gd name="T103" fmla="*/ 23828851 h 21600"/>
              <a:gd name="T104" fmla="*/ 63358907 w 21600"/>
              <a:gd name="T105" fmla="*/ 28279584 h 21600"/>
              <a:gd name="T106" fmla="*/ 59275945 w 21600"/>
              <a:gd name="T107" fmla="*/ 30568247 h 21600"/>
              <a:gd name="T108" fmla="*/ 55264226 w 21600"/>
              <a:gd name="T109" fmla="*/ 28279584 h 21600"/>
              <a:gd name="T110" fmla="*/ 51543109 w 21600"/>
              <a:gd name="T111" fmla="*/ 23784983 h 21600"/>
              <a:gd name="T112" fmla="*/ 45852221 w 21600"/>
              <a:gd name="T113" fmla="*/ 18329945 h 21600"/>
              <a:gd name="T114" fmla="*/ 39107533 w 21600"/>
              <a:gd name="T115" fmla="*/ 13758492 h 21600"/>
              <a:gd name="T116" fmla="*/ 32181465 w 21600"/>
              <a:gd name="T117" fmla="*/ 11887041 h 216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1600" h="21600">
                <a:moveTo>
                  <a:pt x="11482" y="21287"/>
                </a:moveTo>
                <a:cubicBezTo>
                  <a:pt x="11277" y="21496"/>
                  <a:pt x="11047" y="21600"/>
                  <a:pt x="10801" y="21600"/>
                </a:cubicBezTo>
                <a:cubicBezTo>
                  <a:pt x="10538" y="21600"/>
                  <a:pt x="10318" y="21496"/>
                  <a:pt x="10143" y="21287"/>
                </a:cubicBezTo>
                <a:lnTo>
                  <a:pt x="2747" y="12989"/>
                </a:lnTo>
                <a:cubicBezTo>
                  <a:pt x="2714" y="12972"/>
                  <a:pt x="2556" y="12786"/>
                  <a:pt x="2271" y="12436"/>
                </a:cubicBezTo>
                <a:cubicBezTo>
                  <a:pt x="1988" y="12086"/>
                  <a:pt x="1678" y="11623"/>
                  <a:pt x="1345" y="11050"/>
                </a:cubicBezTo>
                <a:cubicBezTo>
                  <a:pt x="1009" y="10477"/>
                  <a:pt x="699" y="9819"/>
                  <a:pt x="421" y="9068"/>
                </a:cubicBezTo>
                <a:cubicBezTo>
                  <a:pt x="143" y="8326"/>
                  <a:pt x="0" y="7524"/>
                  <a:pt x="0" y="6680"/>
                </a:cubicBezTo>
                <a:cubicBezTo>
                  <a:pt x="0" y="5443"/>
                  <a:pt x="173" y="4401"/>
                  <a:pt x="516" y="3549"/>
                </a:cubicBezTo>
                <a:cubicBezTo>
                  <a:pt x="861" y="2696"/>
                  <a:pt x="1312" y="2007"/>
                  <a:pt x="1863" y="1482"/>
                </a:cubicBezTo>
                <a:cubicBezTo>
                  <a:pt x="2421" y="954"/>
                  <a:pt x="3047" y="576"/>
                  <a:pt x="3741" y="345"/>
                </a:cubicBezTo>
                <a:cubicBezTo>
                  <a:pt x="4437" y="116"/>
                  <a:pt x="5145" y="0"/>
                  <a:pt x="5864" y="0"/>
                </a:cubicBezTo>
                <a:cubicBezTo>
                  <a:pt x="6367" y="0"/>
                  <a:pt x="6865" y="99"/>
                  <a:pt x="7361" y="291"/>
                </a:cubicBezTo>
                <a:cubicBezTo>
                  <a:pt x="7857" y="486"/>
                  <a:pt x="8315" y="726"/>
                  <a:pt x="8738" y="1016"/>
                </a:cubicBezTo>
                <a:cubicBezTo>
                  <a:pt x="9161" y="1304"/>
                  <a:pt x="9552" y="1620"/>
                  <a:pt x="9902" y="1962"/>
                </a:cubicBezTo>
                <a:cubicBezTo>
                  <a:pt x="10253" y="2304"/>
                  <a:pt x="10553" y="2611"/>
                  <a:pt x="10801" y="2882"/>
                </a:cubicBezTo>
                <a:cubicBezTo>
                  <a:pt x="11047" y="2600"/>
                  <a:pt x="11350" y="2292"/>
                  <a:pt x="11713" y="1956"/>
                </a:cubicBezTo>
                <a:cubicBezTo>
                  <a:pt x="12071" y="1618"/>
                  <a:pt x="12464" y="1304"/>
                  <a:pt x="12887" y="1016"/>
                </a:cubicBezTo>
                <a:cubicBezTo>
                  <a:pt x="13313" y="726"/>
                  <a:pt x="13761" y="486"/>
                  <a:pt x="14246" y="291"/>
                </a:cubicBezTo>
                <a:cubicBezTo>
                  <a:pt x="14730" y="99"/>
                  <a:pt x="15235" y="0"/>
                  <a:pt x="15761" y="0"/>
                </a:cubicBezTo>
                <a:cubicBezTo>
                  <a:pt x="16465" y="0"/>
                  <a:pt x="17166" y="116"/>
                  <a:pt x="17859" y="344"/>
                </a:cubicBezTo>
                <a:cubicBezTo>
                  <a:pt x="18555" y="576"/>
                  <a:pt x="19179" y="954"/>
                  <a:pt x="19737" y="1482"/>
                </a:cubicBezTo>
                <a:cubicBezTo>
                  <a:pt x="20293" y="2007"/>
                  <a:pt x="20739" y="2696"/>
                  <a:pt x="21084" y="3549"/>
                </a:cubicBezTo>
                <a:cubicBezTo>
                  <a:pt x="21430" y="4401"/>
                  <a:pt x="21600" y="5443"/>
                  <a:pt x="21600" y="6680"/>
                </a:cubicBezTo>
                <a:cubicBezTo>
                  <a:pt x="21600" y="7524"/>
                  <a:pt x="21462" y="8326"/>
                  <a:pt x="21187" y="9068"/>
                </a:cubicBezTo>
                <a:cubicBezTo>
                  <a:pt x="20911" y="9819"/>
                  <a:pt x="20606" y="10477"/>
                  <a:pt x="20270" y="11050"/>
                </a:cubicBezTo>
                <a:cubicBezTo>
                  <a:pt x="19932" y="11623"/>
                  <a:pt x="19620" y="12086"/>
                  <a:pt x="19322" y="12436"/>
                </a:cubicBezTo>
                <a:cubicBezTo>
                  <a:pt x="19029" y="12786"/>
                  <a:pt x="18871" y="12981"/>
                  <a:pt x="18856" y="13018"/>
                </a:cubicBezTo>
                <a:lnTo>
                  <a:pt x="11482" y="21287"/>
                </a:lnTo>
                <a:close/>
                <a:moveTo>
                  <a:pt x="5864" y="2166"/>
                </a:moveTo>
                <a:lnTo>
                  <a:pt x="5864" y="2166"/>
                </a:lnTo>
                <a:cubicBezTo>
                  <a:pt x="5406" y="2166"/>
                  <a:pt x="4945" y="2225"/>
                  <a:pt x="4477" y="2346"/>
                </a:cubicBezTo>
                <a:cubicBezTo>
                  <a:pt x="4011" y="2468"/>
                  <a:pt x="3585" y="2696"/>
                  <a:pt x="3202" y="3024"/>
                </a:cubicBezTo>
                <a:cubicBezTo>
                  <a:pt x="2817" y="3351"/>
                  <a:pt x="2509" y="3806"/>
                  <a:pt x="2271" y="4387"/>
                </a:cubicBezTo>
                <a:cubicBezTo>
                  <a:pt x="2038" y="4969"/>
                  <a:pt x="1918" y="5734"/>
                  <a:pt x="1918" y="6680"/>
                </a:cubicBezTo>
                <a:cubicBezTo>
                  <a:pt x="1918" y="7290"/>
                  <a:pt x="2031" y="7880"/>
                  <a:pt x="2251" y="8450"/>
                </a:cubicBezTo>
                <a:cubicBezTo>
                  <a:pt x="2471" y="9017"/>
                  <a:pt x="2714" y="9523"/>
                  <a:pt x="2987" y="9969"/>
                </a:cubicBezTo>
                <a:cubicBezTo>
                  <a:pt x="3257" y="10415"/>
                  <a:pt x="3510" y="10773"/>
                  <a:pt x="3741" y="11044"/>
                </a:cubicBezTo>
                <a:lnTo>
                  <a:pt x="4076" y="11434"/>
                </a:lnTo>
                <a:lnTo>
                  <a:pt x="10801" y="18991"/>
                </a:lnTo>
                <a:lnTo>
                  <a:pt x="17524" y="11434"/>
                </a:lnTo>
                <a:lnTo>
                  <a:pt x="17874" y="11044"/>
                </a:lnTo>
                <a:cubicBezTo>
                  <a:pt x="18105" y="10773"/>
                  <a:pt x="18353" y="10415"/>
                  <a:pt x="18623" y="9969"/>
                </a:cubicBezTo>
                <a:cubicBezTo>
                  <a:pt x="18888" y="9523"/>
                  <a:pt x="19134" y="9014"/>
                  <a:pt x="19354" y="8441"/>
                </a:cubicBezTo>
                <a:cubicBezTo>
                  <a:pt x="19572" y="7871"/>
                  <a:pt x="19685" y="7284"/>
                  <a:pt x="19685" y="6680"/>
                </a:cubicBezTo>
                <a:cubicBezTo>
                  <a:pt x="19685" y="5743"/>
                  <a:pt x="19567" y="4980"/>
                  <a:pt x="19329" y="4393"/>
                </a:cubicBezTo>
                <a:cubicBezTo>
                  <a:pt x="19091" y="3809"/>
                  <a:pt x="18783" y="3351"/>
                  <a:pt x="18400" y="3024"/>
                </a:cubicBezTo>
                <a:cubicBezTo>
                  <a:pt x="18017" y="2696"/>
                  <a:pt x="17591" y="2468"/>
                  <a:pt x="17123" y="2346"/>
                </a:cubicBezTo>
                <a:cubicBezTo>
                  <a:pt x="16658" y="2225"/>
                  <a:pt x="16202" y="2166"/>
                  <a:pt x="15761" y="2166"/>
                </a:cubicBezTo>
                <a:cubicBezTo>
                  <a:pt x="15341" y="2166"/>
                  <a:pt x="14910" y="2279"/>
                  <a:pt x="14474" y="2507"/>
                </a:cubicBezTo>
                <a:cubicBezTo>
                  <a:pt x="14041" y="2739"/>
                  <a:pt x="13631" y="3015"/>
                  <a:pt x="13245" y="3340"/>
                </a:cubicBezTo>
                <a:cubicBezTo>
                  <a:pt x="12862" y="3665"/>
                  <a:pt x="12519" y="3998"/>
                  <a:pt x="12216" y="4342"/>
                </a:cubicBezTo>
                <a:cubicBezTo>
                  <a:pt x="11913" y="4684"/>
                  <a:pt x="11688" y="4952"/>
                  <a:pt x="11545" y="5153"/>
                </a:cubicBezTo>
                <a:cubicBezTo>
                  <a:pt x="11345" y="5429"/>
                  <a:pt x="11097" y="5570"/>
                  <a:pt x="10801" y="5570"/>
                </a:cubicBezTo>
                <a:cubicBezTo>
                  <a:pt x="10506" y="5570"/>
                  <a:pt x="10260" y="5429"/>
                  <a:pt x="10070" y="5153"/>
                </a:cubicBezTo>
                <a:cubicBezTo>
                  <a:pt x="9927" y="4944"/>
                  <a:pt x="9700" y="4673"/>
                  <a:pt x="9392" y="4334"/>
                </a:cubicBezTo>
                <a:cubicBezTo>
                  <a:pt x="9086" y="3995"/>
                  <a:pt x="8738" y="3665"/>
                  <a:pt x="8355" y="3340"/>
                </a:cubicBezTo>
                <a:cubicBezTo>
                  <a:pt x="7972" y="3016"/>
                  <a:pt x="7561" y="2739"/>
                  <a:pt x="7126" y="2507"/>
                </a:cubicBezTo>
                <a:cubicBezTo>
                  <a:pt x="6690" y="2278"/>
                  <a:pt x="6269" y="2166"/>
                  <a:pt x="5864" y="2166"/>
                </a:cubicBezTo>
              </a:path>
            </a:pathLst>
          </a:custGeom>
          <a:solidFill>
            <a:schemeClr val="accent3"/>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12" name="AutoShape 83">
            <a:extLst>
              <a:ext uri="{FF2B5EF4-FFF2-40B4-BE49-F238E27FC236}">
                <a16:creationId xmlns:a16="http://schemas.microsoft.com/office/drawing/2014/main" id="{A70843EC-0115-2C4B-96F6-1926075B4550}"/>
              </a:ext>
            </a:extLst>
          </p:cNvPr>
          <p:cNvSpPr>
            <a:spLocks/>
          </p:cNvSpPr>
          <p:nvPr/>
        </p:nvSpPr>
        <p:spPr bwMode="auto">
          <a:xfrm>
            <a:off x="6617263" y="2433688"/>
            <a:ext cx="224606" cy="224606"/>
          </a:xfrm>
          <a:custGeom>
            <a:avLst/>
            <a:gdLst>
              <a:gd name="T0" fmla="*/ 117890878 w 21578"/>
              <a:gd name="T1" fmla="*/ 55286010 h 21600"/>
              <a:gd name="T2" fmla="*/ 118760391 w 21578"/>
              <a:gd name="T3" fmla="*/ 57234296 h 21600"/>
              <a:gd name="T4" fmla="*/ 118259695 w 21578"/>
              <a:gd name="T5" fmla="*/ 59380173 h 21600"/>
              <a:gd name="T6" fmla="*/ 115424496 w 21578"/>
              <a:gd name="T7" fmla="*/ 63397183 h 21600"/>
              <a:gd name="T8" fmla="*/ 113591642 w 21578"/>
              <a:gd name="T9" fmla="*/ 64450965 h 21600"/>
              <a:gd name="T10" fmla="*/ 109485059 w 21578"/>
              <a:gd name="T11" fmla="*/ 64450965 h 21600"/>
              <a:gd name="T12" fmla="*/ 107905034 w 21578"/>
              <a:gd name="T13" fmla="*/ 63836497 h 21600"/>
              <a:gd name="T14" fmla="*/ 60987492 w 21578"/>
              <a:gd name="T15" fmla="*/ 17857946 h 21600"/>
              <a:gd name="T16" fmla="*/ 57816847 w 21578"/>
              <a:gd name="T17" fmla="*/ 17857946 h 21600"/>
              <a:gd name="T18" fmla="*/ 10899623 w 21578"/>
              <a:gd name="T19" fmla="*/ 63836497 h 21600"/>
              <a:gd name="T20" fmla="*/ 9319598 w 21578"/>
              <a:gd name="T21" fmla="*/ 64450965 h 21600"/>
              <a:gd name="T22" fmla="*/ 5202121 w 21578"/>
              <a:gd name="T23" fmla="*/ 64450965 h 21600"/>
              <a:gd name="T24" fmla="*/ 3368931 w 21578"/>
              <a:gd name="T25" fmla="*/ 63397183 h 21600"/>
              <a:gd name="T26" fmla="*/ 528435 w 21578"/>
              <a:gd name="T27" fmla="*/ 59380173 h 21600"/>
              <a:gd name="T28" fmla="*/ 16527 w 21578"/>
              <a:gd name="T29" fmla="*/ 57294657 h 21600"/>
              <a:gd name="T30" fmla="*/ 913778 w 21578"/>
              <a:gd name="T31" fmla="*/ 55286010 h 21600"/>
              <a:gd name="T32" fmla="*/ 55670036 w 21578"/>
              <a:gd name="T33" fmla="*/ 1580550 h 21600"/>
              <a:gd name="T34" fmla="*/ 59391257 w 21578"/>
              <a:gd name="T35" fmla="*/ 0 h 21600"/>
              <a:gd name="T36" fmla="*/ 63134620 w 21578"/>
              <a:gd name="T37" fmla="*/ 1580550 h 21600"/>
              <a:gd name="T38" fmla="*/ 78283599 w 21578"/>
              <a:gd name="T39" fmla="*/ 16420218 h 21600"/>
              <a:gd name="T40" fmla="*/ 78283599 w 21578"/>
              <a:gd name="T41" fmla="*/ 8709466 h 21600"/>
              <a:gd name="T42" fmla="*/ 79010338 w 21578"/>
              <a:gd name="T43" fmla="*/ 6618676 h 21600"/>
              <a:gd name="T44" fmla="*/ 80749982 w 21578"/>
              <a:gd name="T45" fmla="*/ 5751565 h 21600"/>
              <a:gd name="T46" fmla="*/ 94825546 w 21578"/>
              <a:gd name="T47" fmla="*/ 5751565 h 21600"/>
              <a:gd name="T48" fmla="*/ 96504715 w 21578"/>
              <a:gd name="T49" fmla="*/ 6618676 h 21600"/>
              <a:gd name="T50" fmla="*/ 97176259 w 21578"/>
              <a:gd name="T51" fmla="*/ 8709466 h 21600"/>
              <a:gd name="T52" fmla="*/ 97176259 w 21578"/>
              <a:gd name="T53" fmla="*/ 35029863 h 21600"/>
              <a:gd name="T54" fmla="*/ 117890878 w 21578"/>
              <a:gd name="T55" fmla="*/ 55286010 h 21600"/>
              <a:gd name="T56" fmla="*/ 101965279 w 21578"/>
              <a:gd name="T57" fmla="*/ 65735323 h 21600"/>
              <a:gd name="T58" fmla="*/ 101965279 w 21578"/>
              <a:gd name="T59" fmla="*/ 112789123 h 21600"/>
              <a:gd name="T60" fmla="*/ 100605683 w 21578"/>
              <a:gd name="T61" fmla="*/ 116899778 h 21600"/>
              <a:gd name="T62" fmla="*/ 97176259 w 21578"/>
              <a:gd name="T63" fmla="*/ 118540689 h 21600"/>
              <a:gd name="T64" fmla="*/ 70510991 w 21578"/>
              <a:gd name="T65" fmla="*/ 118540689 h 21600"/>
              <a:gd name="T66" fmla="*/ 70510991 w 21578"/>
              <a:gd name="T67" fmla="*/ 80871183 h 21600"/>
              <a:gd name="T68" fmla="*/ 48293666 w 21578"/>
              <a:gd name="T69" fmla="*/ 80871183 h 21600"/>
              <a:gd name="T70" fmla="*/ 48293666 w 21578"/>
              <a:gd name="T71" fmla="*/ 118540689 h 21600"/>
              <a:gd name="T72" fmla="*/ 21628398 w 21578"/>
              <a:gd name="T73" fmla="*/ 118540689 h 21600"/>
              <a:gd name="T74" fmla="*/ 18182447 w 21578"/>
              <a:gd name="T75" fmla="*/ 116899778 h 21600"/>
              <a:gd name="T76" fmla="*/ 16828147 w 21578"/>
              <a:gd name="T77" fmla="*/ 112789123 h 21600"/>
              <a:gd name="T78" fmla="*/ 16828147 w 21578"/>
              <a:gd name="T79" fmla="*/ 65735323 h 21600"/>
              <a:gd name="T80" fmla="*/ 59391257 w 21578"/>
              <a:gd name="T81" fmla="*/ 23905704 h 21600"/>
              <a:gd name="T82" fmla="*/ 101965279 w 21578"/>
              <a:gd name="T83" fmla="*/ 65735323 h 21600"/>
              <a:gd name="T84" fmla="*/ 101965279 w 21578"/>
              <a:gd name="T85" fmla="*/ 65735323 h 216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1578" h="21600">
                <a:moveTo>
                  <a:pt x="21416" y="10074"/>
                </a:moveTo>
                <a:cubicBezTo>
                  <a:pt x="21507" y="10167"/>
                  <a:pt x="21562" y="10285"/>
                  <a:pt x="21574" y="10429"/>
                </a:cubicBezTo>
                <a:cubicBezTo>
                  <a:pt x="21591" y="10570"/>
                  <a:pt x="21562" y="10702"/>
                  <a:pt x="21483" y="10820"/>
                </a:cubicBezTo>
                <a:lnTo>
                  <a:pt x="20968" y="11552"/>
                </a:lnTo>
                <a:cubicBezTo>
                  <a:pt x="20891" y="11678"/>
                  <a:pt x="20778" y="11744"/>
                  <a:pt x="20635" y="11744"/>
                </a:cubicBezTo>
                <a:lnTo>
                  <a:pt x="19889" y="11744"/>
                </a:lnTo>
                <a:cubicBezTo>
                  <a:pt x="19769" y="11744"/>
                  <a:pt x="19671" y="11704"/>
                  <a:pt x="19602" y="11632"/>
                </a:cubicBezTo>
                <a:lnTo>
                  <a:pt x="11079" y="3254"/>
                </a:lnTo>
                <a:cubicBezTo>
                  <a:pt x="10884" y="3072"/>
                  <a:pt x="10695" y="3072"/>
                  <a:pt x="10503" y="3254"/>
                </a:cubicBezTo>
                <a:lnTo>
                  <a:pt x="1980" y="11632"/>
                </a:lnTo>
                <a:cubicBezTo>
                  <a:pt x="1918" y="11704"/>
                  <a:pt x="1820" y="11744"/>
                  <a:pt x="1693" y="11744"/>
                </a:cubicBezTo>
                <a:lnTo>
                  <a:pt x="945" y="11744"/>
                </a:lnTo>
                <a:cubicBezTo>
                  <a:pt x="808" y="11744"/>
                  <a:pt x="696" y="11678"/>
                  <a:pt x="612" y="11552"/>
                </a:cubicBezTo>
                <a:lnTo>
                  <a:pt x="96" y="10820"/>
                </a:lnTo>
                <a:cubicBezTo>
                  <a:pt x="20" y="10711"/>
                  <a:pt x="-9" y="10584"/>
                  <a:pt x="3" y="10440"/>
                </a:cubicBezTo>
                <a:cubicBezTo>
                  <a:pt x="20" y="10299"/>
                  <a:pt x="75" y="10175"/>
                  <a:pt x="166" y="10074"/>
                </a:cubicBezTo>
                <a:lnTo>
                  <a:pt x="10113" y="288"/>
                </a:lnTo>
                <a:cubicBezTo>
                  <a:pt x="10321" y="106"/>
                  <a:pt x="10547" y="9"/>
                  <a:pt x="10789" y="0"/>
                </a:cubicBezTo>
                <a:cubicBezTo>
                  <a:pt x="11043" y="0"/>
                  <a:pt x="11268" y="98"/>
                  <a:pt x="11469" y="288"/>
                </a:cubicBezTo>
                <a:lnTo>
                  <a:pt x="14221" y="2992"/>
                </a:lnTo>
                <a:lnTo>
                  <a:pt x="14221" y="1587"/>
                </a:lnTo>
                <a:cubicBezTo>
                  <a:pt x="14221" y="1437"/>
                  <a:pt x="14266" y="1313"/>
                  <a:pt x="14353" y="1206"/>
                </a:cubicBezTo>
                <a:cubicBezTo>
                  <a:pt x="14441" y="1100"/>
                  <a:pt x="14547" y="1048"/>
                  <a:pt x="14669" y="1048"/>
                </a:cubicBezTo>
                <a:lnTo>
                  <a:pt x="17226" y="1048"/>
                </a:lnTo>
                <a:cubicBezTo>
                  <a:pt x="17349" y="1048"/>
                  <a:pt x="17452" y="1100"/>
                  <a:pt x="17531" y="1206"/>
                </a:cubicBezTo>
                <a:cubicBezTo>
                  <a:pt x="17610" y="1313"/>
                  <a:pt x="17653" y="1437"/>
                  <a:pt x="17653" y="1587"/>
                </a:cubicBezTo>
                <a:lnTo>
                  <a:pt x="17653" y="6383"/>
                </a:lnTo>
                <a:lnTo>
                  <a:pt x="21416" y="10074"/>
                </a:lnTo>
                <a:close/>
                <a:moveTo>
                  <a:pt x="18523" y="11978"/>
                </a:moveTo>
                <a:lnTo>
                  <a:pt x="18523" y="20552"/>
                </a:lnTo>
                <a:cubicBezTo>
                  <a:pt x="18523" y="20854"/>
                  <a:pt x="18442" y="21105"/>
                  <a:pt x="18276" y="21301"/>
                </a:cubicBezTo>
                <a:cubicBezTo>
                  <a:pt x="18111" y="21502"/>
                  <a:pt x="17905" y="21600"/>
                  <a:pt x="17653" y="21600"/>
                </a:cubicBezTo>
                <a:lnTo>
                  <a:pt x="12809" y="21600"/>
                </a:lnTo>
                <a:lnTo>
                  <a:pt x="12809" y="14736"/>
                </a:lnTo>
                <a:lnTo>
                  <a:pt x="8773" y="14736"/>
                </a:lnTo>
                <a:lnTo>
                  <a:pt x="8773" y="21600"/>
                </a:lnTo>
                <a:lnTo>
                  <a:pt x="3929" y="21600"/>
                </a:lnTo>
                <a:cubicBezTo>
                  <a:pt x="3677" y="21600"/>
                  <a:pt x="3469" y="21502"/>
                  <a:pt x="3303" y="21301"/>
                </a:cubicBezTo>
                <a:cubicBezTo>
                  <a:pt x="3140" y="21105"/>
                  <a:pt x="3057" y="20854"/>
                  <a:pt x="3057" y="20552"/>
                </a:cubicBezTo>
                <a:lnTo>
                  <a:pt x="3057" y="11978"/>
                </a:lnTo>
                <a:lnTo>
                  <a:pt x="10789" y="4356"/>
                </a:lnTo>
                <a:lnTo>
                  <a:pt x="18523" y="11978"/>
                </a:lnTo>
                <a:close/>
                <a:moveTo>
                  <a:pt x="18523" y="11978"/>
                </a:moveTo>
              </a:path>
            </a:pathLst>
          </a:custGeom>
          <a:solidFill>
            <a:schemeClr val="accent3"/>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13" name="AutoShape 84">
            <a:extLst>
              <a:ext uri="{FF2B5EF4-FFF2-40B4-BE49-F238E27FC236}">
                <a16:creationId xmlns:a16="http://schemas.microsoft.com/office/drawing/2014/main" id="{BEFED224-1BF8-5547-B09C-260B34EF2800}"/>
              </a:ext>
            </a:extLst>
          </p:cNvPr>
          <p:cNvSpPr>
            <a:spLocks/>
          </p:cNvSpPr>
          <p:nvPr/>
        </p:nvSpPr>
        <p:spPr bwMode="auto">
          <a:xfrm>
            <a:off x="7024224" y="2449564"/>
            <a:ext cx="224606" cy="224606"/>
          </a:xfrm>
          <a:custGeom>
            <a:avLst/>
            <a:gdLst>
              <a:gd name="T0" fmla="*/ 116554109 w 21600"/>
              <a:gd name="T1" fmla="*/ 56575643 h 21600"/>
              <a:gd name="T2" fmla="*/ 117920594 w 21600"/>
              <a:gd name="T3" fmla="*/ 62124026 h 21600"/>
              <a:gd name="T4" fmla="*/ 118540689 w 21600"/>
              <a:gd name="T5" fmla="*/ 68007195 h 21600"/>
              <a:gd name="T6" fmla="*/ 118540689 w 21600"/>
              <a:gd name="T7" fmla="*/ 112525916 h 21600"/>
              <a:gd name="T8" fmla="*/ 117091742 w 21600"/>
              <a:gd name="T9" fmla="*/ 116817334 h 21600"/>
              <a:gd name="T10" fmla="*/ 113650959 w 21600"/>
              <a:gd name="T11" fmla="*/ 118540689 h 21600"/>
              <a:gd name="T12" fmla="*/ 5010450 w 21600"/>
              <a:gd name="T13" fmla="*/ 118540689 h 21600"/>
              <a:gd name="T14" fmla="*/ 1437728 w 21600"/>
              <a:gd name="T15" fmla="*/ 116817334 h 21600"/>
              <a:gd name="T16" fmla="*/ 0 w 21600"/>
              <a:gd name="T17" fmla="*/ 112525916 h 21600"/>
              <a:gd name="T18" fmla="*/ 0 w 21600"/>
              <a:gd name="T19" fmla="*/ 68007195 h 21600"/>
              <a:gd name="T20" fmla="*/ 576210 w 21600"/>
              <a:gd name="T21" fmla="*/ 62124026 h 21600"/>
              <a:gd name="T22" fmla="*/ 1986562 w 21600"/>
              <a:gd name="T23" fmla="*/ 56575643 h 21600"/>
              <a:gd name="T24" fmla="*/ 20261739 w 21600"/>
              <a:gd name="T25" fmla="*/ 5400287 h 21600"/>
              <a:gd name="T26" fmla="*/ 23093345 w 21600"/>
              <a:gd name="T27" fmla="*/ 1580550 h 21600"/>
              <a:gd name="T28" fmla="*/ 27138030 w 21600"/>
              <a:gd name="T29" fmla="*/ 0 h 21600"/>
              <a:gd name="T30" fmla="*/ 91402641 w 21600"/>
              <a:gd name="T31" fmla="*/ 0 h 21600"/>
              <a:gd name="T32" fmla="*/ 95447344 w 21600"/>
              <a:gd name="T33" fmla="*/ 1580550 h 21600"/>
              <a:gd name="T34" fmla="*/ 98278932 w 21600"/>
              <a:gd name="T35" fmla="*/ 5400287 h 21600"/>
              <a:gd name="T36" fmla="*/ 116554109 w 21600"/>
              <a:gd name="T37" fmla="*/ 56575643 h 21600"/>
              <a:gd name="T38" fmla="*/ 15558382 w 21600"/>
              <a:gd name="T39" fmla="*/ 63671591 h 21600"/>
              <a:gd name="T40" fmla="*/ 15437661 w 21600"/>
              <a:gd name="T41" fmla="*/ 64253410 h 21600"/>
              <a:gd name="T42" fmla="*/ 15300466 w 21600"/>
              <a:gd name="T43" fmla="*/ 64977716 h 21600"/>
              <a:gd name="T44" fmla="*/ 40199610 w 21600"/>
              <a:gd name="T45" fmla="*/ 64977716 h 21600"/>
              <a:gd name="T46" fmla="*/ 47537000 w 21600"/>
              <a:gd name="T47" fmla="*/ 82824779 h 21600"/>
              <a:gd name="T48" fmla="*/ 72161718 w 21600"/>
              <a:gd name="T49" fmla="*/ 82824779 h 21600"/>
              <a:gd name="T50" fmla="*/ 79685780 w 21600"/>
              <a:gd name="T51" fmla="*/ 64977716 h 21600"/>
              <a:gd name="T52" fmla="*/ 103289700 w 21600"/>
              <a:gd name="T53" fmla="*/ 64977716 h 21600"/>
              <a:gd name="T54" fmla="*/ 103168662 w 21600"/>
              <a:gd name="T55" fmla="*/ 64253410 h 21600"/>
              <a:gd name="T56" fmla="*/ 103047941 w 21600"/>
              <a:gd name="T57" fmla="*/ 63529087 h 21600"/>
              <a:gd name="T58" fmla="*/ 86562071 w 21600"/>
              <a:gd name="T59" fmla="*/ 17671274 h 21600"/>
              <a:gd name="T60" fmla="*/ 32044252 w 21600"/>
              <a:gd name="T61" fmla="*/ 17671274 h 21600"/>
              <a:gd name="T62" fmla="*/ 15558382 w 21600"/>
              <a:gd name="T63" fmla="*/ 63671591 h 21600"/>
              <a:gd name="T64" fmla="*/ 15558382 w 21600"/>
              <a:gd name="T65" fmla="*/ 63671591 h 216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600" h="21600">
                <a:moveTo>
                  <a:pt x="21238" y="10309"/>
                </a:moveTo>
                <a:cubicBezTo>
                  <a:pt x="21331" y="10580"/>
                  <a:pt x="21414" y="10918"/>
                  <a:pt x="21487" y="11320"/>
                </a:cubicBezTo>
                <a:cubicBezTo>
                  <a:pt x="21563" y="11726"/>
                  <a:pt x="21600" y="12081"/>
                  <a:pt x="21600" y="12392"/>
                </a:cubicBezTo>
                <a:lnTo>
                  <a:pt x="21600" y="20504"/>
                </a:lnTo>
                <a:cubicBezTo>
                  <a:pt x="21600" y="20813"/>
                  <a:pt x="21512" y="21077"/>
                  <a:pt x="21336" y="21286"/>
                </a:cubicBezTo>
                <a:cubicBezTo>
                  <a:pt x="21159" y="21497"/>
                  <a:pt x="20951" y="21600"/>
                  <a:pt x="20709" y="21600"/>
                </a:cubicBezTo>
                <a:lnTo>
                  <a:pt x="913" y="21600"/>
                </a:lnTo>
                <a:cubicBezTo>
                  <a:pt x="656" y="21600"/>
                  <a:pt x="438" y="21497"/>
                  <a:pt x="262" y="21286"/>
                </a:cubicBezTo>
                <a:cubicBezTo>
                  <a:pt x="88" y="21077"/>
                  <a:pt x="0" y="20816"/>
                  <a:pt x="0" y="20504"/>
                </a:cubicBezTo>
                <a:lnTo>
                  <a:pt x="0" y="12392"/>
                </a:lnTo>
                <a:cubicBezTo>
                  <a:pt x="0" y="12081"/>
                  <a:pt x="34" y="11726"/>
                  <a:pt x="105" y="11320"/>
                </a:cubicBezTo>
                <a:cubicBezTo>
                  <a:pt x="176" y="10918"/>
                  <a:pt x="262" y="10580"/>
                  <a:pt x="362" y="10309"/>
                </a:cubicBezTo>
                <a:lnTo>
                  <a:pt x="3692" y="984"/>
                </a:lnTo>
                <a:cubicBezTo>
                  <a:pt x="3787" y="714"/>
                  <a:pt x="3959" y="479"/>
                  <a:pt x="4208" y="288"/>
                </a:cubicBezTo>
                <a:cubicBezTo>
                  <a:pt x="4456" y="94"/>
                  <a:pt x="4705" y="0"/>
                  <a:pt x="4945" y="0"/>
                </a:cubicBezTo>
                <a:lnTo>
                  <a:pt x="16655" y="0"/>
                </a:lnTo>
                <a:cubicBezTo>
                  <a:pt x="16897" y="0"/>
                  <a:pt x="17142" y="94"/>
                  <a:pt x="17392" y="288"/>
                </a:cubicBezTo>
                <a:cubicBezTo>
                  <a:pt x="17644" y="479"/>
                  <a:pt x="17815" y="714"/>
                  <a:pt x="17908" y="984"/>
                </a:cubicBezTo>
                <a:lnTo>
                  <a:pt x="21238" y="10309"/>
                </a:lnTo>
                <a:close/>
                <a:moveTo>
                  <a:pt x="2835" y="11602"/>
                </a:moveTo>
                <a:cubicBezTo>
                  <a:pt x="2820" y="11623"/>
                  <a:pt x="2813" y="11658"/>
                  <a:pt x="2813" y="11708"/>
                </a:cubicBezTo>
                <a:cubicBezTo>
                  <a:pt x="2813" y="11761"/>
                  <a:pt x="2806" y="11805"/>
                  <a:pt x="2788" y="11840"/>
                </a:cubicBezTo>
                <a:lnTo>
                  <a:pt x="7325" y="11840"/>
                </a:lnTo>
                <a:lnTo>
                  <a:pt x="8662" y="15092"/>
                </a:lnTo>
                <a:lnTo>
                  <a:pt x="13149" y="15092"/>
                </a:lnTo>
                <a:lnTo>
                  <a:pt x="14520" y="11840"/>
                </a:lnTo>
                <a:lnTo>
                  <a:pt x="18821" y="11840"/>
                </a:lnTo>
                <a:cubicBezTo>
                  <a:pt x="18804" y="11805"/>
                  <a:pt x="18799" y="11761"/>
                  <a:pt x="18799" y="11708"/>
                </a:cubicBezTo>
                <a:cubicBezTo>
                  <a:pt x="18799" y="11658"/>
                  <a:pt x="18792" y="11611"/>
                  <a:pt x="18777" y="11576"/>
                </a:cubicBezTo>
                <a:lnTo>
                  <a:pt x="15773" y="3220"/>
                </a:lnTo>
                <a:lnTo>
                  <a:pt x="5839" y="3220"/>
                </a:lnTo>
                <a:lnTo>
                  <a:pt x="2835" y="11602"/>
                </a:lnTo>
                <a:close/>
                <a:moveTo>
                  <a:pt x="2835" y="11602"/>
                </a:moveTo>
              </a:path>
            </a:pathLst>
          </a:custGeom>
          <a:solidFill>
            <a:schemeClr val="accent3"/>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14" name="AutoShape 85">
            <a:extLst>
              <a:ext uri="{FF2B5EF4-FFF2-40B4-BE49-F238E27FC236}">
                <a16:creationId xmlns:a16="http://schemas.microsoft.com/office/drawing/2014/main" id="{42BD559E-1C54-9B41-ABD5-3D6601DDA66F}"/>
              </a:ext>
            </a:extLst>
          </p:cNvPr>
          <p:cNvSpPr>
            <a:spLocks/>
          </p:cNvSpPr>
          <p:nvPr/>
        </p:nvSpPr>
        <p:spPr bwMode="auto">
          <a:xfrm>
            <a:off x="7397697" y="2446387"/>
            <a:ext cx="224606" cy="224606"/>
          </a:xfrm>
          <a:custGeom>
            <a:avLst/>
            <a:gdLst>
              <a:gd name="T0" fmla="*/ 59303320 w 21600"/>
              <a:gd name="T1" fmla="*/ 0 h 21600"/>
              <a:gd name="T2" fmla="*/ 82391373 w 21600"/>
              <a:gd name="T3" fmla="*/ 4631796 h 21600"/>
              <a:gd name="T4" fmla="*/ 101248051 w 21600"/>
              <a:gd name="T5" fmla="*/ 17325605 h 21600"/>
              <a:gd name="T6" fmla="*/ 113936268 w 21600"/>
              <a:gd name="T7" fmla="*/ 36154907 h 21600"/>
              <a:gd name="T8" fmla="*/ 118540689 w 21600"/>
              <a:gd name="T9" fmla="*/ 59275945 h 21600"/>
              <a:gd name="T10" fmla="*/ 113936268 w 21600"/>
              <a:gd name="T11" fmla="*/ 82369290 h 21600"/>
              <a:gd name="T12" fmla="*/ 101248051 w 21600"/>
              <a:gd name="T13" fmla="*/ 101231559 h 21600"/>
              <a:gd name="T14" fmla="*/ 82391373 w 21600"/>
              <a:gd name="T15" fmla="*/ 113908893 h 21600"/>
              <a:gd name="T16" fmla="*/ 59303320 w 21600"/>
              <a:gd name="T17" fmla="*/ 118540689 h 21600"/>
              <a:gd name="T18" fmla="*/ 36193183 w 21600"/>
              <a:gd name="T19" fmla="*/ 113908893 h 21600"/>
              <a:gd name="T20" fmla="*/ 17320013 w 21600"/>
              <a:gd name="T21" fmla="*/ 101231559 h 21600"/>
              <a:gd name="T22" fmla="*/ 4637405 w 21600"/>
              <a:gd name="T23" fmla="*/ 82369290 h 21600"/>
              <a:gd name="T24" fmla="*/ 0 w 21600"/>
              <a:gd name="T25" fmla="*/ 59275945 h 21600"/>
              <a:gd name="T26" fmla="*/ 4637405 w 21600"/>
              <a:gd name="T27" fmla="*/ 36154907 h 21600"/>
              <a:gd name="T28" fmla="*/ 17320013 w 21600"/>
              <a:gd name="T29" fmla="*/ 17325605 h 21600"/>
              <a:gd name="T30" fmla="*/ 36193183 w 21600"/>
              <a:gd name="T31" fmla="*/ 4631796 h 21600"/>
              <a:gd name="T32" fmla="*/ 59303320 w 21600"/>
              <a:gd name="T33" fmla="*/ 0 h 21600"/>
              <a:gd name="T34" fmla="*/ 77183051 w 21600"/>
              <a:gd name="T35" fmla="*/ 87253727 h 21600"/>
              <a:gd name="T36" fmla="*/ 75103143 w 21600"/>
              <a:gd name="T37" fmla="*/ 85096967 h 21600"/>
              <a:gd name="T38" fmla="*/ 69318928 w 21600"/>
              <a:gd name="T39" fmla="*/ 85096967 h 21600"/>
              <a:gd name="T40" fmla="*/ 69318928 w 21600"/>
              <a:gd name="T41" fmla="*/ 42279517 h 21600"/>
              <a:gd name="T42" fmla="*/ 68715326 w 21600"/>
              <a:gd name="T43" fmla="*/ 40698967 h 21600"/>
              <a:gd name="T44" fmla="*/ 67162168 w 21600"/>
              <a:gd name="T45" fmla="*/ 39985544 h 21600"/>
              <a:gd name="T46" fmla="*/ 44677700 w 21600"/>
              <a:gd name="T47" fmla="*/ 39985544 h 21600"/>
              <a:gd name="T48" fmla="*/ 43141036 w 21600"/>
              <a:gd name="T49" fmla="*/ 40649490 h 21600"/>
              <a:gd name="T50" fmla="*/ 42504466 w 21600"/>
              <a:gd name="T51" fmla="*/ 42279517 h 21600"/>
              <a:gd name="T52" fmla="*/ 42504466 w 21600"/>
              <a:gd name="T53" fmla="*/ 52586008 h 21600"/>
              <a:gd name="T54" fmla="*/ 44677700 w 21600"/>
              <a:gd name="T55" fmla="*/ 54737176 h 21600"/>
              <a:gd name="T56" fmla="*/ 51049343 w 21600"/>
              <a:gd name="T57" fmla="*/ 54737176 h 21600"/>
              <a:gd name="T58" fmla="*/ 51049343 w 21600"/>
              <a:gd name="T59" fmla="*/ 85096967 h 21600"/>
              <a:gd name="T60" fmla="*/ 45265111 w 21600"/>
              <a:gd name="T61" fmla="*/ 85096967 h 21600"/>
              <a:gd name="T62" fmla="*/ 43700753 w 21600"/>
              <a:gd name="T63" fmla="*/ 85717045 h 21600"/>
              <a:gd name="T64" fmla="*/ 43031516 w 21600"/>
              <a:gd name="T65" fmla="*/ 87248118 h 21600"/>
              <a:gd name="T66" fmla="*/ 43031516 w 21600"/>
              <a:gd name="T67" fmla="*/ 97554627 h 21600"/>
              <a:gd name="T68" fmla="*/ 43700753 w 21600"/>
              <a:gd name="T69" fmla="*/ 99135177 h 21600"/>
              <a:gd name="T70" fmla="*/ 45265111 w 21600"/>
              <a:gd name="T71" fmla="*/ 99848599 h 21600"/>
              <a:gd name="T72" fmla="*/ 75103143 w 21600"/>
              <a:gd name="T73" fmla="*/ 99848599 h 21600"/>
              <a:gd name="T74" fmla="*/ 76590349 w 21600"/>
              <a:gd name="T75" fmla="*/ 99135177 h 21600"/>
              <a:gd name="T76" fmla="*/ 77183051 w 21600"/>
              <a:gd name="T77" fmla="*/ 97554627 h 21600"/>
              <a:gd name="T78" fmla="*/ 77183051 w 21600"/>
              <a:gd name="T79" fmla="*/ 87253727 h 21600"/>
              <a:gd name="T80" fmla="*/ 50912130 w 21600"/>
              <a:gd name="T81" fmla="*/ 30853556 h 21600"/>
              <a:gd name="T82" fmla="*/ 51625553 w 21600"/>
              <a:gd name="T83" fmla="*/ 32467074 h 21600"/>
              <a:gd name="T84" fmla="*/ 53206103 w 21600"/>
              <a:gd name="T85" fmla="*/ 33147529 h 21600"/>
              <a:gd name="T86" fmla="*/ 67178661 w 21600"/>
              <a:gd name="T87" fmla="*/ 33147529 h 21600"/>
              <a:gd name="T88" fmla="*/ 68682341 w 21600"/>
              <a:gd name="T89" fmla="*/ 32467074 h 21600"/>
              <a:gd name="T90" fmla="*/ 69335403 w 21600"/>
              <a:gd name="T91" fmla="*/ 30853556 h 21600"/>
              <a:gd name="T92" fmla="*/ 69335403 w 21600"/>
              <a:gd name="T93" fmla="*/ 18533110 h 21600"/>
              <a:gd name="T94" fmla="*/ 67178661 w 21600"/>
              <a:gd name="T95" fmla="*/ 16381642 h 21600"/>
              <a:gd name="T96" fmla="*/ 53206103 w 21600"/>
              <a:gd name="T97" fmla="*/ 16381642 h 21600"/>
              <a:gd name="T98" fmla="*/ 51625553 w 21600"/>
              <a:gd name="T99" fmla="*/ 17018212 h 21600"/>
              <a:gd name="T100" fmla="*/ 50912130 w 21600"/>
              <a:gd name="T101" fmla="*/ 18538402 h 21600"/>
              <a:gd name="T102" fmla="*/ 50912130 w 21600"/>
              <a:gd name="T103" fmla="*/ 30853556 h 21600"/>
              <a:gd name="T104" fmla="*/ 50912130 w 21600"/>
              <a:gd name="T105" fmla="*/ 30853556 h 216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600" h="21600">
                <a:moveTo>
                  <a:pt x="10806" y="0"/>
                </a:moveTo>
                <a:cubicBezTo>
                  <a:pt x="12303" y="0"/>
                  <a:pt x="13705" y="280"/>
                  <a:pt x="15013" y="844"/>
                </a:cubicBezTo>
                <a:cubicBezTo>
                  <a:pt x="16322" y="1409"/>
                  <a:pt x="17466" y="2177"/>
                  <a:pt x="18449" y="3157"/>
                </a:cubicBezTo>
                <a:cubicBezTo>
                  <a:pt x="19433" y="4134"/>
                  <a:pt x="20204" y="5278"/>
                  <a:pt x="20761" y="6588"/>
                </a:cubicBezTo>
                <a:cubicBezTo>
                  <a:pt x="21323" y="7901"/>
                  <a:pt x="21600" y="9305"/>
                  <a:pt x="21600" y="10801"/>
                </a:cubicBezTo>
                <a:cubicBezTo>
                  <a:pt x="21600" y="12295"/>
                  <a:pt x="21323" y="13699"/>
                  <a:pt x="20761" y="15009"/>
                </a:cubicBezTo>
                <a:cubicBezTo>
                  <a:pt x="20204" y="16322"/>
                  <a:pt x="19433" y="17466"/>
                  <a:pt x="18449" y="18446"/>
                </a:cubicBezTo>
                <a:cubicBezTo>
                  <a:pt x="17466" y="19423"/>
                  <a:pt x="16322" y="20194"/>
                  <a:pt x="15013" y="20756"/>
                </a:cubicBezTo>
                <a:cubicBezTo>
                  <a:pt x="13705" y="21320"/>
                  <a:pt x="12303" y="21600"/>
                  <a:pt x="10806" y="21600"/>
                </a:cubicBezTo>
                <a:cubicBezTo>
                  <a:pt x="9311" y="21600"/>
                  <a:pt x="7906" y="21320"/>
                  <a:pt x="6595" y="20756"/>
                </a:cubicBezTo>
                <a:cubicBezTo>
                  <a:pt x="5281" y="20194"/>
                  <a:pt x="4137" y="19423"/>
                  <a:pt x="3156" y="18446"/>
                </a:cubicBezTo>
                <a:cubicBezTo>
                  <a:pt x="2179" y="17466"/>
                  <a:pt x="1407" y="16322"/>
                  <a:pt x="845" y="15009"/>
                </a:cubicBezTo>
                <a:cubicBezTo>
                  <a:pt x="280" y="13699"/>
                  <a:pt x="0" y="12295"/>
                  <a:pt x="0" y="10801"/>
                </a:cubicBezTo>
                <a:cubicBezTo>
                  <a:pt x="0" y="9305"/>
                  <a:pt x="280" y="7901"/>
                  <a:pt x="845" y="6588"/>
                </a:cubicBezTo>
                <a:cubicBezTo>
                  <a:pt x="1407" y="5278"/>
                  <a:pt x="2179" y="4134"/>
                  <a:pt x="3156" y="3157"/>
                </a:cubicBezTo>
                <a:cubicBezTo>
                  <a:pt x="4137" y="2177"/>
                  <a:pt x="5281" y="1409"/>
                  <a:pt x="6595" y="844"/>
                </a:cubicBezTo>
                <a:cubicBezTo>
                  <a:pt x="7906" y="280"/>
                  <a:pt x="9308" y="0"/>
                  <a:pt x="10806" y="0"/>
                </a:cubicBezTo>
                <a:moveTo>
                  <a:pt x="14064" y="15899"/>
                </a:moveTo>
                <a:cubicBezTo>
                  <a:pt x="14064" y="15636"/>
                  <a:pt x="13937" y="15506"/>
                  <a:pt x="13685" y="15506"/>
                </a:cubicBezTo>
                <a:lnTo>
                  <a:pt x="12631" y="15506"/>
                </a:lnTo>
                <a:lnTo>
                  <a:pt x="12631" y="7704"/>
                </a:lnTo>
                <a:cubicBezTo>
                  <a:pt x="12631" y="7596"/>
                  <a:pt x="12597" y="7498"/>
                  <a:pt x="12521" y="7416"/>
                </a:cubicBezTo>
                <a:cubicBezTo>
                  <a:pt x="12450" y="7328"/>
                  <a:pt x="12354" y="7286"/>
                  <a:pt x="12238" y="7286"/>
                </a:cubicBezTo>
                <a:lnTo>
                  <a:pt x="8141" y="7286"/>
                </a:lnTo>
                <a:cubicBezTo>
                  <a:pt x="8034" y="7286"/>
                  <a:pt x="7938" y="7328"/>
                  <a:pt x="7861" y="7407"/>
                </a:cubicBezTo>
                <a:cubicBezTo>
                  <a:pt x="7785" y="7486"/>
                  <a:pt x="7745" y="7585"/>
                  <a:pt x="7745" y="7704"/>
                </a:cubicBezTo>
                <a:lnTo>
                  <a:pt x="7745" y="9582"/>
                </a:lnTo>
                <a:cubicBezTo>
                  <a:pt x="7745" y="9844"/>
                  <a:pt x="7878" y="9974"/>
                  <a:pt x="8141" y="9974"/>
                </a:cubicBezTo>
                <a:lnTo>
                  <a:pt x="9302" y="9974"/>
                </a:lnTo>
                <a:lnTo>
                  <a:pt x="9302" y="15506"/>
                </a:lnTo>
                <a:lnTo>
                  <a:pt x="8248" y="15506"/>
                </a:lnTo>
                <a:cubicBezTo>
                  <a:pt x="8141" y="15506"/>
                  <a:pt x="8042" y="15545"/>
                  <a:pt x="7963" y="15619"/>
                </a:cubicBezTo>
                <a:cubicBezTo>
                  <a:pt x="7884" y="15695"/>
                  <a:pt x="7841" y="15788"/>
                  <a:pt x="7841" y="15898"/>
                </a:cubicBezTo>
                <a:lnTo>
                  <a:pt x="7841" y="17776"/>
                </a:lnTo>
                <a:cubicBezTo>
                  <a:pt x="7841" y="17884"/>
                  <a:pt x="7884" y="17982"/>
                  <a:pt x="7963" y="18064"/>
                </a:cubicBezTo>
                <a:cubicBezTo>
                  <a:pt x="8042" y="18155"/>
                  <a:pt x="8141" y="18194"/>
                  <a:pt x="8248" y="18194"/>
                </a:cubicBezTo>
                <a:lnTo>
                  <a:pt x="13685" y="18194"/>
                </a:lnTo>
                <a:cubicBezTo>
                  <a:pt x="13795" y="18194"/>
                  <a:pt x="13883" y="18155"/>
                  <a:pt x="13956" y="18064"/>
                </a:cubicBezTo>
                <a:cubicBezTo>
                  <a:pt x="14030" y="17982"/>
                  <a:pt x="14064" y="17883"/>
                  <a:pt x="14064" y="17776"/>
                </a:cubicBezTo>
                <a:lnTo>
                  <a:pt x="14064" y="15899"/>
                </a:lnTo>
                <a:close/>
                <a:moveTo>
                  <a:pt x="9277" y="5622"/>
                </a:moveTo>
                <a:cubicBezTo>
                  <a:pt x="9277" y="5730"/>
                  <a:pt x="9322" y="5826"/>
                  <a:pt x="9407" y="5916"/>
                </a:cubicBezTo>
                <a:cubicBezTo>
                  <a:pt x="9492" y="5998"/>
                  <a:pt x="9591" y="6040"/>
                  <a:pt x="9695" y="6040"/>
                </a:cubicBezTo>
                <a:lnTo>
                  <a:pt x="12241" y="6040"/>
                </a:lnTo>
                <a:cubicBezTo>
                  <a:pt x="12351" y="6040"/>
                  <a:pt x="12442" y="5998"/>
                  <a:pt x="12515" y="5916"/>
                </a:cubicBezTo>
                <a:cubicBezTo>
                  <a:pt x="12594" y="5826"/>
                  <a:pt x="12634" y="5730"/>
                  <a:pt x="12634" y="5622"/>
                </a:cubicBezTo>
                <a:lnTo>
                  <a:pt x="12634" y="3377"/>
                </a:lnTo>
                <a:cubicBezTo>
                  <a:pt x="12634" y="3118"/>
                  <a:pt x="12504" y="2985"/>
                  <a:pt x="12241" y="2985"/>
                </a:cubicBezTo>
                <a:lnTo>
                  <a:pt x="9695" y="2985"/>
                </a:lnTo>
                <a:cubicBezTo>
                  <a:pt x="9591" y="2985"/>
                  <a:pt x="9492" y="3024"/>
                  <a:pt x="9407" y="3101"/>
                </a:cubicBezTo>
                <a:cubicBezTo>
                  <a:pt x="9322" y="3180"/>
                  <a:pt x="9277" y="3270"/>
                  <a:pt x="9277" y="3378"/>
                </a:cubicBezTo>
                <a:lnTo>
                  <a:pt x="9277" y="5622"/>
                </a:lnTo>
                <a:close/>
                <a:moveTo>
                  <a:pt x="9277" y="5622"/>
                </a:moveTo>
              </a:path>
            </a:pathLst>
          </a:custGeom>
          <a:solidFill>
            <a:schemeClr val="accent3"/>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15" name="AutoShape 86">
            <a:extLst>
              <a:ext uri="{FF2B5EF4-FFF2-40B4-BE49-F238E27FC236}">
                <a16:creationId xmlns:a16="http://schemas.microsoft.com/office/drawing/2014/main" id="{FA82E1CE-0780-8D4A-AAA4-0617BE8248E9}"/>
              </a:ext>
            </a:extLst>
          </p:cNvPr>
          <p:cNvSpPr>
            <a:spLocks/>
          </p:cNvSpPr>
          <p:nvPr/>
        </p:nvSpPr>
        <p:spPr bwMode="auto">
          <a:xfrm>
            <a:off x="7799843" y="2449564"/>
            <a:ext cx="224606" cy="224606"/>
          </a:xfrm>
          <a:custGeom>
            <a:avLst/>
            <a:gdLst>
              <a:gd name="T0" fmla="*/ 99227029 w 21549"/>
              <a:gd name="T1" fmla="*/ 89094304 h 21483"/>
              <a:gd name="T2" fmla="*/ 117897673 w 21549"/>
              <a:gd name="T3" fmla="*/ 108701394 h 21483"/>
              <a:gd name="T4" fmla="*/ 111342348 w 21549"/>
              <a:gd name="T5" fmla="*/ 119696055 h 21483"/>
              <a:gd name="T6" fmla="*/ 55640852 w 21549"/>
              <a:gd name="T7" fmla="*/ 74976058 h 21483"/>
              <a:gd name="T8" fmla="*/ 33499357 w 21549"/>
              <a:gd name="T9" fmla="*/ 89875281 h 21483"/>
              <a:gd name="T10" fmla="*/ 11601396 w 21549"/>
              <a:gd name="T11" fmla="*/ 84654110 h 21483"/>
              <a:gd name="T12" fmla="*/ 55323 w 21549"/>
              <a:gd name="T13" fmla="*/ 57220603 h 21483"/>
              <a:gd name="T14" fmla="*/ 8942688 w 21549"/>
              <a:gd name="T15" fmla="*/ 22786648 h 21483"/>
              <a:gd name="T16" fmla="*/ 33068286 w 21549"/>
              <a:gd name="T17" fmla="*/ 1623280 h 21483"/>
              <a:gd name="T18" fmla="*/ 58172330 w 21549"/>
              <a:gd name="T19" fmla="*/ 5890487 h 21483"/>
              <a:gd name="T20" fmla="*/ 69353581 w 21549"/>
              <a:gd name="T21" fmla="*/ 29201469 h 21483"/>
              <a:gd name="T22" fmla="*/ 64893022 w 21549"/>
              <a:gd name="T23" fmla="*/ 59429544 h 21483"/>
              <a:gd name="T24" fmla="*/ 96867177 w 21549"/>
              <a:gd name="T25" fmla="*/ 71288837 h 21483"/>
              <a:gd name="T26" fmla="*/ 89289628 w 21549"/>
              <a:gd name="T27" fmla="*/ 63680081 h 21483"/>
              <a:gd name="T28" fmla="*/ 92898652 w 21549"/>
              <a:gd name="T29" fmla="*/ 56054973 h 21483"/>
              <a:gd name="T30" fmla="*/ 96557695 w 21549"/>
              <a:gd name="T31" fmla="*/ 55290668 h 21483"/>
              <a:gd name="T32" fmla="*/ 119063676 w 21549"/>
              <a:gd name="T33" fmla="*/ 75918706 h 21483"/>
              <a:gd name="T34" fmla="*/ 115559692 w 21549"/>
              <a:gd name="T35" fmla="*/ 83538475 h 21483"/>
              <a:gd name="T36" fmla="*/ 111840005 w 21549"/>
              <a:gd name="T37" fmla="*/ 84369464 h 21483"/>
              <a:gd name="T38" fmla="*/ 52827721 w 21549"/>
              <a:gd name="T39" fmla="*/ 43130360 h 21483"/>
              <a:gd name="T40" fmla="*/ 55198818 w 21549"/>
              <a:gd name="T41" fmla="*/ 30897392 h 21483"/>
              <a:gd name="T42" fmla="*/ 49660713 w 21549"/>
              <a:gd name="T43" fmla="*/ 20226395 h 21483"/>
              <a:gd name="T44" fmla="*/ 39540441 w 21549"/>
              <a:gd name="T45" fmla="*/ 17375820 h 21483"/>
              <a:gd name="T46" fmla="*/ 30719360 w 21549"/>
              <a:gd name="T47" fmla="*/ 24058599 h 21483"/>
              <a:gd name="T48" fmla="*/ 29906900 w 21549"/>
              <a:gd name="T49" fmla="*/ 41267090 h 21483"/>
              <a:gd name="T50" fmla="*/ 16686223 w 21549"/>
              <a:gd name="T51" fmla="*/ 47871569 h 21483"/>
              <a:gd name="T52" fmla="*/ 14348242 w 21549"/>
              <a:gd name="T53" fmla="*/ 60026521 h 21483"/>
              <a:gd name="T54" fmla="*/ 19853214 w 21549"/>
              <a:gd name="T55" fmla="*/ 70613862 h 21483"/>
              <a:gd name="T56" fmla="*/ 29906900 w 21549"/>
              <a:gd name="T57" fmla="*/ 73469793 h 21483"/>
              <a:gd name="T58" fmla="*/ 38727981 w 21549"/>
              <a:gd name="T59" fmla="*/ 66787315 h 21483"/>
              <a:gd name="T60" fmla="*/ 39595782 w 21549"/>
              <a:gd name="T61" fmla="*/ 49595176 h 21483"/>
              <a:gd name="T62" fmla="*/ 52827721 w 21549"/>
              <a:gd name="T63" fmla="*/ 43130360 h 2148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549" h="21483">
                <a:moveTo>
                  <a:pt x="19089" y="14102"/>
                </a:moveTo>
                <a:lnTo>
                  <a:pt x="17953" y="15972"/>
                </a:lnTo>
                <a:lnTo>
                  <a:pt x="20739" y="18368"/>
                </a:lnTo>
                <a:cubicBezTo>
                  <a:pt x="21061" y="18646"/>
                  <a:pt x="21258" y="19020"/>
                  <a:pt x="21331" y="19487"/>
                </a:cubicBezTo>
                <a:cubicBezTo>
                  <a:pt x="21401" y="19954"/>
                  <a:pt x="21321" y="20378"/>
                  <a:pt x="21087" y="20766"/>
                </a:cubicBezTo>
                <a:cubicBezTo>
                  <a:pt x="20842" y="21149"/>
                  <a:pt x="20528" y="21382"/>
                  <a:pt x="20145" y="21458"/>
                </a:cubicBezTo>
                <a:cubicBezTo>
                  <a:pt x="19763" y="21534"/>
                  <a:pt x="19408" y="21433"/>
                  <a:pt x="19089" y="21155"/>
                </a:cubicBezTo>
                <a:lnTo>
                  <a:pt x="10067" y="13441"/>
                </a:lnTo>
                <a:cubicBezTo>
                  <a:pt x="9483" y="14158"/>
                  <a:pt x="8844" y="14740"/>
                  <a:pt x="8154" y="15190"/>
                </a:cubicBezTo>
                <a:cubicBezTo>
                  <a:pt x="7467" y="15643"/>
                  <a:pt x="6769" y="15949"/>
                  <a:pt x="6061" y="16112"/>
                </a:cubicBezTo>
                <a:cubicBezTo>
                  <a:pt x="5354" y="16278"/>
                  <a:pt x="4657" y="16290"/>
                  <a:pt x="3976" y="16141"/>
                </a:cubicBezTo>
                <a:cubicBezTo>
                  <a:pt x="3296" y="15994"/>
                  <a:pt x="2667" y="15671"/>
                  <a:pt x="2099" y="15176"/>
                </a:cubicBezTo>
                <a:cubicBezTo>
                  <a:pt x="1456" y="14630"/>
                  <a:pt x="958" y="13922"/>
                  <a:pt x="606" y="13058"/>
                </a:cubicBezTo>
                <a:cubicBezTo>
                  <a:pt x="252" y="12192"/>
                  <a:pt x="55" y="11259"/>
                  <a:pt x="10" y="10258"/>
                </a:cubicBezTo>
                <a:cubicBezTo>
                  <a:pt x="-37" y="9256"/>
                  <a:pt x="78" y="8222"/>
                  <a:pt x="348" y="7156"/>
                </a:cubicBezTo>
                <a:cubicBezTo>
                  <a:pt x="615" y="6084"/>
                  <a:pt x="1040" y="5063"/>
                  <a:pt x="1618" y="4085"/>
                </a:cubicBezTo>
                <a:cubicBezTo>
                  <a:pt x="2200" y="3106"/>
                  <a:pt x="2873" y="2299"/>
                  <a:pt x="3634" y="1663"/>
                </a:cubicBezTo>
                <a:cubicBezTo>
                  <a:pt x="4394" y="1025"/>
                  <a:pt x="5176" y="567"/>
                  <a:pt x="5983" y="291"/>
                </a:cubicBezTo>
                <a:cubicBezTo>
                  <a:pt x="6786" y="10"/>
                  <a:pt x="7584" y="-66"/>
                  <a:pt x="8375" y="55"/>
                </a:cubicBezTo>
                <a:cubicBezTo>
                  <a:pt x="9163" y="173"/>
                  <a:pt x="9884" y="511"/>
                  <a:pt x="10525" y="1056"/>
                </a:cubicBezTo>
                <a:cubicBezTo>
                  <a:pt x="11095" y="1531"/>
                  <a:pt x="11550" y="2133"/>
                  <a:pt x="11886" y="2862"/>
                </a:cubicBezTo>
                <a:cubicBezTo>
                  <a:pt x="12224" y="3584"/>
                  <a:pt x="12445" y="4380"/>
                  <a:pt x="12548" y="5235"/>
                </a:cubicBezTo>
                <a:cubicBezTo>
                  <a:pt x="12654" y="6093"/>
                  <a:pt x="12639" y="6984"/>
                  <a:pt x="12506" y="7912"/>
                </a:cubicBezTo>
                <a:cubicBezTo>
                  <a:pt x="12367" y="8843"/>
                  <a:pt x="12116" y="9757"/>
                  <a:pt x="11741" y="10654"/>
                </a:cubicBezTo>
                <a:lnTo>
                  <a:pt x="16392" y="14653"/>
                </a:lnTo>
                <a:lnTo>
                  <a:pt x="17526" y="12780"/>
                </a:lnTo>
                <a:lnTo>
                  <a:pt x="16348" y="11785"/>
                </a:lnTo>
                <a:cubicBezTo>
                  <a:pt x="16242" y="11695"/>
                  <a:pt x="16176" y="11571"/>
                  <a:pt x="16155" y="11416"/>
                </a:cubicBezTo>
                <a:cubicBezTo>
                  <a:pt x="16134" y="11259"/>
                  <a:pt x="16160" y="11110"/>
                  <a:pt x="16235" y="10978"/>
                </a:cubicBezTo>
                <a:lnTo>
                  <a:pt x="16808" y="10049"/>
                </a:lnTo>
                <a:cubicBezTo>
                  <a:pt x="16883" y="9923"/>
                  <a:pt x="16982" y="9844"/>
                  <a:pt x="17106" y="9813"/>
                </a:cubicBezTo>
                <a:cubicBezTo>
                  <a:pt x="17230" y="9782"/>
                  <a:pt x="17350" y="9813"/>
                  <a:pt x="17470" y="9912"/>
                </a:cubicBezTo>
                <a:lnTo>
                  <a:pt x="21335" y="13238"/>
                </a:lnTo>
                <a:cubicBezTo>
                  <a:pt x="21455" y="13328"/>
                  <a:pt x="21525" y="13452"/>
                  <a:pt x="21542" y="13610"/>
                </a:cubicBezTo>
                <a:cubicBezTo>
                  <a:pt x="21563" y="13767"/>
                  <a:pt x="21535" y="13911"/>
                  <a:pt x="21457" y="14046"/>
                </a:cubicBezTo>
                <a:lnTo>
                  <a:pt x="20908" y="14976"/>
                </a:lnTo>
                <a:cubicBezTo>
                  <a:pt x="20835" y="15103"/>
                  <a:pt x="20730" y="15179"/>
                  <a:pt x="20601" y="15213"/>
                </a:cubicBezTo>
                <a:cubicBezTo>
                  <a:pt x="20467" y="15244"/>
                  <a:pt x="20347" y="15213"/>
                  <a:pt x="20235" y="15125"/>
                </a:cubicBezTo>
                <a:lnTo>
                  <a:pt x="19089" y="14102"/>
                </a:lnTo>
                <a:close/>
                <a:moveTo>
                  <a:pt x="9558" y="7732"/>
                </a:moveTo>
                <a:cubicBezTo>
                  <a:pt x="9762" y="7403"/>
                  <a:pt x="9896" y="7046"/>
                  <a:pt x="9964" y="6669"/>
                </a:cubicBezTo>
                <a:cubicBezTo>
                  <a:pt x="10030" y="6292"/>
                  <a:pt x="10037" y="5915"/>
                  <a:pt x="9987" y="5539"/>
                </a:cubicBezTo>
                <a:cubicBezTo>
                  <a:pt x="9931" y="5162"/>
                  <a:pt x="9821" y="4807"/>
                  <a:pt x="9654" y="4476"/>
                </a:cubicBezTo>
                <a:cubicBezTo>
                  <a:pt x="9485" y="4144"/>
                  <a:pt x="9262" y="3860"/>
                  <a:pt x="8985" y="3626"/>
                </a:cubicBezTo>
                <a:cubicBezTo>
                  <a:pt x="8708" y="3385"/>
                  <a:pt x="8412" y="3221"/>
                  <a:pt x="8098" y="3140"/>
                </a:cubicBezTo>
                <a:cubicBezTo>
                  <a:pt x="7781" y="3061"/>
                  <a:pt x="7469" y="3053"/>
                  <a:pt x="7154" y="3115"/>
                </a:cubicBezTo>
                <a:cubicBezTo>
                  <a:pt x="6840" y="3179"/>
                  <a:pt x="6544" y="3312"/>
                  <a:pt x="6267" y="3514"/>
                </a:cubicBezTo>
                <a:cubicBezTo>
                  <a:pt x="5988" y="3714"/>
                  <a:pt x="5753" y="3981"/>
                  <a:pt x="5558" y="4313"/>
                </a:cubicBezTo>
                <a:cubicBezTo>
                  <a:pt x="5281" y="4788"/>
                  <a:pt x="5136" y="5306"/>
                  <a:pt x="5120" y="5854"/>
                </a:cubicBezTo>
                <a:cubicBezTo>
                  <a:pt x="5105" y="6408"/>
                  <a:pt x="5202" y="6920"/>
                  <a:pt x="5411" y="7398"/>
                </a:cubicBezTo>
                <a:cubicBezTo>
                  <a:pt x="4972" y="7308"/>
                  <a:pt x="4533" y="7364"/>
                  <a:pt x="4103" y="7564"/>
                </a:cubicBezTo>
                <a:cubicBezTo>
                  <a:pt x="3671" y="7766"/>
                  <a:pt x="3312" y="8106"/>
                  <a:pt x="3019" y="8582"/>
                </a:cubicBezTo>
                <a:cubicBezTo>
                  <a:pt x="2817" y="8913"/>
                  <a:pt x="2681" y="9268"/>
                  <a:pt x="2615" y="9645"/>
                </a:cubicBezTo>
                <a:cubicBezTo>
                  <a:pt x="2547" y="10021"/>
                  <a:pt x="2542" y="10393"/>
                  <a:pt x="2596" y="10761"/>
                </a:cubicBezTo>
                <a:cubicBezTo>
                  <a:pt x="2655" y="11129"/>
                  <a:pt x="2765" y="11478"/>
                  <a:pt x="2937" y="11813"/>
                </a:cubicBezTo>
                <a:cubicBezTo>
                  <a:pt x="3103" y="12142"/>
                  <a:pt x="3322" y="12429"/>
                  <a:pt x="3592" y="12659"/>
                </a:cubicBezTo>
                <a:cubicBezTo>
                  <a:pt x="3869" y="12901"/>
                  <a:pt x="4164" y="13064"/>
                  <a:pt x="4481" y="13146"/>
                </a:cubicBezTo>
                <a:cubicBezTo>
                  <a:pt x="4793" y="13225"/>
                  <a:pt x="5105" y="13236"/>
                  <a:pt x="5411" y="13171"/>
                </a:cubicBezTo>
                <a:cubicBezTo>
                  <a:pt x="5718" y="13109"/>
                  <a:pt x="6011" y="12977"/>
                  <a:pt x="6286" y="12774"/>
                </a:cubicBezTo>
                <a:cubicBezTo>
                  <a:pt x="6568" y="12572"/>
                  <a:pt x="6805" y="12308"/>
                  <a:pt x="7007" y="11973"/>
                </a:cubicBezTo>
                <a:cubicBezTo>
                  <a:pt x="7300" y="11498"/>
                  <a:pt x="7452" y="10983"/>
                  <a:pt x="7469" y="10432"/>
                </a:cubicBezTo>
                <a:cubicBezTo>
                  <a:pt x="7483" y="9881"/>
                  <a:pt x="7382" y="9366"/>
                  <a:pt x="7164" y="8891"/>
                </a:cubicBezTo>
                <a:cubicBezTo>
                  <a:pt x="7607" y="8978"/>
                  <a:pt x="8042" y="8930"/>
                  <a:pt x="8473" y="8736"/>
                </a:cubicBezTo>
                <a:cubicBezTo>
                  <a:pt x="8908" y="8542"/>
                  <a:pt x="9267" y="8210"/>
                  <a:pt x="9558" y="7732"/>
                </a:cubicBezTo>
              </a:path>
            </a:pathLst>
          </a:custGeom>
          <a:solidFill>
            <a:schemeClr val="accent3"/>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16" name="AutoShape 87">
            <a:extLst>
              <a:ext uri="{FF2B5EF4-FFF2-40B4-BE49-F238E27FC236}">
                <a16:creationId xmlns:a16="http://schemas.microsoft.com/office/drawing/2014/main" id="{ACCAEAF7-88C7-EE45-A209-B5361D4D5753}"/>
              </a:ext>
            </a:extLst>
          </p:cNvPr>
          <p:cNvSpPr>
            <a:spLocks/>
          </p:cNvSpPr>
          <p:nvPr/>
        </p:nvSpPr>
        <p:spPr bwMode="auto">
          <a:xfrm>
            <a:off x="8268773" y="2438451"/>
            <a:ext cx="224606" cy="224606"/>
          </a:xfrm>
          <a:custGeom>
            <a:avLst/>
            <a:gdLst>
              <a:gd name="T0" fmla="*/ 119495064 w 21483"/>
              <a:gd name="T1" fmla="*/ 24075902 h 21600"/>
              <a:gd name="T2" fmla="*/ 82182851 w 21483"/>
              <a:gd name="T3" fmla="*/ 102888962 h 21600"/>
              <a:gd name="T4" fmla="*/ 33825983 w 21483"/>
              <a:gd name="T5" fmla="*/ 108020115 h 21600"/>
              <a:gd name="T6" fmla="*/ 28214165 w 21483"/>
              <a:gd name="T7" fmla="*/ 104688852 h 21600"/>
              <a:gd name="T8" fmla="*/ 21520355 w 21483"/>
              <a:gd name="T9" fmla="*/ 101341396 h 21600"/>
              <a:gd name="T10" fmla="*/ 18335441 w 21483"/>
              <a:gd name="T11" fmla="*/ 105232394 h 21600"/>
              <a:gd name="T12" fmla="*/ 15401211 w 21483"/>
              <a:gd name="T13" fmla="*/ 110747792 h 21600"/>
              <a:gd name="T14" fmla="*/ 12344308 w 21483"/>
              <a:gd name="T15" fmla="*/ 116246716 h 21600"/>
              <a:gd name="T16" fmla="*/ 8088416 w 21483"/>
              <a:gd name="T17" fmla="*/ 118540689 h 21600"/>
              <a:gd name="T18" fmla="*/ 2911902 w 21483"/>
              <a:gd name="T19" fmla="*/ 115780326 h 21600"/>
              <a:gd name="T20" fmla="*/ 1031961 w 21483"/>
              <a:gd name="T21" fmla="*/ 111998848 h 21600"/>
              <a:gd name="T22" fmla="*/ 3899207 w 21483"/>
              <a:gd name="T23" fmla="*/ 99618042 h 21600"/>
              <a:gd name="T24" fmla="*/ 11496648 w 21483"/>
              <a:gd name="T25" fmla="*/ 91611097 h 21600"/>
              <a:gd name="T26" fmla="*/ 13208940 w 21483"/>
              <a:gd name="T27" fmla="*/ 87533427 h 21600"/>
              <a:gd name="T28" fmla="*/ 11875963 w 21483"/>
              <a:gd name="T29" fmla="*/ 83642429 h 21600"/>
              <a:gd name="T30" fmla="*/ 12082292 w 21483"/>
              <a:gd name="T31" fmla="*/ 59127531 h 21600"/>
              <a:gd name="T32" fmla="*/ 31767699 w 21483"/>
              <a:gd name="T33" fmla="*/ 27363297 h 21600"/>
              <a:gd name="T34" fmla="*/ 57661263 w 21483"/>
              <a:gd name="T35" fmla="*/ 15882267 h 21600"/>
              <a:gd name="T36" fmla="*/ 78305972 w 21483"/>
              <a:gd name="T37" fmla="*/ 15218322 h 21600"/>
              <a:gd name="T38" fmla="*/ 93378182 w 21483"/>
              <a:gd name="T39" fmla="*/ 12287479 h 21600"/>
              <a:gd name="T40" fmla="*/ 101103953 w 21483"/>
              <a:gd name="T41" fmla="*/ 5208005 h 21600"/>
              <a:gd name="T42" fmla="*/ 106141123 w 21483"/>
              <a:gd name="T43" fmla="*/ 713423 h 21600"/>
              <a:gd name="T44" fmla="*/ 112472271 w 21483"/>
              <a:gd name="T45" fmla="*/ 850635 h 21600"/>
              <a:gd name="T46" fmla="*/ 85624744 w 21483"/>
              <a:gd name="T47" fmla="*/ 54759260 h 21600"/>
              <a:gd name="T48" fmla="*/ 90873599 w 21483"/>
              <a:gd name="T49" fmla="*/ 49134025 h 21600"/>
              <a:gd name="T50" fmla="*/ 86004059 w 21483"/>
              <a:gd name="T51" fmla="*/ 42888711 h 21600"/>
              <a:gd name="T52" fmla="*/ 53271383 w 21483"/>
              <a:gd name="T53" fmla="*/ 49567430 h 21600"/>
              <a:gd name="T54" fmla="*/ 26401528 w 21483"/>
              <a:gd name="T55" fmla="*/ 74192148 h 21600"/>
              <a:gd name="T56" fmla="*/ 26897859 w 21483"/>
              <a:gd name="T57" fmla="*/ 82665799 h 21600"/>
              <a:gd name="T58" fmla="*/ 33959651 w 21483"/>
              <a:gd name="T59" fmla="*/ 82061897 h 21600"/>
              <a:gd name="T60" fmla="*/ 57226278 w 21483"/>
              <a:gd name="T61" fmla="*/ 60400988 h 21600"/>
              <a:gd name="T62" fmla="*/ 85624744 w 21483"/>
              <a:gd name="T63" fmla="*/ 54759260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483" h="21600">
                <a:moveTo>
                  <a:pt x="20491" y="581"/>
                </a:moveTo>
                <a:cubicBezTo>
                  <a:pt x="20984" y="1781"/>
                  <a:pt x="21296" y="3049"/>
                  <a:pt x="21422" y="4387"/>
                </a:cubicBezTo>
                <a:cubicBezTo>
                  <a:pt x="21546" y="5723"/>
                  <a:pt x="21483" y="7180"/>
                  <a:pt x="21221" y="8744"/>
                </a:cubicBezTo>
                <a:cubicBezTo>
                  <a:pt x="20549" y="13135"/>
                  <a:pt x="18385" y="16470"/>
                  <a:pt x="14733" y="18748"/>
                </a:cubicBezTo>
                <a:cubicBezTo>
                  <a:pt x="13011" y="19858"/>
                  <a:pt x="11265" y="20408"/>
                  <a:pt x="9506" y="20408"/>
                </a:cubicBezTo>
                <a:cubicBezTo>
                  <a:pt x="8355" y="20408"/>
                  <a:pt x="7208" y="20166"/>
                  <a:pt x="6064" y="19683"/>
                </a:cubicBezTo>
                <a:cubicBezTo>
                  <a:pt x="5893" y="19609"/>
                  <a:pt x="5725" y="19519"/>
                  <a:pt x="5557" y="19412"/>
                </a:cubicBezTo>
                <a:cubicBezTo>
                  <a:pt x="5388" y="19302"/>
                  <a:pt x="5222" y="19191"/>
                  <a:pt x="5058" y="19076"/>
                </a:cubicBezTo>
                <a:cubicBezTo>
                  <a:pt x="4841" y="18929"/>
                  <a:pt x="4625" y="18790"/>
                  <a:pt x="4415" y="18661"/>
                </a:cubicBezTo>
                <a:cubicBezTo>
                  <a:pt x="4200" y="18528"/>
                  <a:pt x="4017" y="18466"/>
                  <a:pt x="3858" y="18466"/>
                </a:cubicBezTo>
                <a:cubicBezTo>
                  <a:pt x="3785" y="18486"/>
                  <a:pt x="3699" y="18562"/>
                  <a:pt x="3598" y="18700"/>
                </a:cubicBezTo>
                <a:cubicBezTo>
                  <a:pt x="3498" y="18841"/>
                  <a:pt x="3392" y="18997"/>
                  <a:pt x="3287" y="19175"/>
                </a:cubicBezTo>
                <a:cubicBezTo>
                  <a:pt x="3184" y="19350"/>
                  <a:pt x="3086" y="19536"/>
                  <a:pt x="2990" y="19728"/>
                </a:cubicBezTo>
                <a:cubicBezTo>
                  <a:pt x="2899" y="19923"/>
                  <a:pt x="2821" y="20073"/>
                  <a:pt x="2761" y="20180"/>
                </a:cubicBezTo>
                <a:cubicBezTo>
                  <a:pt x="2655" y="20389"/>
                  <a:pt x="2557" y="20575"/>
                  <a:pt x="2464" y="20742"/>
                </a:cubicBezTo>
                <a:cubicBezTo>
                  <a:pt x="2372" y="20908"/>
                  <a:pt x="2286" y="21055"/>
                  <a:pt x="2213" y="21182"/>
                </a:cubicBezTo>
                <a:cubicBezTo>
                  <a:pt x="2026" y="21462"/>
                  <a:pt x="1787" y="21600"/>
                  <a:pt x="1495" y="21600"/>
                </a:cubicBezTo>
                <a:lnTo>
                  <a:pt x="1450" y="21600"/>
                </a:lnTo>
                <a:cubicBezTo>
                  <a:pt x="1235" y="21583"/>
                  <a:pt x="1050" y="21527"/>
                  <a:pt x="896" y="21433"/>
                </a:cubicBezTo>
                <a:cubicBezTo>
                  <a:pt x="744" y="21335"/>
                  <a:pt x="617" y="21224"/>
                  <a:pt x="522" y="21097"/>
                </a:cubicBezTo>
                <a:cubicBezTo>
                  <a:pt x="426" y="20976"/>
                  <a:pt x="348" y="20846"/>
                  <a:pt x="292" y="20716"/>
                </a:cubicBezTo>
                <a:cubicBezTo>
                  <a:pt x="236" y="20586"/>
                  <a:pt x="199" y="20485"/>
                  <a:pt x="185" y="20408"/>
                </a:cubicBezTo>
                <a:cubicBezTo>
                  <a:pt x="-17" y="20078"/>
                  <a:pt x="-54" y="19725"/>
                  <a:pt x="75" y="19355"/>
                </a:cubicBezTo>
                <a:cubicBezTo>
                  <a:pt x="222" y="18878"/>
                  <a:pt x="430" y="18480"/>
                  <a:pt x="699" y="18152"/>
                </a:cubicBezTo>
                <a:cubicBezTo>
                  <a:pt x="971" y="17828"/>
                  <a:pt x="1235" y="17537"/>
                  <a:pt x="1495" y="17277"/>
                </a:cubicBezTo>
                <a:cubicBezTo>
                  <a:pt x="1712" y="17068"/>
                  <a:pt x="1902" y="16873"/>
                  <a:pt x="2061" y="16693"/>
                </a:cubicBezTo>
                <a:cubicBezTo>
                  <a:pt x="2223" y="16512"/>
                  <a:pt x="2325" y="16320"/>
                  <a:pt x="2368" y="16114"/>
                </a:cubicBezTo>
                <a:cubicBezTo>
                  <a:pt x="2384" y="16057"/>
                  <a:pt x="2384" y="16004"/>
                  <a:pt x="2368" y="15950"/>
                </a:cubicBezTo>
                <a:cubicBezTo>
                  <a:pt x="2354" y="15899"/>
                  <a:pt x="2318" y="15783"/>
                  <a:pt x="2258" y="15611"/>
                </a:cubicBezTo>
                <a:cubicBezTo>
                  <a:pt x="2213" y="15504"/>
                  <a:pt x="2169" y="15380"/>
                  <a:pt x="2129" y="15241"/>
                </a:cubicBezTo>
                <a:cubicBezTo>
                  <a:pt x="2087" y="15100"/>
                  <a:pt x="2052" y="14942"/>
                  <a:pt x="2021" y="14761"/>
                </a:cubicBezTo>
                <a:cubicBezTo>
                  <a:pt x="1836" y="13321"/>
                  <a:pt x="1883" y="11989"/>
                  <a:pt x="2166" y="10774"/>
                </a:cubicBezTo>
                <a:cubicBezTo>
                  <a:pt x="2449" y="9557"/>
                  <a:pt x="2899" y="8465"/>
                  <a:pt x="3509" y="7494"/>
                </a:cubicBezTo>
                <a:cubicBezTo>
                  <a:pt x="4122" y="6528"/>
                  <a:pt x="4852" y="5689"/>
                  <a:pt x="5695" y="4986"/>
                </a:cubicBezTo>
                <a:cubicBezTo>
                  <a:pt x="6539" y="4283"/>
                  <a:pt x="7417" y="3741"/>
                  <a:pt x="8327" y="3351"/>
                </a:cubicBezTo>
                <a:cubicBezTo>
                  <a:pt x="8940" y="3092"/>
                  <a:pt x="9611" y="2939"/>
                  <a:pt x="10337" y="2894"/>
                </a:cubicBezTo>
                <a:cubicBezTo>
                  <a:pt x="11067" y="2849"/>
                  <a:pt x="11827" y="2818"/>
                  <a:pt x="12618" y="2798"/>
                </a:cubicBezTo>
                <a:cubicBezTo>
                  <a:pt x="13074" y="2798"/>
                  <a:pt x="13547" y="2790"/>
                  <a:pt x="14038" y="2773"/>
                </a:cubicBezTo>
                <a:cubicBezTo>
                  <a:pt x="14532" y="2753"/>
                  <a:pt x="15009" y="2705"/>
                  <a:pt x="15470" y="2623"/>
                </a:cubicBezTo>
                <a:cubicBezTo>
                  <a:pt x="15926" y="2541"/>
                  <a:pt x="16352" y="2414"/>
                  <a:pt x="16740" y="2239"/>
                </a:cubicBezTo>
                <a:cubicBezTo>
                  <a:pt x="17129" y="2064"/>
                  <a:pt x="17447" y="1816"/>
                  <a:pt x="17693" y="1499"/>
                </a:cubicBezTo>
                <a:cubicBezTo>
                  <a:pt x="17840" y="1321"/>
                  <a:pt x="17985" y="1135"/>
                  <a:pt x="18125" y="949"/>
                </a:cubicBezTo>
                <a:cubicBezTo>
                  <a:pt x="18261" y="757"/>
                  <a:pt x="18404" y="596"/>
                  <a:pt x="18549" y="460"/>
                </a:cubicBezTo>
                <a:cubicBezTo>
                  <a:pt x="18696" y="325"/>
                  <a:pt x="18855" y="215"/>
                  <a:pt x="19028" y="130"/>
                </a:cubicBezTo>
                <a:cubicBezTo>
                  <a:pt x="19206" y="42"/>
                  <a:pt x="19424" y="0"/>
                  <a:pt x="19688" y="0"/>
                </a:cubicBezTo>
                <a:cubicBezTo>
                  <a:pt x="19857" y="0"/>
                  <a:pt x="20016" y="51"/>
                  <a:pt x="20163" y="155"/>
                </a:cubicBezTo>
                <a:cubicBezTo>
                  <a:pt x="20308" y="262"/>
                  <a:pt x="20418" y="400"/>
                  <a:pt x="20491" y="581"/>
                </a:cubicBezTo>
                <a:moveTo>
                  <a:pt x="15350" y="9978"/>
                </a:moveTo>
                <a:cubicBezTo>
                  <a:pt x="15596" y="10017"/>
                  <a:pt x="15811" y="9927"/>
                  <a:pt x="15994" y="9713"/>
                </a:cubicBezTo>
                <a:cubicBezTo>
                  <a:pt x="16179" y="9504"/>
                  <a:pt x="16277" y="9249"/>
                  <a:pt x="16291" y="8953"/>
                </a:cubicBezTo>
                <a:cubicBezTo>
                  <a:pt x="16305" y="8637"/>
                  <a:pt x="16230" y="8374"/>
                  <a:pt x="16064" y="8160"/>
                </a:cubicBezTo>
                <a:cubicBezTo>
                  <a:pt x="15893" y="7948"/>
                  <a:pt x="15680" y="7832"/>
                  <a:pt x="15418" y="7815"/>
                </a:cubicBezTo>
                <a:cubicBezTo>
                  <a:pt x="14321" y="7762"/>
                  <a:pt x="13285" y="7835"/>
                  <a:pt x="12316" y="8038"/>
                </a:cubicBezTo>
                <a:cubicBezTo>
                  <a:pt x="11345" y="8241"/>
                  <a:pt x="10425" y="8572"/>
                  <a:pt x="9550" y="9032"/>
                </a:cubicBezTo>
                <a:cubicBezTo>
                  <a:pt x="8673" y="9492"/>
                  <a:pt x="7842" y="10091"/>
                  <a:pt x="7047" y="10831"/>
                </a:cubicBezTo>
                <a:cubicBezTo>
                  <a:pt x="6249" y="11568"/>
                  <a:pt x="5479" y="12465"/>
                  <a:pt x="4733" y="13519"/>
                </a:cubicBezTo>
                <a:cubicBezTo>
                  <a:pt x="4562" y="13764"/>
                  <a:pt x="4483" y="14033"/>
                  <a:pt x="4497" y="14323"/>
                </a:cubicBezTo>
                <a:cubicBezTo>
                  <a:pt x="4511" y="14617"/>
                  <a:pt x="4621" y="14863"/>
                  <a:pt x="4822" y="15063"/>
                </a:cubicBezTo>
                <a:cubicBezTo>
                  <a:pt x="4972" y="15221"/>
                  <a:pt x="5163" y="15312"/>
                  <a:pt x="5393" y="15317"/>
                </a:cubicBezTo>
                <a:cubicBezTo>
                  <a:pt x="5669" y="15317"/>
                  <a:pt x="5900" y="15196"/>
                  <a:pt x="6088" y="14953"/>
                </a:cubicBezTo>
                <a:cubicBezTo>
                  <a:pt x="6759" y="14035"/>
                  <a:pt x="7435" y="13245"/>
                  <a:pt x="8116" y="12587"/>
                </a:cubicBezTo>
                <a:cubicBezTo>
                  <a:pt x="8795" y="11929"/>
                  <a:pt x="9511" y="11401"/>
                  <a:pt x="10259" y="11006"/>
                </a:cubicBezTo>
                <a:cubicBezTo>
                  <a:pt x="11010" y="10610"/>
                  <a:pt x="11801" y="10331"/>
                  <a:pt x="12636" y="10167"/>
                </a:cubicBezTo>
                <a:cubicBezTo>
                  <a:pt x="13467" y="10003"/>
                  <a:pt x="14373" y="9938"/>
                  <a:pt x="15350" y="9978"/>
                </a:cubicBezTo>
              </a:path>
            </a:pathLst>
          </a:custGeom>
          <a:solidFill>
            <a:schemeClr val="accent3"/>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17" name="AutoShape 88">
            <a:extLst>
              <a:ext uri="{FF2B5EF4-FFF2-40B4-BE49-F238E27FC236}">
                <a16:creationId xmlns:a16="http://schemas.microsoft.com/office/drawing/2014/main" id="{2903A9F3-FCCF-DE45-826F-956FF7BC6BB2}"/>
              </a:ext>
            </a:extLst>
          </p:cNvPr>
          <p:cNvSpPr>
            <a:spLocks/>
          </p:cNvSpPr>
          <p:nvPr/>
        </p:nvSpPr>
        <p:spPr bwMode="auto">
          <a:xfrm>
            <a:off x="8648358" y="2447591"/>
            <a:ext cx="224606" cy="224606"/>
          </a:xfrm>
          <a:custGeom>
            <a:avLst/>
            <a:gdLst>
              <a:gd name="T0" fmla="*/ 78407031 w 21600"/>
              <a:gd name="T1" fmla="*/ 68698833 h 21600"/>
              <a:gd name="T2" fmla="*/ 84218639 w 21600"/>
              <a:gd name="T3" fmla="*/ 70850002 h 21600"/>
              <a:gd name="T4" fmla="*/ 113607092 w 21600"/>
              <a:gd name="T5" fmla="*/ 94201580 h 21600"/>
              <a:gd name="T6" fmla="*/ 117212463 w 21600"/>
              <a:gd name="T7" fmla="*/ 99063916 h 21600"/>
              <a:gd name="T8" fmla="*/ 118540689 w 21600"/>
              <a:gd name="T9" fmla="*/ 105325739 h 21600"/>
              <a:gd name="T10" fmla="*/ 115286261 w 21600"/>
              <a:gd name="T11" fmla="*/ 114682658 h 21600"/>
              <a:gd name="T12" fmla="*/ 107537250 w 21600"/>
              <a:gd name="T13" fmla="*/ 118540689 h 21600"/>
              <a:gd name="T14" fmla="*/ 101412640 w 21600"/>
              <a:gd name="T15" fmla="*/ 116230224 h 21600"/>
              <a:gd name="T16" fmla="*/ 72051898 w 21600"/>
              <a:gd name="T17" fmla="*/ 92884255 h 21600"/>
              <a:gd name="T18" fmla="*/ 67403610 w 21600"/>
              <a:gd name="T19" fmla="*/ 83170448 h 21600"/>
              <a:gd name="T20" fmla="*/ 53310331 w 21600"/>
              <a:gd name="T21" fmla="*/ 71876408 h 21600"/>
              <a:gd name="T22" fmla="*/ 46746724 w 21600"/>
              <a:gd name="T23" fmla="*/ 83604153 h 21600"/>
              <a:gd name="T24" fmla="*/ 44458361 w 21600"/>
              <a:gd name="T25" fmla="*/ 85091358 h 21600"/>
              <a:gd name="T26" fmla="*/ 42910478 w 21600"/>
              <a:gd name="T27" fmla="*/ 84498656 h 21600"/>
              <a:gd name="T28" fmla="*/ 46384563 w 21600"/>
              <a:gd name="T29" fmla="*/ 91907307 h 21600"/>
              <a:gd name="T30" fmla="*/ 45737110 w 21600"/>
              <a:gd name="T31" fmla="*/ 95441735 h 21600"/>
              <a:gd name="T32" fmla="*/ 43997263 w 21600"/>
              <a:gd name="T33" fmla="*/ 98476506 h 21600"/>
              <a:gd name="T34" fmla="*/ 41527501 w 21600"/>
              <a:gd name="T35" fmla="*/ 100660958 h 21600"/>
              <a:gd name="T36" fmla="*/ 38646435 w 21600"/>
              <a:gd name="T37" fmla="*/ 101467408 h 21600"/>
              <a:gd name="T38" fmla="*/ 34810206 w 21600"/>
              <a:gd name="T39" fmla="*/ 100133891 h 21600"/>
              <a:gd name="T40" fmla="*/ 3023870 w 21600"/>
              <a:gd name="T41" fmla="*/ 74784867 h 21600"/>
              <a:gd name="T42" fmla="*/ 0 w 21600"/>
              <a:gd name="T43" fmla="*/ 67941243 h 21600"/>
              <a:gd name="T44" fmla="*/ 2288364 w 21600"/>
              <a:gd name="T45" fmla="*/ 61196555 h 21600"/>
              <a:gd name="T46" fmla="*/ 7727227 w 21600"/>
              <a:gd name="T47" fmla="*/ 58068439 h 21600"/>
              <a:gd name="T48" fmla="*/ 11936518 w 21600"/>
              <a:gd name="T49" fmla="*/ 59709350 h 21600"/>
              <a:gd name="T50" fmla="*/ 10641277 w 21600"/>
              <a:gd name="T51" fmla="*/ 56970771 h 21600"/>
              <a:gd name="T52" fmla="*/ 11124159 w 21600"/>
              <a:gd name="T53" fmla="*/ 55203866 h 21600"/>
              <a:gd name="T54" fmla="*/ 31786318 w 21600"/>
              <a:gd name="T55" fmla="*/ 17956583 h 21600"/>
              <a:gd name="T56" fmla="*/ 34075000 w 21600"/>
              <a:gd name="T57" fmla="*/ 16409017 h 21600"/>
              <a:gd name="T58" fmla="*/ 35562205 w 21600"/>
              <a:gd name="T59" fmla="*/ 17073280 h 21600"/>
              <a:gd name="T60" fmla="*/ 33081560 w 21600"/>
              <a:gd name="T61" fmla="*/ 13884504 h 21600"/>
              <a:gd name="T62" fmla="*/ 32165290 w 21600"/>
              <a:gd name="T63" fmla="*/ 9713807 h 21600"/>
              <a:gd name="T64" fmla="*/ 34514014 w 21600"/>
              <a:gd name="T65" fmla="*/ 3051263 h 21600"/>
              <a:gd name="T66" fmla="*/ 39886608 w 21600"/>
              <a:gd name="T67" fmla="*/ 0 h 21600"/>
              <a:gd name="T68" fmla="*/ 43711954 w 21600"/>
              <a:gd name="T69" fmla="*/ 1426845 h 21600"/>
              <a:gd name="T70" fmla="*/ 75498290 w 21600"/>
              <a:gd name="T71" fmla="*/ 26786769 h 21600"/>
              <a:gd name="T72" fmla="*/ 77721001 w 21600"/>
              <a:gd name="T73" fmla="*/ 29777972 h 21600"/>
              <a:gd name="T74" fmla="*/ 78538652 w 21600"/>
              <a:gd name="T75" fmla="*/ 33761998 h 21600"/>
              <a:gd name="T76" fmla="*/ 77879981 w 21600"/>
              <a:gd name="T77" fmla="*/ 37356803 h 21600"/>
              <a:gd name="T78" fmla="*/ 76239088 w 21600"/>
              <a:gd name="T79" fmla="*/ 40435442 h 21600"/>
              <a:gd name="T80" fmla="*/ 73769643 w 21600"/>
              <a:gd name="T81" fmla="*/ 42608694 h 21600"/>
              <a:gd name="T82" fmla="*/ 70800524 w 21600"/>
              <a:gd name="T83" fmla="*/ 43475804 h 21600"/>
              <a:gd name="T84" fmla="*/ 66602434 w 21600"/>
              <a:gd name="T85" fmla="*/ 41769259 h 21600"/>
              <a:gd name="T86" fmla="*/ 67902967 w 21600"/>
              <a:gd name="T87" fmla="*/ 44513112 h 21600"/>
              <a:gd name="T88" fmla="*/ 67403610 w 21600"/>
              <a:gd name="T89" fmla="*/ 46373680 h 21600"/>
              <a:gd name="T90" fmla="*/ 60916838 w 21600"/>
              <a:gd name="T91" fmla="*/ 58068439 h 21600"/>
              <a:gd name="T92" fmla="*/ 74944164 w 21600"/>
              <a:gd name="T93" fmla="*/ 69285944 h 21600"/>
              <a:gd name="T94" fmla="*/ 76678402 w 21600"/>
              <a:gd name="T95" fmla="*/ 68852538 h 21600"/>
              <a:gd name="T96" fmla="*/ 78407031 w 21600"/>
              <a:gd name="T97" fmla="*/ 68698833 h 216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600" h="21600">
                <a:moveTo>
                  <a:pt x="14287" y="12518"/>
                </a:moveTo>
                <a:cubicBezTo>
                  <a:pt x="14687" y="12518"/>
                  <a:pt x="15038" y="12648"/>
                  <a:pt x="15346" y="12910"/>
                </a:cubicBezTo>
                <a:lnTo>
                  <a:pt x="20701" y="17165"/>
                </a:lnTo>
                <a:cubicBezTo>
                  <a:pt x="20976" y="17407"/>
                  <a:pt x="21198" y="17704"/>
                  <a:pt x="21358" y="18051"/>
                </a:cubicBezTo>
                <a:cubicBezTo>
                  <a:pt x="21518" y="18398"/>
                  <a:pt x="21600" y="18780"/>
                  <a:pt x="21600" y="19192"/>
                </a:cubicBezTo>
                <a:cubicBezTo>
                  <a:pt x="21600" y="19861"/>
                  <a:pt x="21402" y="20428"/>
                  <a:pt x="21007" y="20897"/>
                </a:cubicBezTo>
                <a:cubicBezTo>
                  <a:pt x="20614" y="21366"/>
                  <a:pt x="20143" y="21600"/>
                  <a:pt x="19595" y="21600"/>
                </a:cubicBezTo>
                <a:cubicBezTo>
                  <a:pt x="19183" y="21600"/>
                  <a:pt x="18811" y="21459"/>
                  <a:pt x="18479" y="21179"/>
                </a:cubicBezTo>
                <a:lnTo>
                  <a:pt x="13129" y="16925"/>
                </a:lnTo>
                <a:cubicBezTo>
                  <a:pt x="12599" y="16498"/>
                  <a:pt x="12319" y="15908"/>
                  <a:pt x="12282" y="15155"/>
                </a:cubicBezTo>
                <a:lnTo>
                  <a:pt x="9714" y="13097"/>
                </a:lnTo>
                <a:lnTo>
                  <a:pt x="8518" y="15234"/>
                </a:lnTo>
                <a:cubicBezTo>
                  <a:pt x="8412" y="15412"/>
                  <a:pt x="8273" y="15505"/>
                  <a:pt x="8101" y="15505"/>
                </a:cubicBezTo>
                <a:cubicBezTo>
                  <a:pt x="7996" y="15505"/>
                  <a:pt x="7901" y="15468"/>
                  <a:pt x="7819" y="15397"/>
                </a:cubicBezTo>
                <a:cubicBezTo>
                  <a:pt x="8233" y="15748"/>
                  <a:pt x="8445" y="16199"/>
                  <a:pt x="8452" y="16747"/>
                </a:cubicBezTo>
                <a:cubicBezTo>
                  <a:pt x="8452" y="16973"/>
                  <a:pt x="8412" y="17187"/>
                  <a:pt x="8334" y="17391"/>
                </a:cubicBezTo>
                <a:cubicBezTo>
                  <a:pt x="8254" y="17591"/>
                  <a:pt x="8151" y="17778"/>
                  <a:pt x="8017" y="17944"/>
                </a:cubicBezTo>
                <a:cubicBezTo>
                  <a:pt x="7885" y="18108"/>
                  <a:pt x="7737" y="18240"/>
                  <a:pt x="7567" y="18342"/>
                </a:cubicBezTo>
                <a:cubicBezTo>
                  <a:pt x="7395" y="18441"/>
                  <a:pt x="7221" y="18489"/>
                  <a:pt x="7042" y="18489"/>
                </a:cubicBezTo>
                <a:cubicBezTo>
                  <a:pt x="6781" y="18489"/>
                  <a:pt x="6546" y="18410"/>
                  <a:pt x="6343" y="18246"/>
                </a:cubicBezTo>
                <a:lnTo>
                  <a:pt x="551" y="13627"/>
                </a:lnTo>
                <a:cubicBezTo>
                  <a:pt x="184" y="13328"/>
                  <a:pt x="0" y="12916"/>
                  <a:pt x="0" y="12380"/>
                </a:cubicBezTo>
                <a:cubicBezTo>
                  <a:pt x="0" y="11939"/>
                  <a:pt x="137" y="11530"/>
                  <a:pt x="417" y="11151"/>
                </a:cubicBezTo>
                <a:cubicBezTo>
                  <a:pt x="694" y="10773"/>
                  <a:pt x="1024" y="10581"/>
                  <a:pt x="1408" y="10581"/>
                </a:cubicBezTo>
                <a:cubicBezTo>
                  <a:pt x="1673" y="10581"/>
                  <a:pt x="1925" y="10683"/>
                  <a:pt x="2175" y="10880"/>
                </a:cubicBezTo>
                <a:cubicBezTo>
                  <a:pt x="2024" y="10756"/>
                  <a:pt x="1944" y="10587"/>
                  <a:pt x="1939" y="10381"/>
                </a:cubicBezTo>
                <a:cubicBezTo>
                  <a:pt x="1939" y="10310"/>
                  <a:pt x="1968" y="10203"/>
                  <a:pt x="2027" y="10059"/>
                </a:cubicBezTo>
                <a:lnTo>
                  <a:pt x="5792" y="3272"/>
                </a:lnTo>
                <a:cubicBezTo>
                  <a:pt x="5898" y="3094"/>
                  <a:pt x="6035" y="2998"/>
                  <a:pt x="6209" y="2990"/>
                </a:cubicBezTo>
                <a:cubicBezTo>
                  <a:pt x="6329" y="2990"/>
                  <a:pt x="6419" y="3029"/>
                  <a:pt x="6480" y="3111"/>
                </a:cubicBezTo>
                <a:cubicBezTo>
                  <a:pt x="6294" y="2947"/>
                  <a:pt x="6141" y="2755"/>
                  <a:pt x="6028" y="2530"/>
                </a:cubicBezTo>
                <a:cubicBezTo>
                  <a:pt x="5915" y="2304"/>
                  <a:pt x="5861" y="2052"/>
                  <a:pt x="5861" y="1770"/>
                </a:cubicBezTo>
                <a:cubicBezTo>
                  <a:pt x="5861" y="1330"/>
                  <a:pt x="6002" y="926"/>
                  <a:pt x="6289" y="556"/>
                </a:cubicBezTo>
                <a:cubicBezTo>
                  <a:pt x="6574" y="189"/>
                  <a:pt x="6899" y="0"/>
                  <a:pt x="7268" y="0"/>
                </a:cubicBezTo>
                <a:cubicBezTo>
                  <a:pt x="7515" y="0"/>
                  <a:pt x="7751" y="90"/>
                  <a:pt x="7965" y="260"/>
                </a:cubicBezTo>
                <a:lnTo>
                  <a:pt x="13757" y="4881"/>
                </a:lnTo>
                <a:cubicBezTo>
                  <a:pt x="13932" y="5025"/>
                  <a:pt x="14066" y="5206"/>
                  <a:pt x="14162" y="5426"/>
                </a:cubicBezTo>
                <a:cubicBezTo>
                  <a:pt x="14259" y="5646"/>
                  <a:pt x="14311" y="5889"/>
                  <a:pt x="14311" y="6152"/>
                </a:cubicBezTo>
                <a:cubicBezTo>
                  <a:pt x="14311" y="6375"/>
                  <a:pt x="14271" y="6595"/>
                  <a:pt x="14191" y="6807"/>
                </a:cubicBezTo>
                <a:cubicBezTo>
                  <a:pt x="14113" y="7021"/>
                  <a:pt x="14014" y="7205"/>
                  <a:pt x="13892" y="7368"/>
                </a:cubicBezTo>
                <a:cubicBezTo>
                  <a:pt x="13772" y="7529"/>
                  <a:pt x="13623" y="7662"/>
                  <a:pt x="13442" y="7764"/>
                </a:cubicBezTo>
                <a:cubicBezTo>
                  <a:pt x="13261" y="7871"/>
                  <a:pt x="13082" y="7922"/>
                  <a:pt x="12901" y="7922"/>
                </a:cubicBezTo>
                <a:cubicBezTo>
                  <a:pt x="12656" y="7922"/>
                  <a:pt x="12397" y="7820"/>
                  <a:pt x="12136" y="7611"/>
                </a:cubicBezTo>
                <a:cubicBezTo>
                  <a:pt x="12284" y="7738"/>
                  <a:pt x="12366" y="7902"/>
                  <a:pt x="12373" y="8111"/>
                </a:cubicBezTo>
                <a:cubicBezTo>
                  <a:pt x="12373" y="8238"/>
                  <a:pt x="12343" y="8348"/>
                  <a:pt x="12282" y="8450"/>
                </a:cubicBezTo>
                <a:lnTo>
                  <a:pt x="11100" y="10581"/>
                </a:lnTo>
                <a:lnTo>
                  <a:pt x="13656" y="12625"/>
                </a:lnTo>
                <a:cubicBezTo>
                  <a:pt x="13762" y="12589"/>
                  <a:pt x="13866" y="12563"/>
                  <a:pt x="13972" y="12546"/>
                </a:cubicBezTo>
                <a:cubicBezTo>
                  <a:pt x="14078" y="12526"/>
                  <a:pt x="14183" y="12518"/>
                  <a:pt x="14287" y="12518"/>
                </a:cubicBezTo>
              </a:path>
            </a:pathLst>
          </a:custGeom>
          <a:solidFill>
            <a:schemeClr val="accent3"/>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18" name="AutoShape 89">
            <a:extLst>
              <a:ext uri="{FF2B5EF4-FFF2-40B4-BE49-F238E27FC236}">
                <a16:creationId xmlns:a16="http://schemas.microsoft.com/office/drawing/2014/main" id="{D9D80D9D-4463-604D-B8CC-D7AD53A354C2}"/>
              </a:ext>
            </a:extLst>
          </p:cNvPr>
          <p:cNvSpPr>
            <a:spLocks/>
          </p:cNvSpPr>
          <p:nvPr/>
        </p:nvSpPr>
        <p:spPr bwMode="auto">
          <a:xfrm>
            <a:off x="9104406" y="2449563"/>
            <a:ext cx="224606" cy="224606"/>
          </a:xfrm>
          <a:custGeom>
            <a:avLst/>
            <a:gdLst>
              <a:gd name="T0" fmla="*/ 68216341 w 21575"/>
              <a:gd name="T1" fmla="*/ 0 h 21600"/>
              <a:gd name="T2" fmla="*/ 84396153 w 21575"/>
              <a:gd name="T3" fmla="*/ 2239204 h 21600"/>
              <a:gd name="T4" fmla="*/ 97547267 w 21575"/>
              <a:gd name="T5" fmla="*/ 3929274 h 21600"/>
              <a:gd name="T6" fmla="*/ 102316415 w 21575"/>
              <a:gd name="T7" fmla="*/ 3561821 h 21600"/>
              <a:gd name="T8" fmla="*/ 110577060 w 21575"/>
              <a:gd name="T9" fmla="*/ 3622181 h 21600"/>
              <a:gd name="T10" fmla="*/ 114916469 w 21575"/>
              <a:gd name="T11" fmla="*/ 11074682 h 21600"/>
              <a:gd name="T12" fmla="*/ 114173029 w 21575"/>
              <a:gd name="T13" fmla="*/ 22363430 h 21600"/>
              <a:gd name="T14" fmla="*/ 115164406 w 21575"/>
              <a:gd name="T15" fmla="*/ 30946901 h 21600"/>
              <a:gd name="T16" fmla="*/ 117125016 w 21575"/>
              <a:gd name="T17" fmla="*/ 36835345 h 21600"/>
              <a:gd name="T18" fmla="*/ 118793416 w 21575"/>
              <a:gd name="T19" fmla="*/ 55159681 h 21600"/>
              <a:gd name="T20" fmla="*/ 112923120 w 21575"/>
              <a:gd name="T21" fmla="*/ 79740548 h 21600"/>
              <a:gd name="T22" fmla="*/ 101099264 w 21575"/>
              <a:gd name="T23" fmla="*/ 97466891 h 21600"/>
              <a:gd name="T24" fmla="*/ 86125372 w 21575"/>
              <a:gd name="T25" fmla="*/ 110473384 h 21600"/>
              <a:gd name="T26" fmla="*/ 64476926 w 21575"/>
              <a:gd name="T27" fmla="*/ 117700937 h 21600"/>
              <a:gd name="T28" fmla="*/ 50477900 w 21575"/>
              <a:gd name="T29" fmla="*/ 118540689 h 21600"/>
              <a:gd name="T30" fmla="*/ 21868605 w 21575"/>
              <a:gd name="T31" fmla="*/ 115994392 h 21600"/>
              <a:gd name="T32" fmla="*/ 15860478 w 21575"/>
              <a:gd name="T33" fmla="*/ 116800842 h 21600"/>
              <a:gd name="T34" fmla="*/ 9593501 w 21575"/>
              <a:gd name="T35" fmla="*/ 117750414 h 21600"/>
              <a:gd name="T36" fmla="*/ 1613515 w 21575"/>
              <a:gd name="T37" fmla="*/ 113129501 h 21600"/>
              <a:gd name="T38" fmla="*/ 1244594 w 21575"/>
              <a:gd name="T39" fmla="*/ 102279768 h 21600"/>
              <a:gd name="T40" fmla="*/ 1646573 w 21575"/>
              <a:gd name="T41" fmla="*/ 91331080 h 21600"/>
              <a:gd name="T42" fmla="*/ 71732 w 21575"/>
              <a:gd name="T43" fmla="*/ 78774802 h 21600"/>
              <a:gd name="T44" fmla="*/ 655196 w 21575"/>
              <a:gd name="T45" fmla="*/ 67743670 h 21600"/>
              <a:gd name="T46" fmla="*/ 1905406 w 21575"/>
              <a:gd name="T47" fmla="*/ 57102693 h 21600"/>
              <a:gd name="T48" fmla="*/ 7451071 w 21575"/>
              <a:gd name="T49" fmla="*/ 38234814 h 21600"/>
              <a:gd name="T50" fmla="*/ 14764629 w 21575"/>
              <a:gd name="T51" fmla="*/ 25886974 h 21600"/>
              <a:gd name="T52" fmla="*/ 18101747 w 21575"/>
              <a:gd name="T53" fmla="*/ 22429399 h 21600"/>
              <a:gd name="T54" fmla="*/ 25035152 w 21575"/>
              <a:gd name="T55" fmla="*/ 15651727 h 21600"/>
              <a:gd name="T56" fmla="*/ 34144028 w 21575"/>
              <a:gd name="T57" fmla="*/ 10257032 h 21600"/>
              <a:gd name="T58" fmla="*/ 44409272 w 21575"/>
              <a:gd name="T59" fmla="*/ 5844593 h 21600"/>
              <a:gd name="T60" fmla="*/ 56095297 w 21575"/>
              <a:gd name="T61" fmla="*/ 1772514 h 21600"/>
              <a:gd name="T62" fmla="*/ 68216341 w 21575"/>
              <a:gd name="T63" fmla="*/ 0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575" h="21600">
                <a:moveTo>
                  <a:pt x="12387" y="0"/>
                </a:moveTo>
                <a:lnTo>
                  <a:pt x="12387" y="0"/>
                </a:lnTo>
                <a:cubicBezTo>
                  <a:pt x="12914" y="0"/>
                  <a:pt x="13416" y="44"/>
                  <a:pt x="13895" y="126"/>
                </a:cubicBezTo>
                <a:cubicBezTo>
                  <a:pt x="14374" y="211"/>
                  <a:pt x="14851" y="305"/>
                  <a:pt x="15325" y="408"/>
                </a:cubicBezTo>
                <a:cubicBezTo>
                  <a:pt x="15692" y="481"/>
                  <a:pt x="16070" y="552"/>
                  <a:pt x="16466" y="619"/>
                </a:cubicBezTo>
                <a:cubicBezTo>
                  <a:pt x="16861" y="684"/>
                  <a:pt x="17276" y="716"/>
                  <a:pt x="17713" y="716"/>
                </a:cubicBezTo>
                <a:lnTo>
                  <a:pt x="17741" y="716"/>
                </a:lnTo>
                <a:cubicBezTo>
                  <a:pt x="17999" y="716"/>
                  <a:pt x="18279" y="693"/>
                  <a:pt x="18579" y="649"/>
                </a:cubicBezTo>
                <a:cubicBezTo>
                  <a:pt x="18877" y="602"/>
                  <a:pt x="19176" y="575"/>
                  <a:pt x="19471" y="575"/>
                </a:cubicBezTo>
                <a:cubicBezTo>
                  <a:pt x="19695" y="575"/>
                  <a:pt x="19900" y="604"/>
                  <a:pt x="20079" y="660"/>
                </a:cubicBezTo>
                <a:cubicBezTo>
                  <a:pt x="20267" y="716"/>
                  <a:pt x="20410" y="833"/>
                  <a:pt x="20517" y="1012"/>
                </a:cubicBezTo>
                <a:cubicBezTo>
                  <a:pt x="20724" y="1300"/>
                  <a:pt x="20842" y="1637"/>
                  <a:pt x="20867" y="2018"/>
                </a:cubicBezTo>
                <a:cubicBezTo>
                  <a:pt x="20895" y="2394"/>
                  <a:pt x="20884" y="2752"/>
                  <a:pt x="20842" y="3078"/>
                </a:cubicBezTo>
                <a:cubicBezTo>
                  <a:pt x="20802" y="3403"/>
                  <a:pt x="20769" y="3735"/>
                  <a:pt x="20732" y="4075"/>
                </a:cubicBezTo>
                <a:cubicBezTo>
                  <a:pt x="20699" y="4412"/>
                  <a:pt x="20704" y="4747"/>
                  <a:pt x="20758" y="5081"/>
                </a:cubicBezTo>
                <a:cubicBezTo>
                  <a:pt x="20797" y="5301"/>
                  <a:pt x="20847" y="5483"/>
                  <a:pt x="20912" y="5639"/>
                </a:cubicBezTo>
                <a:cubicBezTo>
                  <a:pt x="20979" y="5794"/>
                  <a:pt x="21049" y="5964"/>
                  <a:pt x="21119" y="6152"/>
                </a:cubicBezTo>
                <a:cubicBezTo>
                  <a:pt x="21195" y="6319"/>
                  <a:pt x="21243" y="6510"/>
                  <a:pt x="21268" y="6712"/>
                </a:cubicBezTo>
                <a:cubicBezTo>
                  <a:pt x="21296" y="6918"/>
                  <a:pt x="21327" y="7117"/>
                  <a:pt x="21363" y="7302"/>
                </a:cubicBezTo>
                <a:cubicBezTo>
                  <a:pt x="21526" y="8276"/>
                  <a:pt x="21593" y="9191"/>
                  <a:pt x="21571" y="10051"/>
                </a:cubicBezTo>
                <a:cubicBezTo>
                  <a:pt x="21548" y="10904"/>
                  <a:pt x="21444" y="11702"/>
                  <a:pt x="21262" y="12445"/>
                </a:cubicBezTo>
                <a:cubicBezTo>
                  <a:pt x="21080" y="13184"/>
                  <a:pt x="20828" y="13876"/>
                  <a:pt x="20505" y="14530"/>
                </a:cubicBezTo>
                <a:cubicBezTo>
                  <a:pt x="20183" y="15179"/>
                  <a:pt x="19818" y="15800"/>
                  <a:pt x="19418" y="16390"/>
                </a:cubicBezTo>
                <a:cubicBezTo>
                  <a:pt x="19087" y="16848"/>
                  <a:pt x="18734" y="17302"/>
                  <a:pt x="18358" y="17760"/>
                </a:cubicBezTo>
                <a:cubicBezTo>
                  <a:pt x="17982" y="18215"/>
                  <a:pt x="17570" y="18640"/>
                  <a:pt x="17122" y="19045"/>
                </a:cubicBezTo>
                <a:cubicBezTo>
                  <a:pt x="16673" y="19447"/>
                  <a:pt x="16182" y="19808"/>
                  <a:pt x="15639" y="20130"/>
                </a:cubicBezTo>
                <a:cubicBezTo>
                  <a:pt x="15098" y="20456"/>
                  <a:pt x="14495" y="20732"/>
                  <a:pt x="13836" y="20966"/>
                </a:cubicBezTo>
                <a:cubicBezTo>
                  <a:pt x="13152" y="21219"/>
                  <a:pt x="12446" y="21380"/>
                  <a:pt x="11708" y="21447"/>
                </a:cubicBezTo>
                <a:cubicBezTo>
                  <a:pt x="10968" y="21509"/>
                  <a:pt x="10259" y="21562"/>
                  <a:pt x="9581" y="21600"/>
                </a:cubicBezTo>
                <a:lnTo>
                  <a:pt x="9166" y="21600"/>
                </a:lnTo>
                <a:cubicBezTo>
                  <a:pt x="8235" y="21600"/>
                  <a:pt x="7363" y="21521"/>
                  <a:pt x="6556" y="21365"/>
                </a:cubicBezTo>
                <a:cubicBezTo>
                  <a:pt x="5746" y="21213"/>
                  <a:pt x="4882" y="21136"/>
                  <a:pt x="3971" y="21136"/>
                </a:cubicBezTo>
                <a:lnTo>
                  <a:pt x="3918" y="21136"/>
                </a:lnTo>
                <a:cubicBezTo>
                  <a:pt x="3604" y="21136"/>
                  <a:pt x="3259" y="21186"/>
                  <a:pt x="2880" y="21283"/>
                </a:cubicBezTo>
                <a:cubicBezTo>
                  <a:pt x="2510" y="21383"/>
                  <a:pt x="2138" y="21442"/>
                  <a:pt x="1770" y="21456"/>
                </a:cubicBezTo>
                <a:lnTo>
                  <a:pt x="1742" y="21456"/>
                </a:lnTo>
                <a:cubicBezTo>
                  <a:pt x="1411" y="21456"/>
                  <a:pt x="1117" y="21377"/>
                  <a:pt x="865" y="21213"/>
                </a:cubicBezTo>
                <a:cubicBezTo>
                  <a:pt x="610" y="21051"/>
                  <a:pt x="416" y="20849"/>
                  <a:pt x="293" y="20614"/>
                </a:cubicBezTo>
                <a:cubicBezTo>
                  <a:pt x="114" y="20289"/>
                  <a:pt x="35" y="19951"/>
                  <a:pt x="57" y="19599"/>
                </a:cubicBezTo>
                <a:cubicBezTo>
                  <a:pt x="80" y="19247"/>
                  <a:pt x="139" y="18925"/>
                  <a:pt x="226" y="18637"/>
                </a:cubicBezTo>
                <a:cubicBezTo>
                  <a:pt x="313" y="18347"/>
                  <a:pt x="363" y="18036"/>
                  <a:pt x="369" y="17701"/>
                </a:cubicBezTo>
                <a:cubicBezTo>
                  <a:pt x="371" y="17370"/>
                  <a:pt x="349" y="17018"/>
                  <a:pt x="299" y="16642"/>
                </a:cubicBezTo>
                <a:cubicBezTo>
                  <a:pt x="251" y="16267"/>
                  <a:pt x="192" y="15888"/>
                  <a:pt x="133" y="15504"/>
                </a:cubicBezTo>
                <a:cubicBezTo>
                  <a:pt x="69" y="15120"/>
                  <a:pt x="29" y="14735"/>
                  <a:pt x="13" y="14354"/>
                </a:cubicBezTo>
                <a:cubicBezTo>
                  <a:pt x="-7" y="14025"/>
                  <a:pt x="-4" y="13706"/>
                  <a:pt x="24" y="13389"/>
                </a:cubicBezTo>
                <a:cubicBezTo>
                  <a:pt x="52" y="13078"/>
                  <a:pt x="83" y="12729"/>
                  <a:pt x="119" y="12344"/>
                </a:cubicBezTo>
                <a:cubicBezTo>
                  <a:pt x="156" y="12019"/>
                  <a:pt x="186" y="11679"/>
                  <a:pt x="212" y="11332"/>
                </a:cubicBezTo>
                <a:cubicBezTo>
                  <a:pt x="240" y="10986"/>
                  <a:pt x="285" y="10681"/>
                  <a:pt x="346" y="10405"/>
                </a:cubicBezTo>
                <a:cubicBezTo>
                  <a:pt x="472" y="9789"/>
                  <a:pt x="610" y="9191"/>
                  <a:pt x="758" y="8610"/>
                </a:cubicBezTo>
                <a:cubicBezTo>
                  <a:pt x="904" y="8026"/>
                  <a:pt x="1103" y="7484"/>
                  <a:pt x="1353" y="6967"/>
                </a:cubicBezTo>
                <a:cubicBezTo>
                  <a:pt x="1532" y="6583"/>
                  <a:pt x="1731" y="6202"/>
                  <a:pt x="1955" y="5826"/>
                </a:cubicBezTo>
                <a:cubicBezTo>
                  <a:pt x="2180" y="5454"/>
                  <a:pt x="2421" y="5081"/>
                  <a:pt x="2681" y="4717"/>
                </a:cubicBezTo>
                <a:cubicBezTo>
                  <a:pt x="2771" y="4588"/>
                  <a:pt x="2866" y="4474"/>
                  <a:pt x="2965" y="4374"/>
                </a:cubicBezTo>
                <a:cubicBezTo>
                  <a:pt x="3063" y="4277"/>
                  <a:pt x="3169" y="4183"/>
                  <a:pt x="3287" y="4087"/>
                </a:cubicBezTo>
                <a:cubicBezTo>
                  <a:pt x="3492" y="3872"/>
                  <a:pt x="3691" y="3658"/>
                  <a:pt x="3890" y="3450"/>
                </a:cubicBezTo>
                <a:cubicBezTo>
                  <a:pt x="4086" y="3239"/>
                  <a:pt x="4305" y="3036"/>
                  <a:pt x="4546" y="2852"/>
                </a:cubicBezTo>
                <a:cubicBezTo>
                  <a:pt x="4787" y="2664"/>
                  <a:pt x="5045" y="2494"/>
                  <a:pt x="5319" y="2338"/>
                </a:cubicBezTo>
                <a:cubicBezTo>
                  <a:pt x="5591" y="2183"/>
                  <a:pt x="5886" y="2027"/>
                  <a:pt x="6200" y="1869"/>
                </a:cubicBezTo>
                <a:cubicBezTo>
                  <a:pt x="6494" y="1719"/>
                  <a:pt x="6797" y="1581"/>
                  <a:pt x="7102" y="1455"/>
                </a:cubicBezTo>
                <a:cubicBezTo>
                  <a:pt x="7414" y="1329"/>
                  <a:pt x="7733" y="1197"/>
                  <a:pt x="8064" y="1065"/>
                </a:cubicBezTo>
                <a:cubicBezTo>
                  <a:pt x="8692" y="795"/>
                  <a:pt x="9387" y="555"/>
                  <a:pt x="10158" y="349"/>
                </a:cubicBezTo>
                <a:lnTo>
                  <a:pt x="10186" y="323"/>
                </a:lnTo>
                <a:cubicBezTo>
                  <a:pt x="10584" y="211"/>
                  <a:pt x="10968" y="129"/>
                  <a:pt x="11324" y="77"/>
                </a:cubicBezTo>
                <a:cubicBezTo>
                  <a:pt x="11683" y="26"/>
                  <a:pt x="12036" y="0"/>
                  <a:pt x="12387" y="0"/>
                </a:cubicBezTo>
              </a:path>
            </a:pathLst>
          </a:custGeom>
          <a:solidFill>
            <a:schemeClr val="accent3"/>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19" name="AutoShape 90">
            <a:extLst>
              <a:ext uri="{FF2B5EF4-FFF2-40B4-BE49-F238E27FC236}">
                <a16:creationId xmlns:a16="http://schemas.microsoft.com/office/drawing/2014/main" id="{10377A80-FEDC-0D47-8292-F53403F7D809}"/>
              </a:ext>
            </a:extLst>
          </p:cNvPr>
          <p:cNvSpPr>
            <a:spLocks/>
          </p:cNvSpPr>
          <p:nvPr/>
        </p:nvSpPr>
        <p:spPr bwMode="auto">
          <a:xfrm>
            <a:off x="9577244" y="2433688"/>
            <a:ext cx="224606" cy="224606"/>
          </a:xfrm>
          <a:custGeom>
            <a:avLst/>
            <a:gdLst>
              <a:gd name="T0" fmla="*/ 111247167 w 21600"/>
              <a:gd name="T1" fmla="*/ 53946901 h 21600"/>
              <a:gd name="T2" fmla="*/ 116526733 w 21600"/>
              <a:gd name="T3" fmla="*/ 57119185 h 21600"/>
              <a:gd name="T4" fmla="*/ 118540689 w 21600"/>
              <a:gd name="T5" fmla="*/ 62332799 h 21600"/>
              <a:gd name="T6" fmla="*/ 118540689 w 21600"/>
              <a:gd name="T7" fmla="*/ 109688401 h 21600"/>
              <a:gd name="T8" fmla="*/ 115258885 w 21600"/>
              <a:gd name="T9" fmla="*/ 115884554 h 21600"/>
              <a:gd name="T10" fmla="*/ 107553742 w 21600"/>
              <a:gd name="T11" fmla="*/ 118540689 h 21600"/>
              <a:gd name="T12" fmla="*/ 11063799 w 21600"/>
              <a:gd name="T13" fmla="*/ 118540689 h 21600"/>
              <a:gd name="T14" fmla="*/ 3320380 w 21600"/>
              <a:gd name="T15" fmla="*/ 115884554 h 21600"/>
              <a:gd name="T16" fmla="*/ 0 w 21600"/>
              <a:gd name="T17" fmla="*/ 109688401 h 21600"/>
              <a:gd name="T18" fmla="*/ 0 w 21600"/>
              <a:gd name="T19" fmla="*/ 62332799 h 21600"/>
              <a:gd name="T20" fmla="*/ 2013955 w 21600"/>
              <a:gd name="T21" fmla="*/ 57119185 h 21600"/>
              <a:gd name="T22" fmla="*/ 7392458 w 21600"/>
              <a:gd name="T23" fmla="*/ 53946901 h 21600"/>
              <a:gd name="T24" fmla="*/ 7392458 w 21600"/>
              <a:gd name="T25" fmla="*/ 41527501 h 21600"/>
              <a:gd name="T26" fmla="*/ 11442435 w 21600"/>
              <a:gd name="T27" fmla="*/ 25425894 h 21600"/>
              <a:gd name="T28" fmla="*/ 22544828 w 21600"/>
              <a:gd name="T29" fmla="*/ 12183251 h 21600"/>
              <a:gd name="T30" fmla="*/ 39107533 w 21600"/>
              <a:gd name="T31" fmla="*/ 3254428 h 21600"/>
              <a:gd name="T32" fmla="*/ 59319813 w 21600"/>
              <a:gd name="T33" fmla="*/ 0 h 21600"/>
              <a:gd name="T34" fmla="*/ 79455239 w 21600"/>
              <a:gd name="T35" fmla="*/ 3254428 h 21600"/>
              <a:gd name="T36" fmla="*/ 96012353 w 21600"/>
              <a:gd name="T37" fmla="*/ 12183251 h 21600"/>
              <a:gd name="T38" fmla="*/ 107196872 w 21600"/>
              <a:gd name="T39" fmla="*/ 25469762 h 21600"/>
              <a:gd name="T40" fmla="*/ 111247167 w 21600"/>
              <a:gd name="T41" fmla="*/ 41527501 h 21600"/>
              <a:gd name="T42" fmla="*/ 111247167 w 21600"/>
              <a:gd name="T43" fmla="*/ 53946901 h 21600"/>
              <a:gd name="T44" fmla="*/ 88921996 w 21600"/>
              <a:gd name="T45" fmla="*/ 41527501 h 21600"/>
              <a:gd name="T46" fmla="*/ 86605939 w 21600"/>
              <a:gd name="T47" fmla="*/ 32220041 h 21600"/>
              <a:gd name="T48" fmla="*/ 80206921 w 21600"/>
              <a:gd name="T49" fmla="*/ 24745438 h 21600"/>
              <a:gd name="T50" fmla="*/ 70723672 w 21600"/>
              <a:gd name="T51" fmla="*/ 19718514 h 21600"/>
              <a:gd name="T52" fmla="*/ 59319813 w 21600"/>
              <a:gd name="T53" fmla="*/ 17857946 h 21600"/>
              <a:gd name="T54" fmla="*/ 47778423 w 21600"/>
              <a:gd name="T55" fmla="*/ 19718514 h 21600"/>
              <a:gd name="T56" fmla="*/ 38355535 w 21600"/>
              <a:gd name="T57" fmla="*/ 24745438 h 21600"/>
              <a:gd name="T58" fmla="*/ 31934732 w 21600"/>
              <a:gd name="T59" fmla="*/ 32263909 h 21600"/>
              <a:gd name="T60" fmla="*/ 29618675 w 21600"/>
              <a:gd name="T61" fmla="*/ 41527501 h 21600"/>
              <a:gd name="T62" fmla="*/ 29618675 w 21600"/>
              <a:gd name="T63" fmla="*/ 53326824 h 21600"/>
              <a:gd name="T64" fmla="*/ 88921996 w 21600"/>
              <a:gd name="T65" fmla="*/ 53326824 h 21600"/>
              <a:gd name="T66" fmla="*/ 88921996 w 21600"/>
              <a:gd name="T67" fmla="*/ 41527501 h 21600"/>
              <a:gd name="T68" fmla="*/ 65663763 w 21600"/>
              <a:gd name="T69" fmla="*/ 84564626 h 21600"/>
              <a:gd name="T70" fmla="*/ 70147462 w 21600"/>
              <a:gd name="T71" fmla="*/ 80915069 h 21600"/>
              <a:gd name="T72" fmla="*/ 71887309 w 21600"/>
              <a:gd name="T73" fmla="*/ 75953779 h 21600"/>
              <a:gd name="T74" fmla="*/ 68210359 w 21600"/>
              <a:gd name="T75" fmla="*/ 68764485 h 21600"/>
              <a:gd name="T76" fmla="*/ 59319813 w 21600"/>
              <a:gd name="T77" fmla="*/ 65746207 h 21600"/>
              <a:gd name="T78" fmla="*/ 50429266 w 21600"/>
              <a:gd name="T79" fmla="*/ 68764485 h 21600"/>
              <a:gd name="T80" fmla="*/ 46730232 w 21600"/>
              <a:gd name="T81" fmla="*/ 75953779 h 21600"/>
              <a:gd name="T82" fmla="*/ 48431485 w 21600"/>
              <a:gd name="T83" fmla="*/ 80915069 h 21600"/>
              <a:gd name="T84" fmla="*/ 52898710 w 21600"/>
              <a:gd name="T85" fmla="*/ 84421804 h 21600"/>
              <a:gd name="T86" fmla="*/ 46730232 w 21600"/>
              <a:gd name="T87" fmla="*/ 106137781 h 21600"/>
              <a:gd name="T88" fmla="*/ 71887309 w 21600"/>
              <a:gd name="T89" fmla="*/ 106137781 h 21600"/>
              <a:gd name="T90" fmla="*/ 65663763 w 21600"/>
              <a:gd name="T91" fmla="*/ 84564626 h 21600"/>
              <a:gd name="T92" fmla="*/ 65663763 w 21600"/>
              <a:gd name="T93" fmla="*/ 84564626 h 2160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600" h="21600">
                <a:moveTo>
                  <a:pt x="20271" y="9830"/>
                </a:moveTo>
                <a:cubicBezTo>
                  <a:pt x="20671" y="9939"/>
                  <a:pt x="20995" y="10132"/>
                  <a:pt x="21233" y="10408"/>
                </a:cubicBezTo>
                <a:cubicBezTo>
                  <a:pt x="21481" y="10682"/>
                  <a:pt x="21600" y="11001"/>
                  <a:pt x="21600" y="11358"/>
                </a:cubicBezTo>
                <a:lnTo>
                  <a:pt x="21600" y="19987"/>
                </a:lnTo>
                <a:cubicBezTo>
                  <a:pt x="21600" y="20419"/>
                  <a:pt x="21398" y="20797"/>
                  <a:pt x="21002" y="21116"/>
                </a:cubicBezTo>
                <a:cubicBezTo>
                  <a:pt x="20606" y="21439"/>
                  <a:pt x="20138" y="21600"/>
                  <a:pt x="19598" y="21600"/>
                </a:cubicBezTo>
                <a:lnTo>
                  <a:pt x="2016" y="21600"/>
                </a:lnTo>
                <a:cubicBezTo>
                  <a:pt x="1476" y="21600"/>
                  <a:pt x="1005" y="21439"/>
                  <a:pt x="605" y="21116"/>
                </a:cubicBezTo>
                <a:cubicBezTo>
                  <a:pt x="198" y="20797"/>
                  <a:pt x="0" y="20419"/>
                  <a:pt x="0" y="19987"/>
                </a:cubicBezTo>
                <a:lnTo>
                  <a:pt x="0" y="11358"/>
                </a:lnTo>
                <a:cubicBezTo>
                  <a:pt x="0" y="11001"/>
                  <a:pt x="122" y="10682"/>
                  <a:pt x="367" y="10408"/>
                </a:cubicBezTo>
                <a:cubicBezTo>
                  <a:pt x="619" y="10132"/>
                  <a:pt x="940" y="9939"/>
                  <a:pt x="1347" y="9830"/>
                </a:cubicBezTo>
                <a:lnTo>
                  <a:pt x="1347" y="7567"/>
                </a:lnTo>
                <a:cubicBezTo>
                  <a:pt x="1347" y="6530"/>
                  <a:pt x="1591" y="5551"/>
                  <a:pt x="2085" y="4633"/>
                </a:cubicBezTo>
                <a:cubicBezTo>
                  <a:pt x="2582" y="3711"/>
                  <a:pt x="3255" y="2908"/>
                  <a:pt x="4108" y="2220"/>
                </a:cubicBezTo>
                <a:cubicBezTo>
                  <a:pt x="4969" y="1532"/>
                  <a:pt x="5973" y="990"/>
                  <a:pt x="7126" y="593"/>
                </a:cubicBezTo>
                <a:cubicBezTo>
                  <a:pt x="8281" y="199"/>
                  <a:pt x="9509" y="0"/>
                  <a:pt x="10809" y="0"/>
                </a:cubicBezTo>
                <a:cubicBezTo>
                  <a:pt x="12105" y="0"/>
                  <a:pt x="13329" y="199"/>
                  <a:pt x="14478" y="593"/>
                </a:cubicBezTo>
                <a:cubicBezTo>
                  <a:pt x="15630" y="990"/>
                  <a:pt x="16635" y="1532"/>
                  <a:pt x="17495" y="2220"/>
                </a:cubicBezTo>
                <a:cubicBezTo>
                  <a:pt x="18356" y="2908"/>
                  <a:pt x="19036" y="3714"/>
                  <a:pt x="19533" y="4641"/>
                </a:cubicBezTo>
                <a:cubicBezTo>
                  <a:pt x="20023" y="5563"/>
                  <a:pt x="20271" y="6539"/>
                  <a:pt x="20271" y="7567"/>
                </a:cubicBezTo>
                <a:lnTo>
                  <a:pt x="20271" y="9830"/>
                </a:lnTo>
                <a:close/>
                <a:moveTo>
                  <a:pt x="16203" y="7567"/>
                </a:moveTo>
                <a:cubicBezTo>
                  <a:pt x="16203" y="6962"/>
                  <a:pt x="16062" y="6395"/>
                  <a:pt x="15781" y="5871"/>
                </a:cubicBezTo>
                <a:cubicBezTo>
                  <a:pt x="15497" y="5349"/>
                  <a:pt x="15108" y="4895"/>
                  <a:pt x="14615" y="4509"/>
                </a:cubicBezTo>
                <a:cubicBezTo>
                  <a:pt x="14125" y="4123"/>
                  <a:pt x="13545" y="3818"/>
                  <a:pt x="12887" y="3593"/>
                </a:cubicBezTo>
                <a:cubicBezTo>
                  <a:pt x="12224" y="3366"/>
                  <a:pt x="11533" y="3254"/>
                  <a:pt x="10809" y="3254"/>
                </a:cubicBezTo>
                <a:cubicBezTo>
                  <a:pt x="10049" y="3254"/>
                  <a:pt x="9347" y="3366"/>
                  <a:pt x="8706" y="3593"/>
                </a:cubicBezTo>
                <a:cubicBezTo>
                  <a:pt x="8062" y="3818"/>
                  <a:pt x="7489" y="4123"/>
                  <a:pt x="6989" y="4509"/>
                </a:cubicBezTo>
                <a:cubicBezTo>
                  <a:pt x="6488" y="4895"/>
                  <a:pt x="6099" y="5352"/>
                  <a:pt x="5819" y="5879"/>
                </a:cubicBezTo>
                <a:cubicBezTo>
                  <a:pt x="5538" y="6406"/>
                  <a:pt x="5397" y="6971"/>
                  <a:pt x="5397" y="7567"/>
                </a:cubicBezTo>
                <a:lnTo>
                  <a:pt x="5397" y="9717"/>
                </a:lnTo>
                <a:lnTo>
                  <a:pt x="16203" y="9717"/>
                </a:lnTo>
                <a:lnTo>
                  <a:pt x="16203" y="7567"/>
                </a:lnTo>
                <a:close/>
                <a:moveTo>
                  <a:pt x="11965" y="15409"/>
                </a:moveTo>
                <a:cubicBezTo>
                  <a:pt x="12296" y="15245"/>
                  <a:pt x="12570" y="15021"/>
                  <a:pt x="12782" y="14744"/>
                </a:cubicBezTo>
                <a:cubicBezTo>
                  <a:pt x="12991" y="14462"/>
                  <a:pt x="13099" y="14160"/>
                  <a:pt x="13099" y="13840"/>
                </a:cubicBezTo>
                <a:cubicBezTo>
                  <a:pt x="13099" y="13333"/>
                  <a:pt x="12876" y="12899"/>
                  <a:pt x="12429" y="12530"/>
                </a:cubicBezTo>
                <a:cubicBezTo>
                  <a:pt x="11979" y="12162"/>
                  <a:pt x="11439" y="11980"/>
                  <a:pt x="10809" y="11980"/>
                </a:cubicBezTo>
                <a:cubicBezTo>
                  <a:pt x="10175" y="11980"/>
                  <a:pt x="9639" y="12162"/>
                  <a:pt x="9189" y="12530"/>
                </a:cubicBezTo>
                <a:cubicBezTo>
                  <a:pt x="8739" y="12899"/>
                  <a:pt x="8515" y="13333"/>
                  <a:pt x="8515" y="13840"/>
                </a:cubicBezTo>
                <a:cubicBezTo>
                  <a:pt x="8515" y="14160"/>
                  <a:pt x="8616" y="14462"/>
                  <a:pt x="8825" y="14744"/>
                </a:cubicBezTo>
                <a:cubicBezTo>
                  <a:pt x="9034" y="15021"/>
                  <a:pt x="9300" y="15234"/>
                  <a:pt x="9639" y="15383"/>
                </a:cubicBezTo>
                <a:lnTo>
                  <a:pt x="8515" y="19340"/>
                </a:lnTo>
                <a:lnTo>
                  <a:pt x="13099" y="19340"/>
                </a:lnTo>
                <a:lnTo>
                  <a:pt x="11965" y="15409"/>
                </a:lnTo>
                <a:close/>
                <a:moveTo>
                  <a:pt x="11965" y="15409"/>
                </a:moveTo>
              </a:path>
            </a:pathLst>
          </a:custGeom>
          <a:solidFill>
            <a:schemeClr val="accent3"/>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0" name="AutoShape 91">
            <a:extLst>
              <a:ext uri="{FF2B5EF4-FFF2-40B4-BE49-F238E27FC236}">
                <a16:creationId xmlns:a16="http://schemas.microsoft.com/office/drawing/2014/main" id="{B51FBA66-5325-EC43-A839-A105B13C6C49}"/>
              </a:ext>
            </a:extLst>
          </p:cNvPr>
          <p:cNvSpPr>
            <a:spLocks/>
          </p:cNvSpPr>
          <p:nvPr/>
        </p:nvSpPr>
        <p:spPr bwMode="auto">
          <a:xfrm>
            <a:off x="2060400" y="3240138"/>
            <a:ext cx="224606" cy="224606"/>
          </a:xfrm>
          <a:custGeom>
            <a:avLst/>
            <a:gdLst>
              <a:gd name="T0" fmla="*/ 83928056 w 21600"/>
              <a:gd name="T1" fmla="*/ 0 h 21600"/>
              <a:gd name="T2" fmla="*/ 97390038 w 21600"/>
              <a:gd name="T3" fmla="*/ 3254428 h 21600"/>
              <a:gd name="T4" fmla="*/ 108426462 w 21600"/>
              <a:gd name="T5" fmla="*/ 12183251 h 21600"/>
              <a:gd name="T6" fmla="*/ 115840686 w 21600"/>
              <a:gd name="T7" fmla="*/ 25469762 h 21600"/>
              <a:gd name="T8" fmla="*/ 118540689 w 21600"/>
              <a:gd name="T9" fmla="*/ 41527501 h 21600"/>
              <a:gd name="T10" fmla="*/ 118540689 w 21600"/>
              <a:gd name="T11" fmla="*/ 53030614 h 21600"/>
              <a:gd name="T12" fmla="*/ 117119435 w 21600"/>
              <a:gd name="T13" fmla="*/ 57234296 h 21600"/>
              <a:gd name="T14" fmla="*/ 113628876 w 21600"/>
              <a:gd name="T15" fmla="*/ 58924684 h 21600"/>
              <a:gd name="T16" fmla="*/ 108585441 w 21600"/>
              <a:gd name="T17" fmla="*/ 58924684 h 21600"/>
              <a:gd name="T18" fmla="*/ 105106064 w 21600"/>
              <a:gd name="T19" fmla="*/ 57201329 h 21600"/>
              <a:gd name="T20" fmla="*/ 103723105 w 21600"/>
              <a:gd name="T21" fmla="*/ 53030614 h 21600"/>
              <a:gd name="T22" fmla="*/ 103723105 w 21600"/>
              <a:gd name="T23" fmla="*/ 41527501 h 21600"/>
              <a:gd name="T24" fmla="*/ 102153438 w 21600"/>
              <a:gd name="T25" fmla="*/ 32220041 h 21600"/>
              <a:gd name="T26" fmla="*/ 97927672 w 21600"/>
              <a:gd name="T27" fmla="*/ 24745438 h 21600"/>
              <a:gd name="T28" fmla="*/ 91682358 w 21600"/>
              <a:gd name="T29" fmla="*/ 19718514 h 21600"/>
              <a:gd name="T30" fmla="*/ 83928056 w 21600"/>
              <a:gd name="T31" fmla="*/ 17857946 h 21600"/>
              <a:gd name="T32" fmla="*/ 76233796 w 21600"/>
              <a:gd name="T33" fmla="*/ 19718514 h 21600"/>
              <a:gd name="T34" fmla="*/ 69993757 w 21600"/>
              <a:gd name="T35" fmla="*/ 24745438 h 21600"/>
              <a:gd name="T36" fmla="*/ 65735323 w 21600"/>
              <a:gd name="T37" fmla="*/ 32247417 h 21600"/>
              <a:gd name="T38" fmla="*/ 64182149 w 21600"/>
              <a:gd name="T39" fmla="*/ 41522227 h 21600"/>
              <a:gd name="T40" fmla="*/ 64182149 w 21600"/>
              <a:gd name="T41" fmla="*/ 53326824 h 21600"/>
              <a:gd name="T42" fmla="*/ 71689736 w 21600"/>
              <a:gd name="T43" fmla="*/ 53326824 h 21600"/>
              <a:gd name="T44" fmla="*/ 76842990 w 21600"/>
              <a:gd name="T45" fmla="*/ 55933781 h 21600"/>
              <a:gd name="T46" fmla="*/ 78999750 w 21600"/>
              <a:gd name="T47" fmla="*/ 62332799 h 21600"/>
              <a:gd name="T48" fmla="*/ 78999750 w 21600"/>
              <a:gd name="T49" fmla="*/ 109688401 h 21600"/>
              <a:gd name="T50" fmla="*/ 76842990 w 21600"/>
              <a:gd name="T51" fmla="*/ 115884554 h 21600"/>
              <a:gd name="T52" fmla="*/ 71689736 w 21600"/>
              <a:gd name="T53" fmla="*/ 118540689 h 21600"/>
              <a:gd name="T54" fmla="*/ 7375966 w 21600"/>
              <a:gd name="T55" fmla="*/ 118540689 h 21600"/>
              <a:gd name="T56" fmla="*/ 2211511 w 21600"/>
              <a:gd name="T57" fmla="*/ 115884554 h 21600"/>
              <a:gd name="T58" fmla="*/ 0 w 21600"/>
              <a:gd name="T59" fmla="*/ 109688401 h 21600"/>
              <a:gd name="T60" fmla="*/ 0 w 21600"/>
              <a:gd name="T61" fmla="*/ 62332799 h 21600"/>
              <a:gd name="T62" fmla="*/ 2211511 w 21600"/>
              <a:gd name="T63" fmla="*/ 55982941 h 21600"/>
              <a:gd name="T64" fmla="*/ 7375966 w 21600"/>
              <a:gd name="T65" fmla="*/ 53326824 h 21600"/>
              <a:gd name="T66" fmla="*/ 49315105 w 21600"/>
              <a:gd name="T67" fmla="*/ 53326824 h 21600"/>
              <a:gd name="T68" fmla="*/ 49315105 w 21600"/>
              <a:gd name="T69" fmla="*/ 41522227 h 21600"/>
              <a:gd name="T70" fmla="*/ 52015090 w 21600"/>
              <a:gd name="T71" fmla="*/ 25425894 h 21600"/>
              <a:gd name="T72" fmla="*/ 59457026 w 21600"/>
              <a:gd name="T73" fmla="*/ 12183251 h 21600"/>
              <a:gd name="T74" fmla="*/ 70493431 w 21600"/>
              <a:gd name="T75" fmla="*/ 3254428 h 21600"/>
              <a:gd name="T76" fmla="*/ 83928056 w 21600"/>
              <a:gd name="T77" fmla="*/ 0 h 21600"/>
              <a:gd name="T78" fmla="*/ 43755822 w 21600"/>
              <a:gd name="T79" fmla="*/ 84569917 h 21600"/>
              <a:gd name="T80" fmla="*/ 46757608 w 21600"/>
              <a:gd name="T81" fmla="*/ 80904168 h 21600"/>
              <a:gd name="T82" fmla="*/ 47915636 w 21600"/>
              <a:gd name="T83" fmla="*/ 75959370 h 21600"/>
              <a:gd name="T84" fmla="*/ 45451483 w 21600"/>
              <a:gd name="T85" fmla="*/ 68770094 h 21600"/>
              <a:gd name="T86" fmla="*/ 39540938 w 21600"/>
              <a:gd name="T87" fmla="*/ 65751816 h 21600"/>
              <a:gd name="T88" fmla="*/ 33597409 w 21600"/>
              <a:gd name="T89" fmla="*/ 68770094 h 21600"/>
              <a:gd name="T90" fmla="*/ 31149749 w 21600"/>
              <a:gd name="T91" fmla="*/ 75959370 h 21600"/>
              <a:gd name="T92" fmla="*/ 32280401 w 21600"/>
              <a:gd name="T93" fmla="*/ 80904168 h 21600"/>
              <a:gd name="T94" fmla="*/ 35243911 w 21600"/>
              <a:gd name="T95" fmla="*/ 84410920 h 21600"/>
              <a:gd name="T96" fmla="*/ 31149749 w 21600"/>
              <a:gd name="T97" fmla="*/ 106137781 h 21600"/>
              <a:gd name="T98" fmla="*/ 47915636 w 21600"/>
              <a:gd name="T99" fmla="*/ 106137781 h 21600"/>
              <a:gd name="T100" fmla="*/ 43755822 w 21600"/>
              <a:gd name="T101" fmla="*/ 84569917 h 21600"/>
              <a:gd name="T102" fmla="*/ 43755822 w 21600"/>
              <a:gd name="T103" fmla="*/ 84569917 h 216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600" h="21600">
                <a:moveTo>
                  <a:pt x="15293" y="0"/>
                </a:moveTo>
                <a:cubicBezTo>
                  <a:pt x="16157" y="0"/>
                  <a:pt x="16975" y="199"/>
                  <a:pt x="17746" y="593"/>
                </a:cubicBezTo>
                <a:cubicBezTo>
                  <a:pt x="18516" y="988"/>
                  <a:pt x="19186" y="1532"/>
                  <a:pt x="19757" y="2220"/>
                </a:cubicBezTo>
                <a:cubicBezTo>
                  <a:pt x="20326" y="2908"/>
                  <a:pt x="20777" y="3714"/>
                  <a:pt x="21108" y="4641"/>
                </a:cubicBezTo>
                <a:cubicBezTo>
                  <a:pt x="21434" y="5563"/>
                  <a:pt x="21600" y="6539"/>
                  <a:pt x="21600" y="7567"/>
                </a:cubicBezTo>
                <a:lnTo>
                  <a:pt x="21600" y="9663"/>
                </a:lnTo>
                <a:cubicBezTo>
                  <a:pt x="21600" y="9965"/>
                  <a:pt x="21516" y="10221"/>
                  <a:pt x="21341" y="10429"/>
                </a:cubicBezTo>
                <a:cubicBezTo>
                  <a:pt x="21168" y="10636"/>
                  <a:pt x="20957" y="10737"/>
                  <a:pt x="20705" y="10737"/>
                </a:cubicBezTo>
                <a:lnTo>
                  <a:pt x="19786" y="10737"/>
                </a:lnTo>
                <a:cubicBezTo>
                  <a:pt x="19531" y="10737"/>
                  <a:pt x="19322" y="10633"/>
                  <a:pt x="19152" y="10423"/>
                </a:cubicBezTo>
                <a:cubicBezTo>
                  <a:pt x="18984" y="10210"/>
                  <a:pt x="18900" y="9956"/>
                  <a:pt x="18900" y="9663"/>
                </a:cubicBezTo>
                <a:lnTo>
                  <a:pt x="18900" y="7567"/>
                </a:lnTo>
                <a:cubicBezTo>
                  <a:pt x="18900" y="6962"/>
                  <a:pt x="18806" y="6395"/>
                  <a:pt x="18614" y="5871"/>
                </a:cubicBezTo>
                <a:cubicBezTo>
                  <a:pt x="18422" y="5350"/>
                  <a:pt x="18163" y="4895"/>
                  <a:pt x="17844" y="4509"/>
                </a:cubicBezTo>
                <a:cubicBezTo>
                  <a:pt x="17522" y="4123"/>
                  <a:pt x="17141" y="3818"/>
                  <a:pt x="16706" y="3593"/>
                </a:cubicBezTo>
                <a:cubicBezTo>
                  <a:pt x="16270" y="3366"/>
                  <a:pt x="15797" y="3254"/>
                  <a:pt x="15293" y="3254"/>
                </a:cubicBezTo>
                <a:cubicBezTo>
                  <a:pt x="14789" y="3254"/>
                  <a:pt x="14321" y="3366"/>
                  <a:pt x="13891" y="3593"/>
                </a:cubicBezTo>
                <a:cubicBezTo>
                  <a:pt x="13462" y="3818"/>
                  <a:pt x="13082" y="4123"/>
                  <a:pt x="12754" y="4509"/>
                </a:cubicBezTo>
                <a:cubicBezTo>
                  <a:pt x="12422" y="4895"/>
                  <a:pt x="12166" y="5353"/>
                  <a:pt x="11978" y="5876"/>
                </a:cubicBezTo>
                <a:cubicBezTo>
                  <a:pt x="11789" y="6406"/>
                  <a:pt x="11695" y="6970"/>
                  <a:pt x="11695" y="7566"/>
                </a:cubicBezTo>
                <a:lnTo>
                  <a:pt x="11695" y="9717"/>
                </a:lnTo>
                <a:lnTo>
                  <a:pt x="13063" y="9717"/>
                </a:lnTo>
                <a:cubicBezTo>
                  <a:pt x="13423" y="9717"/>
                  <a:pt x="13735" y="9876"/>
                  <a:pt x="14002" y="10192"/>
                </a:cubicBezTo>
                <a:cubicBezTo>
                  <a:pt x="14263" y="10512"/>
                  <a:pt x="14395" y="10900"/>
                  <a:pt x="14395" y="11358"/>
                </a:cubicBezTo>
                <a:lnTo>
                  <a:pt x="14395" y="19987"/>
                </a:lnTo>
                <a:cubicBezTo>
                  <a:pt x="14395" y="20419"/>
                  <a:pt x="14263" y="20797"/>
                  <a:pt x="14002" y="21116"/>
                </a:cubicBezTo>
                <a:cubicBezTo>
                  <a:pt x="13735" y="21439"/>
                  <a:pt x="13423" y="21600"/>
                  <a:pt x="13063" y="21600"/>
                </a:cubicBezTo>
                <a:lnTo>
                  <a:pt x="1344" y="21600"/>
                </a:lnTo>
                <a:cubicBezTo>
                  <a:pt x="984" y="21600"/>
                  <a:pt x="670" y="21439"/>
                  <a:pt x="403" y="21116"/>
                </a:cubicBezTo>
                <a:cubicBezTo>
                  <a:pt x="134" y="20797"/>
                  <a:pt x="0" y="20419"/>
                  <a:pt x="0" y="19987"/>
                </a:cubicBezTo>
                <a:lnTo>
                  <a:pt x="0" y="11358"/>
                </a:lnTo>
                <a:cubicBezTo>
                  <a:pt x="0" y="10909"/>
                  <a:pt x="134" y="10523"/>
                  <a:pt x="403" y="10201"/>
                </a:cubicBezTo>
                <a:cubicBezTo>
                  <a:pt x="670" y="9879"/>
                  <a:pt x="984" y="9717"/>
                  <a:pt x="1344" y="9717"/>
                </a:cubicBezTo>
                <a:lnTo>
                  <a:pt x="8986" y="9717"/>
                </a:lnTo>
                <a:lnTo>
                  <a:pt x="8986" y="7566"/>
                </a:lnTo>
                <a:cubicBezTo>
                  <a:pt x="8986" y="6530"/>
                  <a:pt x="9149" y="5551"/>
                  <a:pt x="9478" y="4633"/>
                </a:cubicBezTo>
                <a:cubicBezTo>
                  <a:pt x="9809" y="3711"/>
                  <a:pt x="10260" y="2908"/>
                  <a:pt x="10834" y="2220"/>
                </a:cubicBezTo>
                <a:cubicBezTo>
                  <a:pt x="11410" y="1532"/>
                  <a:pt x="12079" y="987"/>
                  <a:pt x="12845" y="593"/>
                </a:cubicBezTo>
                <a:cubicBezTo>
                  <a:pt x="13615" y="199"/>
                  <a:pt x="14426" y="0"/>
                  <a:pt x="15293" y="0"/>
                </a:cubicBezTo>
                <a:moveTo>
                  <a:pt x="7973" y="15410"/>
                </a:moveTo>
                <a:cubicBezTo>
                  <a:pt x="8196" y="15246"/>
                  <a:pt x="8376" y="15021"/>
                  <a:pt x="8520" y="14742"/>
                </a:cubicBezTo>
                <a:cubicBezTo>
                  <a:pt x="8662" y="14463"/>
                  <a:pt x="8731" y="14160"/>
                  <a:pt x="8731" y="13841"/>
                </a:cubicBezTo>
                <a:cubicBezTo>
                  <a:pt x="8731" y="13334"/>
                  <a:pt x="8582" y="12896"/>
                  <a:pt x="8282" y="12531"/>
                </a:cubicBezTo>
                <a:cubicBezTo>
                  <a:pt x="7987" y="12162"/>
                  <a:pt x="7625" y="11981"/>
                  <a:pt x="7205" y="11981"/>
                </a:cubicBezTo>
                <a:cubicBezTo>
                  <a:pt x="6782" y="11981"/>
                  <a:pt x="6422" y="12162"/>
                  <a:pt x="6122" y="12531"/>
                </a:cubicBezTo>
                <a:cubicBezTo>
                  <a:pt x="5825" y="12896"/>
                  <a:pt x="5676" y="13334"/>
                  <a:pt x="5676" y="13841"/>
                </a:cubicBezTo>
                <a:cubicBezTo>
                  <a:pt x="5676" y="14160"/>
                  <a:pt x="5746" y="14463"/>
                  <a:pt x="5882" y="14742"/>
                </a:cubicBezTo>
                <a:cubicBezTo>
                  <a:pt x="6022" y="15021"/>
                  <a:pt x="6202" y="15234"/>
                  <a:pt x="6422" y="15381"/>
                </a:cubicBezTo>
                <a:lnTo>
                  <a:pt x="5676" y="19340"/>
                </a:lnTo>
                <a:lnTo>
                  <a:pt x="8731" y="19340"/>
                </a:lnTo>
                <a:lnTo>
                  <a:pt x="7973" y="15410"/>
                </a:lnTo>
                <a:close/>
                <a:moveTo>
                  <a:pt x="7973" y="15410"/>
                </a:moveTo>
              </a:path>
            </a:pathLst>
          </a:custGeom>
          <a:solidFill>
            <a:schemeClr val="accent4"/>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1" name="AutoShape 92">
            <a:extLst>
              <a:ext uri="{FF2B5EF4-FFF2-40B4-BE49-F238E27FC236}">
                <a16:creationId xmlns:a16="http://schemas.microsoft.com/office/drawing/2014/main" id="{F9D665CD-762B-1E46-BEE8-C3585848D947}"/>
              </a:ext>
            </a:extLst>
          </p:cNvPr>
          <p:cNvSpPr>
            <a:spLocks/>
          </p:cNvSpPr>
          <p:nvPr/>
        </p:nvSpPr>
        <p:spPr bwMode="auto">
          <a:xfrm>
            <a:off x="2453533" y="3240138"/>
            <a:ext cx="224606" cy="224606"/>
          </a:xfrm>
          <a:custGeom>
            <a:avLst/>
            <a:gdLst>
              <a:gd name="T0" fmla="*/ 103426895 w 21600"/>
              <a:gd name="T1" fmla="*/ 2387300 h 21600"/>
              <a:gd name="T2" fmla="*/ 106461666 w 21600"/>
              <a:gd name="T3" fmla="*/ 1064683 h 21600"/>
              <a:gd name="T4" fmla="*/ 110237235 w 21600"/>
              <a:gd name="T5" fmla="*/ 3303887 h 21600"/>
              <a:gd name="T6" fmla="*/ 112130769 w 21600"/>
              <a:gd name="T7" fmla="*/ 5883169 h 21600"/>
              <a:gd name="T8" fmla="*/ 114589331 w 21600"/>
              <a:gd name="T9" fmla="*/ 9285693 h 21600"/>
              <a:gd name="T10" fmla="*/ 116630962 w 21600"/>
              <a:gd name="T11" fmla="*/ 12946133 h 21600"/>
              <a:gd name="T12" fmla="*/ 117503381 w 21600"/>
              <a:gd name="T13" fmla="*/ 16283005 h 21600"/>
              <a:gd name="T14" fmla="*/ 115637522 w 21600"/>
              <a:gd name="T15" fmla="*/ 20991654 h 21600"/>
              <a:gd name="T16" fmla="*/ 14093278 w 21600"/>
              <a:gd name="T17" fmla="*/ 117317008 h 21600"/>
              <a:gd name="T18" fmla="*/ 11069391 w 21600"/>
              <a:gd name="T19" fmla="*/ 118540689 h 21600"/>
              <a:gd name="T20" fmla="*/ 7266146 w 21600"/>
              <a:gd name="T21" fmla="*/ 116317959 h 21600"/>
              <a:gd name="T22" fmla="*/ 5334335 w 21600"/>
              <a:gd name="T23" fmla="*/ 113738695 h 21600"/>
              <a:gd name="T24" fmla="*/ 2903149 w 21600"/>
              <a:gd name="T25" fmla="*/ 110336171 h 21600"/>
              <a:gd name="T26" fmla="*/ 861519 w 21600"/>
              <a:gd name="T27" fmla="*/ 106708698 h 21600"/>
              <a:gd name="T28" fmla="*/ 0 w 21600"/>
              <a:gd name="T29" fmla="*/ 103355334 h 21600"/>
              <a:gd name="T30" fmla="*/ 1854958 w 21600"/>
              <a:gd name="T31" fmla="*/ 98630211 h 21600"/>
              <a:gd name="T32" fmla="*/ 103426895 w 21600"/>
              <a:gd name="T33" fmla="*/ 2387300 h 21600"/>
              <a:gd name="T34" fmla="*/ 23993440 w 21600"/>
              <a:gd name="T35" fmla="*/ 50242576 h 21600"/>
              <a:gd name="T36" fmla="*/ 16458494 w 21600"/>
              <a:gd name="T37" fmla="*/ 47388886 h 21600"/>
              <a:gd name="T38" fmla="*/ 23993440 w 21600"/>
              <a:gd name="T39" fmla="*/ 44600848 h 21600"/>
              <a:gd name="T40" fmla="*/ 26375466 w 21600"/>
              <a:gd name="T41" fmla="*/ 35584289 h 21600"/>
              <a:gd name="T42" fmla="*/ 28564875 w 21600"/>
              <a:gd name="T43" fmla="*/ 44600848 h 21600"/>
              <a:gd name="T44" fmla="*/ 36209676 w 21600"/>
              <a:gd name="T45" fmla="*/ 47388886 h 21600"/>
              <a:gd name="T46" fmla="*/ 28564875 w 21600"/>
              <a:gd name="T47" fmla="*/ 50242576 h 21600"/>
              <a:gd name="T48" fmla="*/ 26375466 w 21600"/>
              <a:gd name="T49" fmla="*/ 59270336 h 21600"/>
              <a:gd name="T50" fmla="*/ 23993440 w 21600"/>
              <a:gd name="T51" fmla="*/ 50242576 h 21600"/>
              <a:gd name="T52" fmla="*/ 39112825 w 21600"/>
              <a:gd name="T53" fmla="*/ 29250922 h 21600"/>
              <a:gd name="T54" fmla="*/ 23993440 w 21600"/>
              <a:gd name="T55" fmla="*/ 23686047 h 21600"/>
              <a:gd name="T56" fmla="*/ 39112825 w 21600"/>
              <a:gd name="T57" fmla="*/ 18203616 h 21600"/>
              <a:gd name="T58" fmla="*/ 43744938 w 21600"/>
              <a:gd name="T59" fmla="*/ 0 h 21600"/>
              <a:gd name="T60" fmla="*/ 48354650 w 21600"/>
              <a:gd name="T61" fmla="*/ 18203616 h 21600"/>
              <a:gd name="T62" fmla="*/ 63468744 w 21600"/>
              <a:gd name="T63" fmla="*/ 23686047 h 21600"/>
              <a:gd name="T64" fmla="*/ 48354650 w 21600"/>
              <a:gd name="T65" fmla="*/ 29250922 h 21600"/>
              <a:gd name="T66" fmla="*/ 43744938 w 21600"/>
              <a:gd name="T67" fmla="*/ 47388886 h 21600"/>
              <a:gd name="T68" fmla="*/ 39112825 w 21600"/>
              <a:gd name="T69" fmla="*/ 29250922 h 21600"/>
              <a:gd name="T70" fmla="*/ 68117032 w 21600"/>
              <a:gd name="T71" fmla="*/ 14658287 h 21600"/>
              <a:gd name="T72" fmla="*/ 60592952 w 21600"/>
              <a:gd name="T73" fmla="*/ 11870567 h 21600"/>
              <a:gd name="T74" fmla="*/ 68117032 w 21600"/>
              <a:gd name="T75" fmla="*/ 9016877 h 21600"/>
              <a:gd name="T76" fmla="*/ 70493431 w 21600"/>
              <a:gd name="T77" fmla="*/ 0 h 21600"/>
              <a:gd name="T78" fmla="*/ 72875140 w 21600"/>
              <a:gd name="T79" fmla="*/ 9016877 h 21600"/>
              <a:gd name="T80" fmla="*/ 80327641 w 21600"/>
              <a:gd name="T81" fmla="*/ 11870567 h 21600"/>
              <a:gd name="T82" fmla="*/ 72875140 w 21600"/>
              <a:gd name="T83" fmla="*/ 14658287 h 21600"/>
              <a:gd name="T84" fmla="*/ 70493431 w 21600"/>
              <a:gd name="T85" fmla="*/ 23686047 h 21600"/>
              <a:gd name="T86" fmla="*/ 68117032 w 21600"/>
              <a:gd name="T87" fmla="*/ 14658287 h 21600"/>
              <a:gd name="T88" fmla="*/ 112492931 w 21600"/>
              <a:gd name="T89" fmla="*/ 16431101 h 21600"/>
              <a:gd name="T90" fmla="*/ 106461666 w 21600"/>
              <a:gd name="T91" fmla="*/ 7079456 h 21600"/>
              <a:gd name="T92" fmla="*/ 82709667 w 21600"/>
              <a:gd name="T93" fmla="*/ 29552724 h 21600"/>
              <a:gd name="T94" fmla="*/ 88751816 w 21600"/>
              <a:gd name="T95" fmla="*/ 38887876 h 21600"/>
              <a:gd name="T96" fmla="*/ 112492931 w 21600"/>
              <a:gd name="T97" fmla="*/ 16431101 h 21600"/>
              <a:gd name="T98" fmla="*/ 118540689 w 21600"/>
              <a:gd name="T99" fmla="*/ 50242576 h 21600"/>
              <a:gd name="T100" fmla="*/ 111016609 w 21600"/>
              <a:gd name="T101" fmla="*/ 53096266 h 21600"/>
              <a:gd name="T102" fmla="*/ 108706162 w 21600"/>
              <a:gd name="T103" fmla="*/ 62124026 h 21600"/>
              <a:gd name="T104" fmla="*/ 106329745 w 21600"/>
              <a:gd name="T105" fmla="*/ 53096266 h 21600"/>
              <a:gd name="T106" fmla="*/ 98789508 w 21600"/>
              <a:gd name="T107" fmla="*/ 50242576 h 21600"/>
              <a:gd name="T108" fmla="*/ 106329745 w 21600"/>
              <a:gd name="T109" fmla="*/ 47531390 h 21600"/>
              <a:gd name="T110" fmla="*/ 108706162 w 21600"/>
              <a:gd name="T111" fmla="*/ 38437979 h 21600"/>
              <a:gd name="T112" fmla="*/ 111016609 w 21600"/>
              <a:gd name="T113" fmla="*/ 47531390 h 21600"/>
              <a:gd name="T114" fmla="*/ 118540689 w 21600"/>
              <a:gd name="T115" fmla="*/ 50242576 h 21600"/>
              <a:gd name="T116" fmla="*/ 118540689 w 21600"/>
              <a:gd name="T117" fmla="*/ 50242576 h 216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1600" h="21600">
                <a:moveTo>
                  <a:pt x="18846" y="435"/>
                </a:moveTo>
                <a:cubicBezTo>
                  <a:pt x="19000" y="276"/>
                  <a:pt x="19186" y="194"/>
                  <a:pt x="19399" y="194"/>
                </a:cubicBezTo>
                <a:cubicBezTo>
                  <a:pt x="19671" y="194"/>
                  <a:pt x="19901" y="332"/>
                  <a:pt x="20087" y="602"/>
                </a:cubicBezTo>
                <a:cubicBezTo>
                  <a:pt x="20165" y="717"/>
                  <a:pt x="20283" y="873"/>
                  <a:pt x="20432" y="1072"/>
                </a:cubicBezTo>
                <a:cubicBezTo>
                  <a:pt x="20586" y="1275"/>
                  <a:pt x="20733" y="1484"/>
                  <a:pt x="20880" y="1692"/>
                </a:cubicBezTo>
                <a:cubicBezTo>
                  <a:pt x="21025" y="1904"/>
                  <a:pt x="21147" y="2127"/>
                  <a:pt x="21252" y="2359"/>
                </a:cubicBezTo>
                <a:cubicBezTo>
                  <a:pt x="21358" y="2597"/>
                  <a:pt x="21411" y="2797"/>
                  <a:pt x="21411" y="2967"/>
                </a:cubicBezTo>
                <a:cubicBezTo>
                  <a:pt x="21411" y="3334"/>
                  <a:pt x="21299" y="3617"/>
                  <a:pt x="21071" y="3825"/>
                </a:cubicBezTo>
                <a:lnTo>
                  <a:pt x="2568" y="21377"/>
                </a:lnTo>
                <a:cubicBezTo>
                  <a:pt x="2409" y="21527"/>
                  <a:pt x="2228" y="21600"/>
                  <a:pt x="2017" y="21600"/>
                </a:cubicBezTo>
                <a:cubicBezTo>
                  <a:pt x="1726" y="21600"/>
                  <a:pt x="1496" y="21465"/>
                  <a:pt x="1324" y="21195"/>
                </a:cubicBezTo>
                <a:cubicBezTo>
                  <a:pt x="1249" y="21083"/>
                  <a:pt x="1129" y="20924"/>
                  <a:pt x="972" y="20725"/>
                </a:cubicBezTo>
                <a:cubicBezTo>
                  <a:pt x="818" y="20522"/>
                  <a:pt x="668" y="20316"/>
                  <a:pt x="529" y="20105"/>
                </a:cubicBezTo>
                <a:cubicBezTo>
                  <a:pt x="387" y="19893"/>
                  <a:pt x="262" y="19673"/>
                  <a:pt x="157" y="19444"/>
                </a:cubicBezTo>
                <a:cubicBezTo>
                  <a:pt x="51" y="19214"/>
                  <a:pt x="0" y="19009"/>
                  <a:pt x="0" y="18833"/>
                </a:cubicBezTo>
                <a:cubicBezTo>
                  <a:pt x="0" y="18465"/>
                  <a:pt x="115" y="18177"/>
                  <a:pt x="338" y="17972"/>
                </a:cubicBezTo>
                <a:lnTo>
                  <a:pt x="18846" y="435"/>
                </a:lnTo>
                <a:close/>
                <a:moveTo>
                  <a:pt x="4372" y="9155"/>
                </a:moveTo>
                <a:lnTo>
                  <a:pt x="2999" y="8635"/>
                </a:lnTo>
                <a:lnTo>
                  <a:pt x="4372" y="8127"/>
                </a:lnTo>
                <a:lnTo>
                  <a:pt x="4806" y="6484"/>
                </a:lnTo>
                <a:lnTo>
                  <a:pt x="5205" y="8127"/>
                </a:lnTo>
                <a:lnTo>
                  <a:pt x="6598" y="8635"/>
                </a:lnTo>
                <a:lnTo>
                  <a:pt x="5205" y="9155"/>
                </a:lnTo>
                <a:lnTo>
                  <a:pt x="4806" y="10800"/>
                </a:lnTo>
                <a:lnTo>
                  <a:pt x="4372" y="9155"/>
                </a:lnTo>
                <a:close/>
                <a:moveTo>
                  <a:pt x="7127" y="5330"/>
                </a:moveTo>
                <a:lnTo>
                  <a:pt x="4372" y="4316"/>
                </a:lnTo>
                <a:lnTo>
                  <a:pt x="7127" y="3317"/>
                </a:lnTo>
                <a:lnTo>
                  <a:pt x="7971" y="0"/>
                </a:lnTo>
                <a:lnTo>
                  <a:pt x="8811" y="3317"/>
                </a:lnTo>
                <a:lnTo>
                  <a:pt x="11565" y="4316"/>
                </a:lnTo>
                <a:lnTo>
                  <a:pt x="8811" y="5330"/>
                </a:lnTo>
                <a:lnTo>
                  <a:pt x="7971" y="8635"/>
                </a:lnTo>
                <a:lnTo>
                  <a:pt x="7127" y="5330"/>
                </a:lnTo>
                <a:close/>
                <a:moveTo>
                  <a:pt x="12412" y="2671"/>
                </a:moveTo>
                <a:lnTo>
                  <a:pt x="11041" y="2163"/>
                </a:lnTo>
                <a:lnTo>
                  <a:pt x="12412" y="1643"/>
                </a:lnTo>
                <a:lnTo>
                  <a:pt x="12845" y="0"/>
                </a:lnTo>
                <a:lnTo>
                  <a:pt x="13279" y="1643"/>
                </a:lnTo>
                <a:lnTo>
                  <a:pt x="14637" y="2163"/>
                </a:lnTo>
                <a:lnTo>
                  <a:pt x="13279" y="2671"/>
                </a:lnTo>
                <a:lnTo>
                  <a:pt x="12845" y="4316"/>
                </a:lnTo>
                <a:lnTo>
                  <a:pt x="12412" y="2671"/>
                </a:lnTo>
                <a:close/>
                <a:moveTo>
                  <a:pt x="20498" y="2994"/>
                </a:moveTo>
                <a:lnTo>
                  <a:pt x="19399" y="1290"/>
                </a:lnTo>
                <a:lnTo>
                  <a:pt x="15071" y="5385"/>
                </a:lnTo>
                <a:lnTo>
                  <a:pt x="16172" y="7086"/>
                </a:lnTo>
                <a:lnTo>
                  <a:pt x="20498" y="2994"/>
                </a:lnTo>
                <a:close/>
                <a:moveTo>
                  <a:pt x="21600" y="9155"/>
                </a:moveTo>
                <a:lnTo>
                  <a:pt x="20229" y="9675"/>
                </a:lnTo>
                <a:lnTo>
                  <a:pt x="19808" y="11320"/>
                </a:lnTo>
                <a:lnTo>
                  <a:pt x="19375" y="9675"/>
                </a:lnTo>
                <a:lnTo>
                  <a:pt x="18001" y="9155"/>
                </a:lnTo>
                <a:lnTo>
                  <a:pt x="19375" y="8661"/>
                </a:lnTo>
                <a:lnTo>
                  <a:pt x="19808" y="7004"/>
                </a:lnTo>
                <a:lnTo>
                  <a:pt x="20229" y="8661"/>
                </a:lnTo>
                <a:lnTo>
                  <a:pt x="21600" y="9155"/>
                </a:lnTo>
                <a:close/>
                <a:moveTo>
                  <a:pt x="21600" y="9155"/>
                </a:moveTo>
              </a:path>
            </a:pathLst>
          </a:custGeom>
          <a:solidFill>
            <a:schemeClr val="accent4"/>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2" name="AutoShape 93">
            <a:extLst>
              <a:ext uri="{FF2B5EF4-FFF2-40B4-BE49-F238E27FC236}">
                <a16:creationId xmlns:a16="http://schemas.microsoft.com/office/drawing/2014/main" id="{A2717D86-65C0-0149-8C9D-9EAB8E36BE67}"/>
              </a:ext>
            </a:extLst>
          </p:cNvPr>
          <p:cNvSpPr>
            <a:spLocks/>
          </p:cNvSpPr>
          <p:nvPr/>
        </p:nvSpPr>
        <p:spPr bwMode="auto">
          <a:xfrm>
            <a:off x="2831287" y="3240138"/>
            <a:ext cx="224606" cy="224606"/>
          </a:xfrm>
          <a:custGeom>
            <a:avLst/>
            <a:gdLst>
              <a:gd name="T0" fmla="*/ 2941426 w 21600"/>
              <a:gd name="T1" fmla="*/ 35474469 h 21600"/>
              <a:gd name="T2" fmla="*/ 850635 w 21600"/>
              <a:gd name="T3" fmla="*/ 34607341 h 21600"/>
              <a:gd name="T4" fmla="*/ 0 w 21600"/>
              <a:gd name="T5" fmla="*/ 32516233 h 21600"/>
              <a:gd name="T6" fmla="*/ 0 w 21600"/>
              <a:gd name="T7" fmla="*/ 2952627 h 21600"/>
              <a:gd name="T8" fmla="*/ 850635 w 21600"/>
              <a:gd name="T9" fmla="*/ 867128 h 21600"/>
              <a:gd name="T10" fmla="*/ 2941426 w 21600"/>
              <a:gd name="T11" fmla="*/ 0 h 21600"/>
              <a:gd name="T12" fmla="*/ 32516233 w 21600"/>
              <a:gd name="T13" fmla="*/ 0 h 21600"/>
              <a:gd name="T14" fmla="*/ 34684194 w 21600"/>
              <a:gd name="T15" fmla="*/ 867128 h 21600"/>
              <a:gd name="T16" fmla="*/ 35600481 w 21600"/>
              <a:gd name="T17" fmla="*/ 2952627 h 21600"/>
              <a:gd name="T18" fmla="*/ 35600481 w 21600"/>
              <a:gd name="T19" fmla="*/ 32516233 h 21600"/>
              <a:gd name="T20" fmla="*/ 34684194 w 21600"/>
              <a:gd name="T21" fmla="*/ 34607341 h 21600"/>
              <a:gd name="T22" fmla="*/ 32516233 w 21600"/>
              <a:gd name="T23" fmla="*/ 35474469 h 21600"/>
              <a:gd name="T24" fmla="*/ 2941426 w 21600"/>
              <a:gd name="T25" fmla="*/ 35474469 h 21600"/>
              <a:gd name="T26" fmla="*/ 115571570 w 21600"/>
              <a:gd name="T27" fmla="*/ 44480127 h 21600"/>
              <a:gd name="T28" fmla="*/ 117657069 w 21600"/>
              <a:gd name="T29" fmla="*/ 45319879 h 21600"/>
              <a:gd name="T30" fmla="*/ 118540689 w 21600"/>
              <a:gd name="T31" fmla="*/ 47432771 h 21600"/>
              <a:gd name="T32" fmla="*/ 118540689 w 21600"/>
              <a:gd name="T33" fmla="*/ 69225583 h 21600"/>
              <a:gd name="T34" fmla="*/ 113881500 w 21600"/>
              <a:gd name="T35" fmla="*/ 88439131 h 21600"/>
              <a:gd name="T36" fmla="*/ 101160315 w 21600"/>
              <a:gd name="T37" fmla="*/ 104096150 h 21600"/>
              <a:gd name="T38" fmla="*/ 82325422 w 21600"/>
              <a:gd name="T39" fmla="*/ 114655283 h 21600"/>
              <a:gd name="T40" fmla="*/ 59286828 w 21600"/>
              <a:gd name="T41" fmla="*/ 118540689 h 21600"/>
              <a:gd name="T42" fmla="*/ 36154907 w 21600"/>
              <a:gd name="T43" fmla="*/ 114655283 h 21600"/>
              <a:gd name="T44" fmla="*/ 17347706 w 21600"/>
              <a:gd name="T45" fmla="*/ 104096150 h 21600"/>
              <a:gd name="T46" fmla="*/ 4631796 w 21600"/>
              <a:gd name="T47" fmla="*/ 88472116 h 21600"/>
              <a:gd name="T48" fmla="*/ 0 w 21600"/>
              <a:gd name="T49" fmla="*/ 69225583 h 21600"/>
              <a:gd name="T50" fmla="*/ 0 w 21600"/>
              <a:gd name="T51" fmla="*/ 47432771 h 21600"/>
              <a:gd name="T52" fmla="*/ 850635 w 21600"/>
              <a:gd name="T53" fmla="*/ 45347255 h 21600"/>
              <a:gd name="T54" fmla="*/ 2941426 w 21600"/>
              <a:gd name="T55" fmla="*/ 44480127 h 21600"/>
              <a:gd name="T56" fmla="*/ 32516233 w 21600"/>
              <a:gd name="T57" fmla="*/ 44480127 h 21600"/>
              <a:gd name="T58" fmla="*/ 34684194 w 21600"/>
              <a:gd name="T59" fmla="*/ 45314270 h 21600"/>
              <a:gd name="T60" fmla="*/ 35600481 w 21600"/>
              <a:gd name="T61" fmla="*/ 47432771 h 21600"/>
              <a:gd name="T62" fmla="*/ 35600481 w 21600"/>
              <a:gd name="T63" fmla="*/ 69225583 h 21600"/>
              <a:gd name="T64" fmla="*/ 37323818 w 21600"/>
              <a:gd name="T65" fmla="*/ 73758743 h 21600"/>
              <a:gd name="T66" fmla="*/ 42125812 w 21600"/>
              <a:gd name="T67" fmla="*/ 78182100 h 21600"/>
              <a:gd name="T68" fmla="*/ 49567430 w 21600"/>
              <a:gd name="T69" fmla="*/ 81579014 h 21600"/>
              <a:gd name="T70" fmla="*/ 59286828 w 21600"/>
              <a:gd name="T71" fmla="*/ 82907223 h 21600"/>
              <a:gd name="T72" fmla="*/ 69022419 w 21600"/>
              <a:gd name="T73" fmla="*/ 81579014 h 21600"/>
              <a:gd name="T74" fmla="*/ 76524697 w 21600"/>
              <a:gd name="T75" fmla="*/ 78182100 h 21600"/>
              <a:gd name="T76" fmla="*/ 81343183 w 21600"/>
              <a:gd name="T77" fmla="*/ 73758743 h 21600"/>
              <a:gd name="T78" fmla="*/ 83033235 w 21600"/>
              <a:gd name="T79" fmla="*/ 69225583 h 21600"/>
              <a:gd name="T80" fmla="*/ 83033235 w 21600"/>
              <a:gd name="T81" fmla="*/ 47432771 h 21600"/>
              <a:gd name="T82" fmla="*/ 86007963 w 21600"/>
              <a:gd name="T83" fmla="*/ 44480127 h 21600"/>
              <a:gd name="T84" fmla="*/ 115571570 w 21600"/>
              <a:gd name="T85" fmla="*/ 44480127 h 21600"/>
              <a:gd name="T86" fmla="*/ 115571570 w 21600"/>
              <a:gd name="T87" fmla="*/ 16492 h 21600"/>
              <a:gd name="T88" fmla="*/ 117657069 w 21600"/>
              <a:gd name="T89" fmla="*/ 883603 h 21600"/>
              <a:gd name="T90" fmla="*/ 118540689 w 21600"/>
              <a:gd name="T91" fmla="*/ 2969119 h 21600"/>
              <a:gd name="T92" fmla="*/ 118540689 w 21600"/>
              <a:gd name="T93" fmla="*/ 32532726 h 21600"/>
              <a:gd name="T94" fmla="*/ 117657069 w 21600"/>
              <a:gd name="T95" fmla="*/ 34618242 h 21600"/>
              <a:gd name="T96" fmla="*/ 115571570 w 21600"/>
              <a:gd name="T97" fmla="*/ 35490961 h 21600"/>
              <a:gd name="T98" fmla="*/ 86007963 w 21600"/>
              <a:gd name="T99" fmla="*/ 35490961 h 21600"/>
              <a:gd name="T100" fmla="*/ 83033235 w 21600"/>
              <a:gd name="T101" fmla="*/ 32532726 h 21600"/>
              <a:gd name="T102" fmla="*/ 83033235 w 21600"/>
              <a:gd name="T103" fmla="*/ 2969119 h 21600"/>
              <a:gd name="T104" fmla="*/ 83872970 w 21600"/>
              <a:gd name="T105" fmla="*/ 883603 h 21600"/>
              <a:gd name="T106" fmla="*/ 86007963 w 21600"/>
              <a:gd name="T107" fmla="*/ 16492 h 21600"/>
              <a:gd name="T108" fmla="*/ 115571570 w 21600"/>
              <a:gd name="T109" fmla="*/ 16492 h 21600"/>
              <a:gd name="T110" fmla="*/ 115571570 w 21600"/>
              <a:gd name="T111" fmla="*/ 16492 h 216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600" h="21600">
                <a:moveTo>
                  <a:pt x="536" y="6464"/>
                </a:moveTo>
                <a:cubicBezTo>
                  <a:pt x="386" y="6464"/>
                  <a:pt x="262" y="6412"/>
                  <a:pt x="155" y="6306"/>
                </a:cubicBezTo>
                <a:cubicBezTo>
                  <a:pt x="49" y="6202"/>
                  <a:pt x="0" y="6075"/>
                  <a:pt x="0" y="5925"/>
                </a:cubicBezTo>
                <a:lnTo>
                  <a:pt x="0" y="538"/>
                </a:lnTo>
                <a:cubicBezTo>
                  <a:pt x="0" y="389"/>
                  <a:pt x="49" y="265"/>
                  <a:pt x="155" y="158"/>
                </a:cubicBezTo>
                <a:cubicBezTo>
                  <a:pt x="262" y="52"/>
                  <a:pt x="386" y="0"/>
                  <a:pt x="536" y="0"/>
                </a:cubicBezTo>
                <a:lnTo>
                  <a:pt x="5925" y="0"/>
                </a:lnTo>
                <a:cubicBezTo>
                  <a:pt x="6072" y="0"/>
                  <a:pt x="6202" y="52"/>
                  <a:pt x="6320" y="158"/>
                </a:cubicBezTo>
                <a:cubicBezTo>
                  <a:pt x="6432" y="265"/>
                  <a:pt x="6487" y="389"/>
                  <a:pt x="6487" y="538"/>
                </a:cubicBezTo>
                <a:lnTo>
                  <a:pt x="6487" y="5925"/>
                </a:lnTo>
                <a:cubicBezTo>
                  <a:pt x="6487" y="6075"/>
                  <a:pt x="6432" y="6202"/>
                  <a:pt x="6320" y="6306"/>
                </a:cubicBezTo>
                <a:cubicBezTo>
                  <a:pt x="6202" y="6412"/>
                  <a:pt x="6072" y="6464"/>
                  <a:pt x="5925" y="6464"/>
                </a:cubicBezTo>
                <a:lnTo>
                  <a:pt x="536" y="6464"/>
                </a:lnTo>
                <a:close/>
                <a:moveTo>
                  <a:pt x="21059" y="8105"/>
                </a:moveTo>
                <a:cubicBezTo>
                  <a:pt x="21206" y="8105"/>
                  <a:pt x="21335" y="8157"/>
                  <a:pt x="21439" y="8258"/>
                </a:cubicBezTo>
                <a:cubicBezTo>
                  <a:pt x="21542" y="8358"/>
                  <a:pt x="21600" y="8488"/>
                  <a:pt x="21600" y="8643"/>
                </a:cubicBezTo>
                <a:lnTo>
                  <a:pt x="21600" y="12614"/>
                </a:lnTo>
                <a:cubicBezTo>
                  <a:pt x="21600" y="13855"/>
                  <a:pt x="21315" y="15021"/>
                  <a:pt x="20751" y="16115"/>
                </a:cubicBezTo>
                <a:cubicBezTo>
                  <a:pt x="20183" y="17209"/>
                  <a:pt x="19412" y="18159"/>
                  <a:pt x="18433" y="18968"/>
                </a:cubicBezTo>
                <a:cubicBezTo>
                  <a:pt x="17454" y="19775"/>
                  <a:pt x="16314" y="20417"/>
                  <a:pt x="15001" y="20892"/>
                </a:cubicBezTo>
                <a:cubicBezTo>
                  <a:pt x="13691" y="21364"/>
                  <a:pt x="12291" y="21600"/>
                  <a:pt x="10803" y="21600"/>
                </a:cubicBezTo>
                <a:cubicBezTo>
                  <a:pt x="9297" y="21600"/>
                  <a:pt x="7892" y="21364"/>
                  <a:pt x="6588" y="20892"/>
                </a:cubicBezTo>
                <a:cubicBezTo>
                  <a:pt x="5283" y="20417"/>
                  <a:pt x="4140" y="19775"/>
                  <a:pt x="3161" y="18968"/>
                </a:cubicBezTo>
                <a:cubicBezTo>
                  <a:pt x="2182" y="18159"/>
                  <a:pt x="1411" y="17212"/>
                  <a:pt x="844" y="16121"/>
                </a:cubicBezTo>
                <a:cubicBezTo>
                  <a:pt x="279" y="15032"/>
                  <a:pt x="0" y="13866"/>
                  <a:pt x="0" y="12614"/>
                </a:cubicBezTo>
                <a:lnTo>
                  <a:pt x="0" y="8643"/>
                </a:lnTo>
                <a:cubicBezTo>
                  <a:pt x="0" y="8496"/>
                  <a:pt x="49" y="8370"/>
                  <a:pt x="155" y="8263"/>
                </a:cubicBezTo>
                <a:cubicBezTo>
                  <a:pt x="262" y="8160"/>
                  <a:pt x="386" y="8105"/>
                  <a:pt x="536" y="8105"/>
                </a:cubicBezTo>
                <a:lnTo>
                  <a:pt x="5925" y="8105"/>
                </a:lnTo>
                <a:cubicBezTo>
                  <a:pt x="6072" y="8105"/>
                  <a:pt x="6202" y="8157"/>
                  <a:pt x="6320" y="8257"/>
                </a:cubicBezTo>
                <a:cubicBezTo>
                  <a:pt x="6432" y="8358"/>
                  <a:pt x="6487" y="8488"/>
                  <a:pt x="6487" y="8643"/>
                </a:cubicBezTo>
                <a:lnTo>
                  <a:pt x="6487" y="12614"/>
                </a:lnTo>
                <a:cubicBezTo>
                  <a:pt x="6487" y="12881"/>
                  <a:pt x="6596" y="13155"/>
                  <a:pt x="6801" y="13440"/>
                </a:cubicBezTo>
                <a:cubicBezTo>
                  <a:pt x="7005" y="13725"/>
                  <a:pt x="7299" y="13993"/>
                  <a:pt x="7676" y="14246"/>
                </a:cubicBezTo>
                <a:cubicBezTo>
                  <a:pt x="8050" y="14500"/>
                  <a:pt x="8505" y="14704"/>
                  <a:pt x="9032" y="14865"/>
                </a:cubicBezTo>
                <a:cubicBezTo>
                  <a:pt x="9562" y="15029"/>
                  <a:pt x="10152" y="15107"/>
                  <a:pt x="10803" y="15107"/>
                </a:cubicBezTo>
                <a:cubicBezTo>
                  <a:pt x="11448" y="15107"/>
                  <a:pt x="12038" y="15029"/>
                  <a:pt x="12577" y="14865"/>
                </a:cubicBezTo>
                <a:cubicBezTo>
                  <a:pt x="13112" y="14704"/>
                  <a:pt x="13567" y="14500"/>
                  <a:pt x="13944" y="14246"/>
                </a:cubicBezTo>
                <a:cubicBezTo>
                  <a:pt x="14321" y="13993"/>
                  <a:pt x="14615" y="13722"/>
                  <a:pt x="14822" y="13440"/>
                </a:cubicBezTo>
                <a:cubicBezTo>
                  <a:pt x="15030" y="13155"/>
                  <a:pt x="15130" y="12881"/>
                  <a:pt x="15130" y="12614"/>
                </a:cubicBezTo>
                <a:lnTo>
                  <a:pt x="15130" y="8643"/>
                </a:lnTo>
                <a:cubicBezTo>
                  <a:pt x="15130" y="8286"/>
                  <a:pt x="15312" y="8105"/>
                  <a:pt x="15672" y="8105"/>
                </a:cubicBezTo>
                <a:lnTo>
                  <a:pt x="21059" y="8105"/>
                </a:lnTo>
                <a:close/>
                <a:moveTo>
                  <a:pt x="21059" y="3"/>
                </a:moveTo>
                <a:cubicBezTo>
                  <a:pt x="21206" y="3"/>
                  <a:pt x="21335" y="55"/>
                  <a:pt x="21439" y="161"/>
                </a:cubicBezTo>
                <a:cubicBezTo>
                  <a:pt x="21542" y="268"/>
                  <a:pt x="21600" y="392"/>
                  <a:pt x="21600" y="541"/>
                </a:cubicBezTo>
                <a:lnTo>
                  <a:pt x="21600" y="5928"/>
                </a:lnTo>
                <a:cubicBezTo>
                  <a:pt x="21600" y="6078"/>
                  <a:pt x="21542" y="6205"/>
                  <a:pt x="21439" y="6308"/>
                </a:cubicBezTo>
                <a:cubicBezTo>
                  <a:pt x="21335" y="6415"/>
                  <a:pt x="21206" y="6467"/>
                  <a:pt x="21059" y="6467"/>
                </a:cubicBezTo>
                <a:lnTo>
                  <a:pt x="15672" y="6467"/>
                </a:lnTo>
                <a:cubicBezTo>
                  <a:pt x="15312" y="6467"/>
                  <a:pt x="15130" y="6288"/>
                  <a:pt x="15130" y="5928"/>
                </a:cubicBezTo>
                <a:lnTo>
                  <a:pt x="15130" y="541"/>
                </a:lnTo>
                <a:cubicBezTo>
                  <a:pt x="15130" y="392"/>
                  <a:pt x="15182" y="268"/>
                  <a:pt x="15283" y="161"/>
                </a:cubicBezTo>
                <a:cubicBezTo>
                  <a:pt x="15384" y="55"/>
                  <a:pt x="15513" y="3"/>
                  <a:pt x="15672" y="3"/>
                </a:cubicBezTo>
                <a:lnTo>
                  <a:pt x="21059" y="3"/>
                </a:lnTo>
                <a:close/>
                <a:moveTo>
                  <a:pt x="21059" y="3"/>
                </a:moveTo>
              </a:path>
            </a:pathLst>
          </a:custGeom>
          <a:solidFill>
            <a:schemeClr val="accent4"/>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3" name="AutoShape 94">
            <a:extLst>
              <a:ext uri="{FF2B5EF4-FFF2-40B4-BE49-F238E27FC236}">
                <a16:creationId xmlns:a16="http://schemas.microsoft.com/office/drawing/2014/main" id="{390E6907-595C-644A-9A91-7D4965385EA6}"/>
              </a:ext>
            </a:extLst>
          </p:cNvPr>
          <p:cNvSpPr>
            <a:spLocks/>
          </p:cNvSpPr>
          <p:nvPr/>
        </p:nvSpPr>
        <p:spPr bwMode="auto">
          <a:xfrm>
            <a:off x="3196305" y="3240138"/>
            <a:ext cx="224606"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4"/>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4" name="AutoShape 95">
            <a:extLst>
              <a:ext uri="{FF2B5EF4-FFF2-40B4-BE49-F238E27FC236}">
                <a16:creationId xmlns:a16="http://schemas.microsoft.com/office/drawing/2014/main" id="{D397D673-6153-3D40-9EC4-BE43CD6976C8}"/>
              </a:ext>
            </a:extLst>
          </p:cNvPr>
          <p:cNvSpPr>
            <a:spLocks/>
          </p:cNvSpPr>
          <p:nvPr/>
        </p:nvSpPr>
        <p:spPr bwMode="auto">
          <a:xfrm>
            <a:off x="3576332" y="3248076"/>
            <a:ext cx="224606" cy="224606"/>
          </a:xfrm>
          <a:custGeom>
            <a:avLst/>
            <a:gdLst>
              <a:gd name="T0" fmla="*/ 111268951 w 21600"/>
              <a:gd name="T1" fmla="*/ 0 h 21600"/>
              <a:gd name="T2" fmla="*/ 116394812 w 21600"/>
              <a:gd name="T3" fmla="*/ 9922263 h 21600"/>
              <a:gd name="T4" fmla="*/ 118540689 w 21600"/>
              <a:gd name="T5" fmla="*/ 33646886 h 21600"/>
              <a:gd name="T6" fmla="*/ 118540689 w 21600"/>
              <a:gd name="T7" fmla="*/ 85047490 h 21600"/>
              <a:gd name="T8" fmla="*/ 116394812 w 21600"/>
              <a:gd name="T9" fmla="*/ 108766522 h 21600"/>
              <a:gd name="T10" fmla="*/ 111268951 w 21600"/>
              <a:gd name="T11" fmla="*/ 118540689 h 21600"/>
              <a:gd name="T12" fmla="*/ 7397750 w 21600"/>
              <a:gd name="T13" fmla="*/ 118540689 h 21600"/>
              <a:gd name="T14" fmla="*/ 2112892 w 21600"/>
              <a:gd name="T15" fmla="*/ 109063032 h 21600"/>
              <a:gd name="T16" fmla="*/ 0 w 21600"/>
              <a:gd name="T17" fmla="*/ 85041899 h 21600"/>
              <a:gd name="T18" fmla="*/ 0 w 21600"/>
              <a:gd name="T19" fmla="*/ 33646886 h 21600"/>
              <a:gd name="T20" fmla="*/ 2112892 w 21600"/>
              <a:gd name="T21" fmla="*/ 9922263 h 21600"/>
              <a:gd name="T22" fmla="*/ 7238753 w 21600"/>
              <a:gd name="T23" fmla="*/ 0 h 21600"/>
              <a:gd name="T24" fmla="*/ 111268951 w 21600"/>
              <a:gd name="T25" fmla="*/ 0 h 21600"/>
              <a:gd name="T26" fmla="*/ 111268951 w 21600"/>
              <a:gd name="T27" fmla="*/ 0 h 2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600" h="21600">
                <a:moveTo>
                  <a:pt x="20275" y="0"/>
                </a:moveTo>
                <a:cubicBezTo>
                  <a:pt x="20642" y="0"/>
                  <a:pt x="20951" y="611"/>
                  <a:pt x="21209" y="1808"/>
                </a:cubicBezTo>
                <a:cubicBezTo>
                  <a:pt x="21468" y="3004"/>
                  <a:pt x="21600" y="4431"/>
                  <a:pt x="21600" y="6131"/>
                </a:cubicBezTo>
                <a:lnTo>
                  <a:pt x="21600" y="15497"/>
                </a:lnTo>
                <a:cubicBezTo>
                  <a:pt x="21600" y="17169"/>
                  <a:pt x="21468" y="18623"/>
                  <a:pt x="21209" y="19819"/>
                </a:cubicBezTo>
                <a:cubicBezTo>
                  <a:pt x="20951" y="21016"/>
                  <a:pt x="20642" y="21600"/>
                  <a:pt x="20275" y="21600"/>
                </a:cubicBezTo>
                <a:lnTo>
                  <a:pt x="1348" y="21600"/>
                </a:lnTo>
                <a:cubicBezTo>
                  <a:pt x="964" y="21600"/>
                  <a:pt x="640" y="21015"/>
                  <a:pt x="385" y="19873"/>
                </a:cubicBezTo>
                <a:cubicBezTo>
                  <a:pt x="126" y="18732"/>
                  <a:pt x="0" y="17277"/>
                  <a:pt x="0" y="15496"/>
                </a:cubicBezTo>
                <a:lnTo>
                  <a:pt x="0" y="6131"/>
                </a:lnTo>
                <a:cubicBezTo>
                  <a:pt x="0" y="4431"/>
                  <a:pt x="126" y="3004"/>
                  <a:pt x="385" y="1808"/>
                </a:cubicBezTo>
                <a:cubicBezTo>
                  <a:pt x="640" y="611"/>
                  <a:pt x="955" y="0"/>
                  <a:pt x="1319" y="0"/>
                </a:cubicBezTo>
                <a:lnTo>
                  <a:pt x="20275" y="0"/>
                </a:lnTo>
                <a:close/>
                <a:moveTo>
                  <a:pt x="20275" y="0"/>
                </a:moveTo>
              </a:path>
            </a:pathLst>
          </a:custGeom>
          <a:solidFill>
            <a:schemeClr val="accent4"/>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5" name="AutoShape 96">
            <a:extLst>
              <a:ext uri="{FF2B5EF4-FFF2-40B4-BE49-F238E27FC236}">
                <a16:creationId xmlns:a16="http://schemas.microsoft.com/office/drawing/2014/main" id="{1AA3DFAD-34AD-6E4F-8D7E-66DA2174D3C2}"/>
              </a:ext>
            </a:extLst>
          </p:cNvPr>
          <p:cNvSpPr>
            <a:spLocks/>
          </p:cNvSpPr>
          <p:nvPr/>
        </p:nvSpPr>
        <p:spPr bwMode="auto">
          <a:xfrm>
            <a:off x="3947021" y="3241726"/>
            <a:ext cx="224606" cy="224606"/>
          </a:xfrm>
          <a:custGeom>
            <a:avLst/>
            <a:gdLst>
              <a:gd name="T0" fmla="*/ 59303320 w 21600"/>
              <a:gd name="T1" fmla="*/ 0 h 21600"/>
              <a:gd name="T2" fmla="*/ 82391373 w 21600"/>
              <a:gd name="T3" fmla="*/ 4631796 h 21600"/>
              <a:gd name="T4" fmla="*/ 101248051 w 21600"/>
              <a:gd name="T5" fmla="*/ 17309112 h 21600"/>
              <a:gd name="T6" fmla="*/ 113936268 w 21600"/>
              <a:gd name="T7" fmla="*/ 36165790 h 21600"/>
              <a:gd name="T8" fmla="*/ 118540689 w 21600"/>
              <a:gd name="T9" fmla="*/ 59253843 h 21600"/>
              <a:gd name="T10" fmla="*/ 113936268 w 21600"/>
              <a:gd name="T11" fmla="*/ 82374881 h 21600"/>
              <a:gd name="T12" fmla="*/ 101248051 w 21600"/>
              <a:gd name="T13" fmla="*/ 101198592 h 21600"/>
              <a:gd name="T14" fmla="*/ 82391373 w 21600"/>
              <a:gd name="T15" fmla="*/ 113875908 h 21600"/>
              <a:gd name="T16" fmla="*/ 59303320 w 21600"/>
              <a:gd name="T17" fmla="*/ 118540689 h 21600"/>
              <a:gd name="T18" fmla="*/ 36193183 w 21600"/>
              <a:gd name="T19" fmla="*/ 113875908 h 21600"/>
              <a:gd name="T20" fmla="*/ 17320013 w 21600"/>
              <a:gd name="T21" fmla="*/ 101198592 h 21600"/>
              <a:gd name="T22" fmla="*/ 4637405 w 21600"/>
              <a:gd name="T23" fmla="*/ 82374881 h 21600"/>
              <a:gd name="T24" fmla="*/ 0 w 21600"/>
              <a:gd name="T25" fmla="*/ 59253843 h 21600"/>
              <a:gd name="T26" fmla="*/ 4637405 w 21600"/>
              <a:gd name="T27" fmla="*/ 36165790 h 21600"/>
              <a:gd name="T28" fmla="*/ 17320013 w 21600"/>
              <a:gd name="T29" fmla="*/ 17309112 h 21600"/>
              <a:gd name="T30" fmla="*/ 36193183 w 21600"/>
              <a:gd name="T31" fmla="*/ 4631796 h 21600"/>
              <a:gd name="T32" fmla="*/ 59303320 w 21600"/>
              <a:gd name="T33" fmla="*/ 0 h 21600"/>
              <a:gd name="T34" fmla="*/ 93526416 w 21600"/>
              <a:gd name="T35" fmla="*/ 53474920 h 21600"/>
              <a:gd name="T36" fmla="*/ 92752633 w 21600"/>
              <a:gd name="T37" fmla="*/ 51724489 h 21600"/>
              <a:gd name="T38" fmla="*/ 91078756 w 21600"/>
              <a:gd name="T39" fmla="*/ 51027259 h 21600"/>
              <a:gd name="T40" fmla="*/ 27527885 w 21600"/>
              <a:gd name="T41" fmla="*/ 51027259 h 21600"/>
              <a:gd name="T42" fmla="*/ 25074615 w 21600"/>
              <a:gd name="T43" fmla="*/ 53474920 h 21600"/>
              <a:gd name="T44" fmla="*/ 25074615 w 21600"/>
              <a:gd name="T45" fmla="*/ 65191781 h 21600"/>
              <a:gd name="T46" fmla="*/ 27527885 w 21600"/>
              <a:gd name="T47" fmla="*/ 67639442 h 21600"/>
              <a:gd name="T48" fmla="*/ 91078756 w 21600"/>
              <a:gd name="T49" fmla="*/ 67639442 h 21600"/>
              <a:gd name="T50" fmla="*/ 92752633 w 21600"/>
              <a:gd name="T51" fmla="*/ 66942511 h 21600"/>
              <a:gd name="T52" fmla="*/ 93526416 w 21600"/>
              <a:gd name="T53" fmla="*/ 65191781 h 21600"/>
              <a:gd name="T54" fmla="*/ 93526416 w 21600"/>
              <a:gd name="T55" fmla="*/ 53474920 h 21600"/>
              <a:gd name="T56" fmla="*/ 93526416 w 21600"/>
              <a:gd name="T57" fmla="*/ 53474920 h 216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600" h="21600">
                <a:moveTo>
                  <a:pt x="10806" y="0"/>
                </a:moveTo>
                <a:cubicBezTo>
                  <a:pt x="12303" y="0"/>
                  <a:pt x="13705" y="282"/>
                  <a:pt x="15013" y="844"/>
                </a:cubicBezTo>
                <a:cubicBezTo>
                  <a:pt x="16322" y="1406"/>
                  <a:pt x="17466" y="2180"/>
                  <a:pt x="18449" y="3154"/>
                </a:cubicBezTo>
                <a:cubicBezTo>
                  <a:pt x="19433" y="4128"/>
                  <a:pt x="20204" y="5277"/>
                  <a:pt x="20761" y="6590"/>
                </a:cubicBezTo>
                <a:cubicBezTo>
                  <a:pt x="21323" y="7897"/>
                  <a:pt x="21600" y="9303"/>
                  <a:pt x="21600" y="10797"/>
                </a:cubicBezTo>
                <a:cubicBezTo>
                  <a:pt x="21600" y="12291"/>
                  <a:pt x="21323" y="13697"/>
                  <a:pt x="20761" y="15010"/>
                </a:cubicBezTo>
                <a:cubicBezTo>
                  <a:pt x="20204" y="16317"/>
                  <a:pt x="19433" y="17463"/>
                  <a:pt x="18449" y="18440"/>
                </a:cubicBezTo>
                <a:cubicBezTo>
                  <a:pt x="17466" y="19423"/>
                  <a:pt x="16322" y="20188"/>
                  <a:pt x="15013" y="20750"/>
                </a:cubicBezTo>
                <a:cubicBezTo>
                  <a:pt x="13705" y="21312"/>
                  <a:pt x="12303" y="21600"/>
                  <a:pt x="10806" y="21600"/>
                </a:cubicBezTo>
                <a:cubicBezTo>
                  <a:pt x="9311" y="21600"/>
                  <a:pt x="7906" y="21312"/>
                  <a:pt x="6595" y="20750"/>
                </a:cubicBezTo>
                <a:cubicBezTo>
                  <a:pt x="5281" y="20188"/>
                  <a:pt x="4137" y="19420"/>
                  <a:pt x="3156" y="18440"/>
                </a:cubicBezTo>
                <a:cubicBezTo>
                  <a:pt x="2179" y="17463"/>
                  <a:pt x="1407" y="16317"/>
                  <a:pt x="845" y="15010"/>
                </a:cubicBezTo>
                <a:cubicBezTo>
                  <a:pt x="280" y="13697"/>
                  <a:pt x="0" y="12291"/>
                  <a:pt x="0" y="10797"/>
                </a:cubicBezTo>
                <a:cubicBezTo>
                  <a:pt x="0" y="9303"/>
                  <a:pt x="280" y="7897"/>
                  <a:pt x="845" y="6590"/>
                </a:cubicBezTo>
                <a:cubicBezTo>
                  <a:pt x="1407" y="5277"/>
                  <a:pt x="2179" y="4131"/>
                  <a:pt x="3156" y="3154"/>
                </a:cubicBezTo>
                <a:cubicBezTo>
                  <a:pt x="4137" y="2177"/>
                  <a:pt x="5281" y="1406"/>
                  <a:pt x="6595" y="844"/>
                </a:cubicBezTo>
                <a:cubicBezTo>
                  <a:pt x="7906" y="280"/>
                  <a:pt x="9311" y="0"/>
                  <a:pt x="10806" y="0"/>
                </a:cubicBezTo>
                <a:moveTo>
                  <a:pt x="17042" y="9744"/>
                </a:moveTo>
                <a:cubicBezTo>
                  <a:pt x="17042" y="9617"/>
                  <a:pt x="16997" y="9512"/>
                  <a:pt x="16901" y="9425"/>
                </a:cubicBezTo>
                <a:cubicBezTo>
                  <a:pt x="16805" y="9343"/>
                  <a:pt x="16706" y="9298"/>
                  <a:pt x="16596" y="9298"/>
                </a:cubicBezTo>
                <a:lnTo>
                  <a:pt x="5016" y="9298"/>
                </a:lnTo>
                <a:cubicBezTo>
                  <a:pt x="4719" y="9298"/>
                  <a:pt x="4569" y="9453"/>
                  <a:pt x="4569" y="9744"/>
                </a:cubicBezTo>
                <a:lnTo>
                  <a:pt x="4569" y="11879"/>
                </a:lnTo>
                <a:cubicBezTo>
                  <a:pt x="4569" y="12175"/>
                  <a:pt x="4719" y="12325"/>
                  <a:pt x="5016" y="12325"/>
                </a:cubicBezTo>
                <a:lnTo>
                  <a:pt x="16596" y="12325"/>
                </a:lnTo>
                <a:cubicBezTo>
                  <a:pt x="16706" y="12325"/>
                  <a:pt x="16805" y="12280"/>
                  <a:pt x="16901" y="12198"/>
                </a:cubicBezTo>
                <a:cubicBezTo>
                  <a:pt x="16997" y="12110"/>
                  <a:pt x="17042" y="12006"/>
                  <a:pt x="17042" y="11879"/>
                </a:cubicBezTo>
                <a:lnTo>
                  <a:pt x="17042" y="9744"/>
                </a:lnTo>
                <a:close/>
                <a:moveTo>
                  <a:pt x="17042" y="9744"/>
                </a:moveTo>
              </a:path>
            </a:pathLst>
          </a:custGeom>
          <a:solidFill>
            <a:schemeClr val="accent4"/>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6" name="AutoShape 97">
            <a:extLst>
              <a:ext uri="{FF2B5EF4-FFF2-40B4-BE49-F238E27FC236}">
                <a16:creationId xmlns:a16="http://schemas.microsoft.com/office/drawing/2014/main" id="{6938C9FB-2759-BB4E-AAC1-C9DAFC698E21}"/>
              </a:ext>
            </a:extLst>
          </p:cNvPr>
          <p:cNvSpPr>
            <a:spLocks/>
          </p:cNvSpPr>
          <p:nvPr/>
        </p:nvSpPr>
        <p:spPr bwMode="auto">
          <a:xfrm>
            <a:off x="2069925" y="4089451"/>
            <a:ext cx="224606" cy="224606"/>
          </a:xfrm>
          <a:custGeom>
            <a:avLst/>
            <a:gdLst>
              <a:gd name="T0" fmla="*/ 53875658 w 21600"/>
              <a:gd name="T1" fmla="*/ 0 h 21600"/>
              <a:gd name="T2" fmla="*/ 0 w 21600"/>
              <a:gd name="T3" fmla="*/ 53870049 h 21600"/>
              <a:gd name="T4" fmla="*/ 0 w 21600"/>
              <a:gd name="T5" fmla="*/ 64670640 h 21600"/>
              <a:gd name="T6" fmla="*/ 53875658 w 21600"/>
              <a:gd name="T7" fmla="*/ 118540689 h 21600"/>
              <a:gd name="T8" fmla="*/ 0 w 21600"/>
              <a:gd name="T9" fmla="*/ 64670640 h 21600"/>
              <a:gd name="T10" fmla="*/ 43141036 w 21600"/>
              <a:gd name="T11" fmla="*/ 43130135 h 21600"/>
              <a:gd name="T12" fmla="*/ 10734622 w 21600"/>
              <a:gd name="T13" fmla="*/ 10706929 h 21600"/>
              <a:gd name="T14" fmla="*/ 10734622 w 21600"/>
              <a:gd name="T15" fmla="*/ 107817267 h 21600"/>
              <a:gd name="T16" fmla="*/ 43141036 w 21600"/>
              <a:gd name="T17" fmla="*/ 75394044 h 21600"/>
              <a:gd name="T18" fmla="*/ 10734622 w 21600"/>
              <a:gd name="T19" fmla="*/ 107817267 h 21600"/>
              <a:gd name="T20" fmla="*/ 32417614 w 21600"/>
              <a:gd name="T21" fmla="*/ 21672091 h 21600"/>
              <a:gd name="T22" fmla="*/ 21540488 w 21600"/>
              <a:gd name="T23" fmla="*/ 32406713 h 21600"/>
              <a:gd name="T24" fmla="*/ 21540488 w 21600"/>
              <a:gd name="T25" fmla="*/ 86133958 h 21600"/>
              <a:gd name="T26" fmla="*/ 32417614 w 21600"/>
              <a:gd name="T27" fmla="*/ 97016676 h 21600"/>
              <a:gd name="T28" fmla="*/ 21540488 w 21600"/>
              <a:gd name="T29" fmla="*/ 86133958 h 21600"/>
              <a:gd name="T30" fmla="*/ 64665031 w 21600"/>
              <a:gd name="T31" fmla="*/ 53870049 h 21600"/>
              <a:gd name="T32" fmla="*/ 118540689 w 21600"/>
              <a:gd name="T33" fmla="*/ 0 h 21600"/>
              <a:gd name="T34" fmla="*/ 107806067 w 21600"/>
              <a:gd name="T35" fmla="*/ 64670640 h 21600"/>
              <a:gd name="T36" fmla="*/ 118540689 w 21600"/>
              <a:gd name="T37" fmla="*/ 97016676 h 21600"/>
              <a:gd name="T38" fmla="*/ 86123074 w 21600"/>
              <a:gd name="T39" fmla="*/ 86293254 h 21600"/>
              <a:gd name="T40" fmla="*/ 75399653 w 21600"/>
              <a:gd name="T41" fmla="*/ 118540689 h 21600"/>
              <a:gd name="T42" fmla="*/ 64665031 w 21600"/>
              <a:gd name="T43" fmla="*/ 64670640 h 21600"/>
              <a:gd name="T44" fmla="*/ 96841204 w 21600"/>
              <a:gd name="T45" fmla="*/ 75394044 h 21600"/>
              <a:gd name="T46" fmla="*/ 107806067 w 21600"/>
              <a:gd name="T47" fmla="*/ 64670640 h 21600"/>
              <a:gd name="T48" fmla="*/ 75399653 w 21600"/>
              <a:gd name="T49" fmla="*/ 10723421 h 21600"/>
              <a:gd name="T50" fmla="*/ 107806067 w 21600"/>
              <a:gd name="T51" fmla="*/ 43146627 h 21600"/>
              <a:gd name="T52" fmla="*/ 96841204 w 21600"/>
              <a:gd name="T53" fmla="*/ 32406713 h 21600"/>
              <a:gd name="T54" fmla="*/ 86123074 w 21600"/>
              <a:gd name="T55" fmla="*/ 21672091 h 21600"/>
              <a:gd name="T56" fmla="*/ 96841204 w 21600"/>
              <a:gd name="T57" fmla="*/ 32406713 h 21600"/>
              <a:gd name="T58" fmla="*/ 96841204 w 21600"/>
              <a:gd name="T59" fmla="*/ 107817267 h 21600"/>
              <a:gd name="T60" fmla="*/ 86123074 w 21600"/>
              <a:gd name="T61" fmla="*/ 118540689 h 21600"/>
              <a:gd name="T62" fmla="*/ 107806067 w 21600"/>
              <a:gd name="T63" fmla="*/ 107817267 h 21600"/>
              <a:gd name="T64" fmla="*/ 118540689 w 21600"/>
              <a:gd name="T65" fmla="*/ 118540689 h 21600"/>
              <a:gd name="T66" fmla="*/ 107806067 w 21600"/>
              <a:gd name="T67" fmla="*/ 107817267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0" y="0"/>
                </a:moveTo>
                <a:lnTo>
                  <a:pt x="9817" y="0"/>
                </a:lnTo>
                <a:lnTo>
                  <a:pt x="9817" y="9816"/>
                </a:lnTo>
                <a:lnTo>
                  <a:pt x="0" y="9816"/>
                </a:lnTo>
                <a:lnTo>
                  <a:pt x="0" y="0"/>
                </a:lnTo>
                <a:close/>
                <a:moveTo>
                  <a:pt x="0" y="11784"/>
                </a:moveTo>
                <a:lnTo>
                  <a:pt x="9817" y="11784"/>
                </a:lnTo>
                <a:lnTo>
                  <a:pt x="9817" y="21600"/>
                </a:lnTo>
                <a:lnTo>
                  <a:pt x="0" y="21600"/>
                </a:lnTo>
                <a:lnTo>
                  <a:pt x="0" y="11784"/>
                </a:lnTo>
                <a:close/>
                <a:moveTo>
                  <a:pt x="1956" y="7859"/>
                </a:moveTo>
                <a:lnTo>
                  <a:pt x="7861" y="7859"/>
                </a:lnTo>
                <a:lnTo>
                  <a:pt x="7861" y="1951"/>
                </a:lnTo>
                <a:lnTo>
                  <a:pt x="1956" y="1951"/>
                </a:lnTo>
                <a:lnTo>
                  <a:pt x="1956" y="7859"/>
                </a:lnTo>
                <a:close/>
                <a:moveTo>
                  <a:pt x="1956" y="19646"/>
                </a:moveTo>
                <a:lnTo>
                  <a:pt x="7861" y="19646"/>
                </a:lnTo>
                <a:lnTo>
                  <a:pt x="7861" y="13738"/>
                </a:lnTo>
                <a:lnTo>
                  <a:pt x="1956" y="13738"/>
                </a:lnTo>
                <a:lnTo>
                  <a:pt x="1956" y="19646"/>
                </a:lnTo>
                <a:close/>
                <a:moveTo>
                  <a:pt x="3925" y="3949"/>
                </a:moveTo>
                <a:lnTo>
                  <a:pt x="5907" y="3949"/>
                </a:lnTo>
                <a:lnTo>
                  <a:pt x="5907" y="5905"/>
                </a:lnTo>
                <a:lnTo>
                  <a:pt x="3925" y="5905"/>
                </a:lnTo>
                <a:lnTo>
                  <a:pt x="3925" y="3949"/>
                </a:lnTo>
                <a:close/>
                <a:moveTo>
                  <a:pt x="3925" y="15695"/>
                </a:moveTo>
                <a:lnTo>
                  <a:pt x="5907" y="15695"/>
                </a:lnTo>
                <a:lnTo>
                  <a:pt x="5907" y="17678"/>
                </a:lnTo>
                <a:lnTo>
                  <a:pt x="3925" y="17678"/>
                </a:lnTo>
                <a:lnTo>
                  <a:pt x="3925" y="15695"/>
                </a:lnTo>
                <a:close/>
                <a:moveTo>
                  <a:pt x="21600" y="9816"/>
                </a:moveTo>
                <a:lnTo>
                  <a:pt x="11783" y="9816"/>
                </a:lnTo>
                <a:lnTo>
                  <a:pt x="11783" y="0"/>
                </a:lnTo>
                <a:lnTo>
                  <a:pt x="21600" y="0"/>
                </a:lnTo>
                <a:lnTo>
                  <a:pt x="21600" y="9816"/>
                </a:lnTo>
                <a:close/>
                <a:moveTo>
                  <a:pt x="19644" y="11784"/>
                </a:moveTo>
                <a:lnTo>
                  <a:pt x="21600" y="11784"/>
                </a:lnTo>
                <a:lnTo>
                  <a:pt x="21600" y="17678"/>
                </a:lnTo>
                <a:lnTo>
                  <a:pt x="15693" y="17678"/>
                </a:lnTo>
                <a:lnTo>
                  <a:pt x="15693" y="15724"/>
                </a:lnTo>
                <a:lnTo>
                  <a:pt x="13739" y="15724"/>
                </a:lnTo>
                <a:lnTo>
                  <a:pt x="13739" y="21600"/>
                </a:lnTo>
                <a:lnTo>
                  <a:pt x="11783" y="21600"/>
                </a:lnTo>
                <a:lnTo>
                  <a:pt x="11783" y="11784"/>
                </a:lnTo>
                <a:lnTo>
                  <a:pt x="17646" y="11784"/>
                </a:lnTo>
                <a:lnTo>
                  <a:pt x="17646" y="13738"/>
                </a:lnTo>
                <a:lnTo>
                  <a:pt x="19644" y="13738"/>
                </a:lnTo>
                <a:lnTo>
                  <a:pt x="19644" y="11784"/>
                </a:lnTo>
                <a:close/>
                <a:moveTo>
                  <a:pt x="19644" y="1954"/>
                </a:moveTo>
                <a:lnTo>
                  <a:pt x="13739" y="1954"/>
                </a:lnTo>
                <a:lnTo>
                  <a:pt x="13739" y="7862"/>
                </a:lnTo>
                <a:lnTo>
                  <a:pt x="19644" y="7862"/>
                </a:lnTo>
                <a:lnTo>
                  <a:pt x="19644" y="1954"/>
                </a:lnTo>
                <a:close/>
                <a:moveTo>
                  <a:pt x="17646" y="5905"/>
                </a:moveTo>
                <a:lnTo>
                  <a:pt x="15693" y="5905"/>
                </a:lnTo>
                <a:lnTo>
                  <a:pt x="15693" y="3949"/>
                </a:lnTo>
                <a:lnTo>
                  <a:pt x="17646" y="3949"/>
                </a:lnTo>
                <a:lnTo>
                  <a:pt x="17646" y="5905"/>
                </a:lnTo>
                <a:close/>
                <a:moveTo>
                  <a:pt x="15693" y="19646"/>
                </a:moveTo>
                <a:lnTo>
                  <a:pt x="17646" y="19646"/>
                </a:lnTo>
                <a:lnTo>
                  <a:pt x="17646" y="21600"/>
                </a:lnTo>
                <a:lnTo>
                  <a:pt x="15693" y="21600"/>
                </a:lnTo>
                <a:lnTo>
                  <a:pt x="15693" y="19646"/>
                </a:lnTo>
                <a:close/>
                <a:moveTo>
                  <a:pt x="19644" y="19646"/>
                </a:moveTo>
                <a:lnTo>
                  <a:pt x="21600" y="19646"/>
                </a:lnTo>
                <a:lnTo>
                  <a:pt x="21600" y="21600"/>
                </a:lnTo>
                <a:lnTo>
                  <a:pt x="19644" y="21600"/>
                </a:lnTo>
                <a:lnTo>
                  <a:pt x="19644" y="19646"/>
                </a:lnTo>
                <a:close/>
                <a:moveTo>
                  <a:pt x="19644" y="19646"/>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7" name="AutoShape 98">
            <a:extLst>
              <a:ext uri="{FF2B5EF4-FFF2-40B4-BE49-F238E27FC236}">
                <a16:creationId xmlns:a16="http://schemas.microsoft.com/office/drawing/2014/main" id="{59AD7788-F08B-6D41-B6B0-CD13A36F3DE7}"/>
              </a:ext>
            </a:extLst>
          </p:cNvPr>
          <p:cNvSpPr>
            <a:spLocks/>
          </p:cNvSpPr>
          <p:nvPr/>
        </p:nvSpPr>
        <p:spPr bwMode="auto">
          <a:xfrm>
            <a:off x="2461470" y="4078338"/>
            <a:ext cx="224606" cy="224606"/>
          </a:xfrm>
          <a:custGeom>
            <a:avLst/>
            <a:gdLst>
              <a:gd name="T0" fmla="*/ 82380173 w 21600"/>
              <a:gd name="T1" fmla="*/ 4631796 h 21600"/>
              <a:gd name="T2" fmla="*/ 113936268 w 21600"/>
              <a:gd name="T3" fmla="*/ 36149315 h 21600"/>
              <a:gd name="T4" fmla="*/ 113936268 w 21600"/>
              <a:gd name="T5" fmla="*/ 82374881 h 21600"/>
              <a:gd name="T6" fmla="*/ 82380173 w 21600"/>
              <a:gd name="T7" fmla="*/ 113908893 h 21600"/>
              <a:gd name="T8" fmla="*/ 36187892 w 21600"/>
              <a:gd name="T9" fmla="*/ 113908893 h 21600"/>
              <a:gd name="T10" fmla="*/ 4653897 w 21600"/>
              <a:gd name="T11" fmla="*/ 82374881 h 21600"/>
              <a:gd name="T12" fmla="*/ 4653897 w 21600"/>
              <a:gd name="T13" fmla="*/ 36149315 h 21600"/>
              <a:gd name="T14" fmla="*/ 36187892 w 21600"/>
              <a:gd name="T15" fmla="*/ 4631796 h 21600"/>
              <a:gd name="T16" fmla="*/ 72968485 w 21600"/>
              <a:gd name="T17" fmla="*/ 64149182 h 21600"/>
              <a:gd name="T18" fmla="*/ 76645417 w 21600"/>
              <a:gd name="T19" fmla="*/ 60741048 h 21600"/>
              <a:gd name="T20" fmla="*/ 82616322 w 21600"/>
              <a:gd name="T21" fmla="*/ 51367637 h 21600"/>
              <a:gd name="T22" fmla="*/ 81529537 w 21600"/>
              <a:gd name="T23" fmla="*/ 35655550 h 21600"/>
              <a:gd name="T24" fmla="*/ 68380557 w 21600"/>
              <a:gd name="T25" fmla="*/ 25244813 h 21600"/>
              <a:gd name="T26" fmla="*/ 51460964 w 21600"/>
              <a:gd name="T27" fmla="*/ 25085516 h 21600"/>
              <a:gd name="T28" fmla="*/ 41181849 w 21600"/>
              <a:gd name="T29" fmla="*/ 30354199 h 21600"/>
              <a:gd name="T30" fmla="*/ 39464086 w 21600"/>
              <a:gd name="T31" fmla="*/ 34618242 h 21600"/>
              <a:gd name="T32" fmla="*/ 48003372 w 21600"/>
              <a:gd name="T33" fmla="*/ 44041131 h 21600"/>
              <a:gd name="T34" fmla="*/ 50456641 w 21600"/>
              <a:gd name="T35" fmla="*/ 43015023 h 21600"/>
              <a:gd name="T36" fmla="*/ 55401439 w 21600"/>
              <a:gd name="T37" fmla="*/ 40474018 h 21600"/>
              <a:gd name="T38" fmla="*/ 64006377 w 21600"/>
              <a:gd name="T39" fmla="*/ 41637338 h 21600"/>
              <a:gd name="T40" fmla="*/ 64319362 w 21600"/>
              <a:gd name="T41" fmla="*/ 50687182 h 21600"/>
              <a:gd name="T42" fmla="*/ 56284742 w 21600"/>
              <a:gd name="T43" fmla="*/ 58172668 h 21600"/>
              <a:gd name="T44" fmla="*/ 50764034 w 21600"/>
              <a:gd name="T45" fmla="*/ 66706662 h 21600"/>
              <a:gd name="T46" fmla="*/ 49863939 w 21600"/>
              <a:gd name="T47" fmla="*/ 77353248 h 21600"/>
              <a:gd name="T48" fmla="*/ 52097534 w 21600"/>
              <a:gd name="T49" fmla="*/ 79570351 h 21600"/>
              <a:gd name="T50" fmla="*/ 65806567 w 21600"/>
              <a:gd name="T51" fmla="*/ 78906405 h 21600"/>
              <a:gd name="T52" fmla="*/ 66443137 w 21600"/>
              <a:gd name="T53" fmla="*/ 73572070 h 21600"/>
              <a:gd name="T54" fmla="*/ 72968485 w 21600"/>
              <a:gd name="T55" fmla="*/ 64149182 h 21600"/>
              <a:gd name="T56" fmla="*/ 65839552 w 21600"/>
              <a:gd name="T57" fmla="*/ 84421804 h 21600"/>
              <a:gd name="T58" fmla="*/ 52097534 w 21600"/>
              <a:gd name="T59" fmla="*/ 83735774 h 21600"/>
              <a:gd name="T60" fmla="*/ 49863939 w 21600"/>
              <a:gd name="T61" fmla="*/ 85969369 h 21600"/>
              <a:gd name="T62" fmla="*/ 50549986 w 21600"/>
              <a:gd name="T63" fmla="*/ 99140768 h 21600"/>
              <a:gd name="T64" fmla="*/ 64269902 w 21600"/>
              <a:gd name="T65" fmla="*/ 99854191 h 21600"/>
              <a:gd name="T66" fmla="*/ 66443137 w 21600"/>
              <a:gd name="T67" fmla="*/ 97543743 h 21600"/>
              <a:gd name="T68" fmla="*/ 66443137 w 21600"/>
              <a:gd name="T69" fmla="*/ 85969369 h 216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600" h="21600">
                <a:moveTo>
                  <a:pt x="10807" y="0"/>
                </a:moveTo>
                <a:cubicBezTo>
                  <a:pt x="12302" y="0"/>
                  <a:pt x="13706" y="282"/>
                  <a:pt x="15011" y="844"/>
                </a:cubicBezTo>
                <a:cubicBezTo>
                  <a:pt x="16319" y="1409"/>
                  <a:pt x="17464" y="2180"/>
                  <a:pt x="18450" y="3157"/>
                </a:cubicBezTo>
                <a:cubicBezTo>
                  <a:pt x="19433" y="4134"/>
                  <a:pt x="20201" y="5277"/>
                  <a:pt x="20761" y="6587"/>
                </a:cubicBezTo>
                <a:cubicBezTo>
                  <a:pt x="21317" y="7900"/>
                  <a:pt x="21600" y="9304"/>
                  <a:pt x="21600" y="10800"/>
                </a:cubicBezTo>
                <a:cubicBezTo>
                  <a:pt x="21600" y="12296"/>
                  <a:pt x="21317" y="13700"/>
                  <a:pt x="20761" y="15010"/>
                </a:cubicBezTo>
                <a:cubicBezTo>
                  <a:pt x="20201" y="16320"/>
                  <a:pt x="19430" y="17466"/>
                  <a:pt x="18450" y="18443"/>
                </a:cubicBezTo>
                <a:cubicBezTo>
                  <a:pt x="17464" y="19420"/>
                  <a:pt x="16319" y="20194"/>
                  <a:pt x="15011" y="20756"/>
                </a:cubicBezTo>
                <a:cubicBezTo>
                  <a:pt x="13706" y="21318"/>
                  <a:pt x="12302" y="21600"/>
                  <a:pt x="10807" y="21600"/>
                </a:cubicBezTo>
                <a:cubicBezTo>
                  <a:pt x="9310" y="21600"/>
                  <a:pt x="7905" y="21318"/>
                  <a:pt x="6594" y="20756"/>
                </a:cubicBezTo>
                <a:cubicBezTo>
                  <a:pt x="5281" y="20194"/>
                  <a:pt x="4136" y="19420"/>
                  <a:pt x="3159" y="18443"/>
                </a:cubicBezTo>
                <a:cubicBezTo>
                  <a:pt x="2178" y="17466"/>
                  <a:pt x="1410" y="16320"/>
                  <a:pt x="848" y="15010"/>
                </a:cubicBezTo>
                <a:cubicBezTo>
                  <a:pt x="283" y="13700"/>
                  <a:pt x="0" y="12296"/>
                  <a:pt x="0" y="10800"/>
                </a:cubicBezTo>
                <a:cubicBezTo>
                  <a:pt x="0" y="9304"/>
                  <a:pt x="283" y="7900"/>
                  <a:pt x="848" y="6587"/>
                </a:cubicBezTo>
                <a:cubicBezTo>
                  <a:pt x="1410" y="5277"/>
                  <a:pt x="2181" y="4134"/>
                  <a:pt x="3159" y="3157"/>
                </a:cubicBezTo>
                <a:cubicBezTo>
                  <a:pt x="4136" y="2180"/>
                  <a:pt x="5281" y="1409"/>
                  <a:pt x="6594" y="844"/>
                </a:cubicBezTo>
                <a:cubicBezTo>
                  <a:pt x="7903" y="280"/>
                  <a:pt x="9307" y="0"/>
                  <a:pt x="10807" y="0"/>
                </a:cubicBezTo>
                <a:moveTo>
                  <a:pt x="13296" y="11689"/>
                </a:moveTo>
                <a:lnTo>
                  <a:pt x="13296" y="11689"/>
                </a:lnTo>
                <a:cubicBezTo>
                  <a:pt x="13522" y="11512"/>
                  <a:pt x="13743" y="11300"/>
                  <a:pt x="13966" y="11068"/>
                </a:cubicBezTo>
                <a:cubicBezTo>
                  <a:pt x="14186" y="10831"/>
                  <a:pt x="14392" y="10577"/>
                  <a:pt x="14587" y="10297"/>
                </a:cubicBezTo>
                <a:cubicBezTo>
                  <a:pt x="14782" y="10018"/>
                  <a:pt x="14938" y="9707"/>
                  <a:pt x="15054" y="9360"/>
                </a:cubicBezTo>
                <a:cubicBezTo>
                  <a:pt x="15172" y="9013"/>
                  <a:pt x="15229" y="8603"/>
                  <a:pt x="15229" y="8135"/>
                </a:cubicBezTo>
                <a:cubicBezTo>
                  <a:pt x="15229" y="7522"/>
                  <a:pt x="15107" y="6977"/>
                  <a:pt x="14856" y="6497"/>
                </a:cubicBezTo>
                <a:cubicBezTo>
                  <a:pt x="14607" y="6023"/>
                  <a:pt x="14277" y="5625"/>
                  <a:pt x="13861" y="5317"/>
                </a:cubicBezTo>
                <a:cubicBezTo>
                  <a:pt x="13446" y="5006"/>
                  <a:pt x="12980" y="4766"/>
                  <a:pt x="12460" y="4600"/>
                </a:cubicBezTo>
                <a:cubicBezTo>
                  <a:pt x="11940" y="4433"/>
                  <a:pt x="11426" y="4348"/>
                  <a:pt x="10912" y="4348"/>
                </a:cubicBezTo>
                <a:cubicBezTo>
                  <a:pt x="10344" y="4348"/>
                  <a:pt x="9832" y="4425"/>
                  <a:pt x="9377" y="4571"/>
                </a:cubicBezTo>
                <a:cubicBezTo>
                  <a:pt x="8923" y="4721"/>
                  <a:pt x="8535" y="4882"/>
                  <a:pt x="8222" y="5051"/>
                </a:cubicBezTo>
                <a:cubicBezTo>
                  <a:pt x="7905" y="5224"/>
                  <a:pt x="7668" y="5382"/>
                  <a:pt x="7504" y="5531"/>
                </a:cubicBezTo>
                <a:cubicBezTo>
                  <a:pt x="7340" y="5681"/>
                  <a:pt x="7250" y="5763"/>
                  <a:pt x="7233" y="5783"/>
                </a:cubicBezTo>
                <a:cubicBezTo>
                  <a:pt x="7086" y="5927"/>
                  <a:pt x="7075" y="6102"/>
                  <a:pt x="7191" y="6308"/>
                </a:cubicBezTo>
                <a:lnTo>
                  <a:pt x="8476" y="7864"/>
                </a:lnTo>
                <a:cubicBezTo>
                  <a:pt x="8513" y="7937"/>
                  <a:pt x="8600" y="7991"/>
                  <a:pt x="8747" y="8025"/>
                </a:cubicBezTo>
                <a:cubicBezTo>
                  <a:pt x="8855" y="8025"/>
                  <a:pt x="8959" y="7999"/>
                  <a:pt x="9058" y="7946"/>
                </a:cubicBezTo>
                <a:lnTo>
                  <a:pt x="9194" y="7838"/>
                </a:lnTo>
                <a:cubicBezTo>
                  <a:pt x="9281" y="7765"/>
                  <a:pt x="9406" y="7686"/>
                  <a:pt x="9564" y="7601"/>
                </a:cubicBezTo>
                <a:cubicBezTo>
                  <a:pt x="9725" y="7514"/>
                  <a:pt x="9897" y="7440"/>
                  <a:pt x="10095" y="7375"/>
                </a:cubicBezTo>
                <a:cubicBezTo>
                  <a:pt x="10287" y="7313"/>
                  <a:pt x="10499" y="7282"/>
                  <a:pt x="10725" y="7282"/>
                </a:cubicBezTo>
                <a:cubicBezTo>
                  <a:pt x="11092" y="7282"/>
                  <a:pt x="11406" y="7384"/>
                  <a:pt x="11663" y="7587"/>
                </a:cubicBezTo>
                <a:cubicBezTo>
                  <a:pt x="11920" y="7790"/>
                  <a:pt x="12050" y="8050"/>
                  <a:pt x="12050" y="8363"/>
                </a:cubicBezTo>
                <a:cubicBezTo>
                  <a:pt x="12050" y="8697"/>
                  <a:pt x="11940" y="8990"/>
                  <a:pt x="11720" y="9236"/>
                </a:cubicBezTo>
                <a:cubicBezTo>
                  <a:pt x="11499" y="9484"/>
                  <a:pt x="11222" y="9755"/>
                  <a:pt x="10886" y="10055"/>
                </a:cubicBezTo>
                <a:cubicBezTo>
                  <a:pt x="10680" y="10216"/>
                  <a:pt x="10471" y="10399"/>
                  <a:pt x="10256" y="10600"/>
                </a:cubicBezTo>
                <a:cubicBezTo>
                  <a:pt x="10047" y="10803"/>
                  <a:pt x="9849" y="11034"/>
                  <a:pt x="9677" y="11297"/>
                </a:cubicBezTo>
                <a:cubicBezTo>
                  <a:pt x="9502" y="11560"/>
                  <a:pt x="9358" y="11845"/>
                  <a:pt x="9250" y="12155"/>
                </a:cubicBezTo>
                <a:cubicBezTo>
                  <a:pt x="9143" y="12466"/>
                  <a:pt x="9086" y="12825"/>
                  <a:pt x="9086" y="13231"/>
                </a:cubicBezTo>
                <a:lnTo>
                  <a:pt x="9086" y="14095"/>
                </a:lnTo>
                <a:cubicBezTo>
                  <a:pt x="9086" y="14202"/>
                  <a:pt x="9129" y="14298"/>
                  <a:pt x="9211" y="14378"/>
                </a:cubicBezTo>
                <a:cubicBezTo>
                  <a:pt x="9290" y="14459"/>
                  <a:pt x="9386" y="14499"/>
                  <a:pt x="9493" y="14499"/>
                </a:cubicBezTo>
                <a:lnTo>
                  <a:pt x="11711" y="14499"/>
                </a:lnTo>
                <a:cubicBezTo>
                  <a:pt x="11821" y="14499"/>
                  <a:pt x="11912" y="14459"/>
                  <a:pt x="11991" y="14378"/>
                </a:cubicBezTo>
                <a:cubicBezTo>
                  <a:pt x="12067" y="14298"/>
                  <a:pt x="12107" y="14202"/>
                  <a:pt x="12107" y="14095"/>
                </a:cubicBezTo>
                <a:lnTo>
                  <a:pt x="12107" y="13406"/>
                </a:lnTo>
                <a:cubicBezTo>
                  <a:pt x="12107" y="13053"/>
                  <a:pt x="12220" y="12757"/>
                  <a:pt x="12451" y="12508"/>
                </a:cubicBezTo>
                <a:cubicBezTo>
                  <a:pt x="12680" y="12260"/>
                  <a:pt x="12960" y="11989"/>
                  <a:pt x="13296" y="11689"/>
                </a:cubicBezTo>
                <a:moveTo>
                  <a:pt x="12107" y="15665"/>
                </a:moveTo>
                <a:cubicBezTo>
                  <a:pt x="12107" y="15558"/>
                  <a:pt x="12067" y="15464"/>
                  <a:pt x="11997" y="15383"/>
                </a:cubicBezTo>
                <a:cubicBezTo>
                  <a:pt x="11929" y="15301"/>
                  <a:pt x="11830" y="15258"/>
                  <a:pt x="11711" y="15258"/>
                </a:cubicBezTo>
                <a:lnTo>
                  <a:pt x="9493" y="15258"/>
                </a:lnTo>
                <a:cubicBezTo>
                  <a:pt x="9386" y="15258"/>
                  <a:pt x="9293" y="15301"/>
                  <a:pt x="9211" y="15383"/>
                </a:cubicBezTo>
                <a:cubicBezTo>
                  <a:pt x="9129" y="15464"/>
                  <a:pt x="9086" y="15558"/>
                  <a:pt x="9086" y="15665"/>
                </a:cubicBezTo>
                <a:lnTo>
                  <a:pt x="9086" y="17774"/>
                </a:lnTo>
                <a:cubicBezTo>
                  <a:pt x="9086" y="17881"/>
                  <a:pt x="9129" y="17980"/>
                  <a:pt x="9211" y="18065"/>
                </a:cubicBezTo>
                <a:cubicBezTo>
                  <a:pt x="9290" y="18152"/>
                  <a:pt x="9386" y="18195"/>
                  <a:pt x="9493" y="18195"/>
                </a:cubicBezTo>
                <a:lnTo>
                  <a:pt x="11711" y="18195"/>
                </a:lnTo>
                <a:cubicBezTo>
                  <a:pt x="11821" y="18195"/>
                  <a:pt x="11912" y="18152"/>
                  <a:pt x="11991" y="18065"/>
                </a:cubicBezTo>
                <a:cubicBezTo>
                  <a:pt x="12067" y="17980"/>
                  <a:pt x="12107" y="17881"/>
                  <a:pt x="12107" y="17774"/>
                </a:cubicBezTo>
                <a:lnTo>
                  <a:pt x="12107" y="15665"/>
                </a:lnTo>
                <a:close/>
                <a:moveTo>
                  <a:pt x="12107" y="15665"/>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8" name="AutoShape 99">
            <a:extLst>
              <a:ext uri="{FF2B5EF4-FFF2-40B4-BE49-F238E27FC236}">
                <a16:creationId xmlns:a16="http://schemas.microsoft.com/office/drawing/2014/main" id="{D14863DF-C28E-D840-A85F-D36B3CEA56B1}"/>
              </a:ext>
            </a:extLst>
          </p:cNvPr>
          <p:cNvSpPr>
            <a:spLocks/>
          </p:cNvSpPr>
          <p:nvPr/>
        </p:nvSpPr>
        <p:spPr bwMode="auto">
          <a:xfrm>
            <a:off x="2829699" y="4078338"/>
            <a:ext cx="224606" cy="224606"/>
          </a:xfrm>
          <a:custGeom>
            <a:avLst/>
            <a:gdLst>
              <a:gd name="T0" fmla="*/ 70812232 w 21591"/>
              <a:gd name="T1" fmla="*/ 38753963 h 21498"/>
              <a:gd name="T2" fmla="*/ 58943299 w 21591"/>
              <a:gd name="T3" fmla="*/ 54629318 h 21498"/>
              <a:gd name="T4" fmla="*/ 45805125 w 21591"/>
              <a:gd name="T5" fmla="*/ 79021860 h 21498"/>
              <a:gd name="T6" fmla="*/ 28128162 w 21591"/>
              <a:gd name="T7" fmla="*/ 99628966 h 21498"/>
              <a:gd name="T8" fmla="*/ 2516654 w 21591"/>
              <a:gd name="T9" fmla="*/ 102913101 h 21498"/>
              <a:gd name="T10" fmla="*/ 0 w 21591"/>
              <a:gd name="T11" fmla="*/ 99873963 h 21498"/>
              <a:gd name="T12" fmla="*/ 741724 w 21591"/>
              <a:gd name="T13" fmla="*/ 85785150 h 21498"/>
              <a:gd name="T14" fmla="*/ 16605484 w 21591"/>
              <a:gd name="T15" fmla="*/ 84922344 h 21498"/>
              <a:gd name="T16" fmla="*/ 29040208 w 21591"/>
              <a:gd name="T17" fmla="*/ 76065946 h 21498"/>
              <a:gd name="T18" fmla="*/ 40628901 w 21591"/>
              <a:gd name="T19" fmla="*/ 55915215 h 21498"/>
              <a:gd name="T20" fmla="*/ 56174110 w 21591"/>
              <a:gd name="T21" fmla="*/ 30175863 h 21498"/>
              <a:gd name="T22" fmla="*/ 77241181 w 21591"/>
              <a:gd name="T23" fmla="*/ 18330286 h 21498"/>
              <a:gd name="T24" fmla="*/ 90308029 w 21591"/>
              <a:gd name="T25" fmla="*/ 3963176 h 21498"/>
              <a:gd name="T26" fmla="*/ 95709402 w 21591"/>
              <a:gd name="T27" fmla="*/ 1770202 h 21498"/>
              <a:gd name="T28" fmla="*/ 118623029 w 21591"/>
              <a:gd name="T29" fmla="*/ 26908386 h 21498"/>
              <a:gd name="T30" fmla="*/ 95709402 w 21591"/>
              <a:gd name="T31" fmla="*/ 52113473 h 21498"/>
              <a:gd name="T32" fmla="*/ 90308029 w 21591"/>
              <a:gd name="T33" fmla="*/ 49853278 h 21498"/>
              <a:gd name="T34" fmla="*/ 77252387 w 21591"/>
              <a:gd name="T35" fmla="*/ 36315691 h 21498"/>
              <a:gd name="T36" fmla="*/ 763835 w 21591"/>
              <a:gd name="T37" fmla="*/ 35341693 h 21498"/>
              <a:gd name="T38" fmla="*/ 27405 w 21591"/>
              <a:gd name="T39" fmla="*/ 21286182 h 21498"/>
              <a:gd name="T40" fmla="*/ 16632888 w 21591"/>
              <a:gd name="T41" fmla="*/ 18330286 h 21498"/>
              <a:gd name="T42" fmla="*/ 31985648 w 21591"/>
              <a:gd name="T43" fmla="*/ 24258719 h 21498"/>
              <a:gd name="T44" fmla="*/ 43925889 w 21591"/>
              <a:gd name="T45" fmla="*/ 38870808 h 21498"/>
              <a:gd name="T46" fmla="*/ 35804542 w 21591"/>
              <a:gd name="T47" fmla="*/ 53816773 h 21498"/>
              <a:gd name="T48" fmla="*/ 26243314 w 21591"/>
              <a:gd name="T49" fmla="*/ 41598366 h 21498"/>
              <a:gd name="T50" fmla="*/ 2538765 w 21591"/>
              <a:gd name="T51" fmla="*/ 36154256 h 21498"/>
              <a:gd name="T52" fmla="*/ 118633917 w 21591"/>
              <a:gd name="T53" fmla="*/ 92720882 h 21498"/>
              <a:gd name="T54" fmla="*/ 95725901 w 21591"/>
              <a:gd name="T55" fmla="*/ 117909310 h 21498"/>
              <a:gd name="T56" fmla="*/ 90318934 w 21591"/>
              <a:gd name="T57" fmla="*/ 115665773 h 21498"/>
              <a:gd name="T58" fmla="*/ 77252387 w 21591"/>
              <a:gd name="T59" fmla="*/ 102601521 h 21498"/>
              <a:gd name="T60" fmla="*/ 61982141 w 21591"/>
              <a:gd name="T61" fmla="*/ 96606167 h 21498"/>
              <a:gd name="T62" fmla="*/ 50107614 w 21591"/>
              <a:gd name="T63" fmla="*/ 82044339 h 21498"/>
              <a:gd name="T64" fmla="*/ 57382913 w 21591"/>
              <a:gd name="T65" fmla="*/ 68673540 h 21498"/>
              <a:gd name="T66" fmla="*/ 58685152 w 21591"/>
              <a:gd name="T67" fmla="*/ 65940647 h 21498"/>
              <a:gd name="T68" fmla="*/ 77279791 w 21591"/>
              <a:gd name="T69" fmla="*/ 84549213 h 21498"/>
              <a:gd name="T70" fmla="*/ 90346657 w 21591"/>
              <a:gd name="T71" fmla="*/ 69759030 h 21498"/>
              <a:gd name="T72" fmla="*/ 95753306 w 21591"/>
              <a:gd name="T73" fmla="*/ 67499153 h 21498"/>
              <a:gd name="T74" fmla="*/ 117221776 w 21591"/>
              <a:gd name="T75" fmla="*/ 89046973 h 214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591" h="21498">
                <a:moveTo>
                  <a:pt x="14059" y="6524"/>
                </a:moveTo>
                <a:cubicBezTo>
                  <a:pt x="13646" y="6524"/>
                  <a:pt x="13257" y="6670"/>
                  <a:pt x="12887" y="6962"/>
                </a:cubicBezTo>
                <a:cubicBezTo>
                  <a:pt x="12520" y="7257"/>
                  <a:pt x="12156" y="7651"/>
                  <a:pt x="11798" y="8139"/>
                </a:cubicBezTo>
                <a:cubicBezTo>
                  <a:pt x="11441" y="8626"/>
                  <a:pt x="11081" y="9184"/>
                  <a:pt x="10727" y="9814"/>
                </a:cubicBezTo>
                <a:cubicBezTo>
                  <a:pt x="10372" y="10445"/>
                  <a:pt x="10017" y="11093"/>
                  <a:pt x="9665" y="11765"/>
                </a:cubicBezTo>
                <a:cubicBezTo>
                  <a:pt x="9234" y="12585"/>
                  <a:pt x="8794" y="13394"/>
                  <a:pt x="8336" y="14196"/>
                </a:cubicBezTo>
                <a:cubicBezTo>
                  <a:pt x="7876" y="14996"/>
                  <a:pt x="7384" y="15717"/>
                  <a:pt x="6858" y="16357"/>
                </a:cubicBezTo>
                <a:cubicBezTo>
                  <a:pt x="6330" y="16996"/>
                  <a:pt x="5752" y="17510"/>
                  <a:pt x="5119" y="17898"/>
                </a:cubicBezTo>
                <a:cubicBezTo>
                  <a:pt x="4485" y="18289"/>
                  <a:pt x="3788" y="18488"/>
                  <a:pt x="3022" y="18488"/>
                </a:cubicBezTo>
                <a:lnTo>
                  <a:pt x="458" y="18488"/>
                </a:lnTo>
                <a:cubicBezTo>
                  <a:pt x="333" y="18488"/>
                  <a:pt x="225" y="18432"/>
                  <a:pt x="135" y="18324"/>
                </a:cubicBezTo>
                <a:cubicBezTo>
                  <a:pt x="44" y="18219"/>
                  <a:pt x="0" y="18091"/>
                  <a:pt x="0" y="17942"/>
                </a:cubicBezTo>
                <a:lnTo>
                  <a:pt x="0" y="15790"/>
                </a:lnTo>
                <a:cubicBezTo>
                  <a:pt x="0" y="15638"/>
                  <a:pt x="44" y="15513"/>
                  <a:pt x="135" y="15411"/>
                </a:cubicBezTo>
                <a:cubicBezTo>
                  <a:pt x="225" y="15311"/>
                  <a:pt x="333" y="15256"/>
                  <a:pt x="458" y="15256"/>
                </a:cubicBezTo>
                <a:lnTo>
                  <a:pt x="3022" y="15256"/>
                </a:lnTo>
                <a:cubicBezTo>
                  <a:pt x="3421" y="15256"/>
                  <a:pt x="3810" y="15113"/>
                  <a:pt x="4189" y="14824"/>
                </a:cubicBezTo>
                <a:cubicBezTo>
                  <a:pt x="4568" y="14538"/>
                  <a:pt x="4933" y="14150"/>
                  <a:pt x="5285" y="13665"/>
                </a:cubicBezTo>
                <a:cubicBezTo>
                  <a:pt x="5637" y="13180"/>
                  <a:pt x="5985" y="12623"/>
                  <a:pt x="6340" y="11995"/>
                </a:cubicBezTo>
                <a:cubicBezTo>
                  <a:pt x="6692" y="11367"/>
                  <a:pt x="7042" y="10716"/>
                  <a:pt x="7394" y="10045"/>
                </a:cubicBezTo>
                <a:cubicBezTo>
                  <a:pt x="7822" y="9225"/>
                  <a:pt x="8270" y="8407"/>
                  <a:pt x="8735" y="7599"/>
                </a:cubicBezTo>
                <a:cubicBezTo>
                  <a:pt x="9200" y="6790"/>
                  <a:pt x="9696" y="6063"/>
                  <a:pt x="10223" y="5421"/>
                </a:cubicBezTo>
                <a:cubicBezTo>
                  <a:pt x="10749" y="4776"/>
                  <a:pt x="11324" y="4262"/>
                  <a:pt x="11950" y="3876"/>
                </a:cubicBezTo>
                <a:cubicBezTo>
                  <a:pt x="12574" y="3488"/>
                  <a:pt x="13276" y="3293"/>
                  <a:pt x="14057" y="3293"/>
                </a:cubicBezTo>
                <a:lnTo>
                  <a:pt x="16435" y="3293"/>
                </a:lnTo>
                <a:lnTo>
                  <a:pt x="16435" y="712"/>
                </a:lnTo>
                <a:cubicBezTo>
                  <a:pt x="16435" y="329"/>
                  <a:pt x="16530" y="102"/>
                  <a:pt x="16721" y="23"/>
                </a:cubicBezTo>
                <a:cubicBezTo>
                  <a:pt x="16914" y="-50"/>
                  <a:pt x="17147" y="49"/>
                  <a:pt x="17418" y="318"/>
                </a:cubicBezTo>
                <a:lnTo>
                  <a:pt x="21331" y="4203"/>
                </a:lnTo>
                <a:cubicBezTo>
                  <a:pt x="21512" y="4373"/>
                  <a:pt x="21598" y="4583"/>
                  <a:pt x="21588" y="4834"/>
                </a:cubicBezTo>
                <a:cubicBezTo>
                  <a:pt x="21588" y="5103"/>
                  <a:pt x="21502" y="5322"/>
                  <a:pt x="21331" y="5488"/>
                </a:cubicBezTo>
                <a:lnTo>
                  <a:pt x="17418" y="9362"/>
                </a:lnTo>
                <a:cubicBezTo>
                  <a:pt x="17147" y="9630"/>
                  <a:pt x="16914" y="9727"/>
                  <a:pt x="16721" y="9645"/>
                </a:cubicBezTo>
                <a:cubicBezTo>
                  <a:pt x="16530" y="9569"/>
                  <a:pt x="16435" y="9338"/>
                  <a:pt x="16435" y="8956"/>
                </a:cubicBezTo>
                <a:lnTo>
                  <a:pt x="16435" y="6524"/>
                </a:lnTo>
                <a:lnTo>
                  <a:pt x="14059" y="6524"/>
                </a:lnTo>
                <a:close/>
                <a:moveTo>
                  <a:pt x="462" y="6495"/>
                </a:moveTo>
                <a:cubicBezTo>
                  <a:pt x="338" y="6495"/>
                  <a:pt x="230" y="6449"/>
                  <a:pt x="139" y="6349"/>
                </a:cubicBezTo>
                <a:cubicBezTo>
                  <a:pt x="49" y="6250"/>
                  <a:pt x="5" y="6127"/>
                  <a:pt x="5" y="5978"/>
                </a:cubicBezTo>
                <a:lnTo>
                  <a:pt x="5" y="3824"/>
                </a:lnTo>
                <a:cubicBezTo>
                  <a:pt x="5" y="3462"/>
                  <a:pt x="157" y="3287"/>
                  <a:pt x="462" y="3293"/>
                </a:cubicBezTo>
                <a:lnTo>
                  <a:pt x="3027" y="3293"/>
                </a:lnTo>
                <a:cubicBezTo>
                  <a:pt x="3560" y="3293"/>
                  <a:pt x="4054" y="3389"/>
                  <a:pt x="4514" y="3573"/>
                </a:cubicBezTo>
                <a:cubicBezTo>
                  <a:pt x="4974" y="3763"/>
                  <a:pt x="5410" y="4022"/>
                  <a:pt x="5821" y="4358"/>
                </a:cubicBezTo>
                <a:cubicBezTo>
                  <a:pt x="6229" y="4691"/>
                  <a:pt x="6609" y="5085"/>
                  <a:pt x="6963" y="5532"/>
                </a:cubicBezTo>
                <a:cubicBezTo>
                  <a:pt x="7318" y="5979"/>
                  <a:pt x="7656" y="6463"/>
                  <a:pt x="7994" y="6983"/>
                </a:cubicBezTo>
                <a:cubicBezTo>
                  <a:pt x="7519" y="7824"/>
                  <a:pt x="7059" y="8653"/>
                  <a:pt x="6621" y="9473"/>
                </a:cubicBezTo>
                <a:cubicBezTo>
                  <a:pt x="6589" y="9549"/>
                  <a:pt x="6557" y="9610"/>
                  <a:pt x="6516" y="9668"/>
                </a:cubicBezTo>
                <a:cubicBezTo>
                  <a:pt x="6477" y="9727"/>
                  <a:pt x="6442" y="9794"/>
                  <a:pt x="6410" y="9876"/>
                </a:cubicBezTo>
                <a:cubicBezTo>
                  <a:pt x="5862" y="8927"/>
                  <a:pt x="5319" y="8127"/>
                  <a:pt x="4776" y="7473"/>
                </a:cubicBezTo>
                <a:cubicBezTo>
                  <a:pt x="4233" y="6822"/>
                  <a:pt x="3651" y="6495"/>
                  <a:pt x="3024" y="6495"/>
                </a:cubicBezTo>
                <a:lnTo>
                  <a:pt x="462" y="6495"/>
                </a:lnTo>
                <a:close/>
                <a:moveTo>
                  <a:pt x="21333" y="15997"/>
                </a:moveTo>
                <a:cubicBezTo>
                  <a:pt x="21514" y="16167"/>
                  <a:pt x="21600" y="16386"/>
                  <a:pt x="21590" y="16657"/>
                </a:cubicBezTo>
                <a:cubicBezTo>
                  <a:pt x="21590" y="16908"/>
                  <a:pt x="21505" y="17116"/>
                  <a:pt x="21333" y="17285"/>
                </a:cubicBezTo>
                <a:lnTo>
                  <a:pt x="17421" y="21182"/>
                </a:lnTo>
                <a:cubicBezTo>
                  <a:pt x="17149" y="21454"/>
                  <a:pt x="16917" y="21550"/>
                  <a:pt x="16724" y="21471"/>
                </a:cubicBezTo>
                <a:cubicBezTo>
                  <a:pt x="16533" y="21392"/>
                  <a:pt x="16437" y="21162"/>
                  <a:pt x="16437" y="20779"/>
                </a:cubicBezTo>
                <a:lnTo>
                  <a:pt x="16437" y="18432"/>
                </a:lnTo>
                <a:lnTo>
                  <a:pt x="14059" y="18432"/>
                </a:lnTo>
                <a:cubicBezTo>
                  <a:pt x="13528" y="18432"/>
                  <a:pt x="13031" y="18336"/>
                  <a:pt x="12574" y="18143"/>
                </a:cubicBezTo>
                <a:cubicBezTo>
                  <a:pt x="12114" y="17953"/>
                  <a:pt x="11681" y="17691"/>
                  <a:pt x="11280" y="17355"/>
                </a:cubicBezTo>
                <a:cubicBezTo>
                  <a:pt x="10878" y="17019"/>
                  <a:pt x="10497" y="16628"/>
                  <a:pt x="10137" y="16181"/>
                </a:cubicBezTo>
                <a:cubicBezTo>
                  <a:pt x="9780" y="15732"/>
                  <a:pt x="9440" y="15253"/>
                  <a:pt x="9119" y="14739"/>
                </a:cubicBezTo>
                <a:cubicBezTo>
                  <a:pt x="9344" y="14360"/>
                  <a:pt x="9567" y="13963"/>
                  <a:pt x="9780" y="13551"/>
                </a:cubicBezTo>
                <a:cubicBezTo>
                  <a:pt x="9995" y="13142"/>
                  <a:pt x="10218" y="12740"/>
                  <a:pt x="10443" y="12337"/>
                </a:cubicBezTo>
                <a:cubicBezTo>
                  <a:pt x="10475" y="12246"/>
                  <a:pt x="10514" y="12165"/>
                  <a:pt x="10560" y="12091"/>
                </a:cubicBezTo>
                <a:cubicBezTo>
                  <a:pt x="10609" y="12024"/>
                  <a:pt x="10646" y="11940"/>
                  <a:pt x="10680" y="11846"/>
                </a:cubicBezTo>
                <a:cubicBezTo>
                  <a:pt x="11226" y="12798"/>
                  <a:pt x="11769" y="13592"/>
                  <a:pt x="12315" y="14231"/>
                </a:cubicBezTo>
                <a:cubicBezTo>
                  <a:pt x="12855" y="14868"/>
                  <a:pt x="13440" y="15189"/>
                  <a:pt x="14064" y="15189"/>
                </a:cubicBezTo>
                <a:lnTo>
                  <a:pt x="16442" y="15189"/>
                </a:lnTo>
                <a:lnTo>
                  <a:pt x="16442" y="12532"/>
                </a:lnTo>
                <a:cubicBezTo>
                  <a:pt x="16442" y="12153"/>
                  <a:pt x="16538" y="11922"/>
                  <a:pt x="16728" y="11846"/>
                </a:cubicBezTo>
                <a:cubicBezTo>
                  <a:pt x="16922" y="11773"/>
                  <a:pt x="17154" y="11867"/>
                  <a:pt x="17426" y="12126"/>
                </a:cubicBezTo>
                <a:lnTo>
                  <a:pt x="21333" y="15997"/>
                </a:lnTo>
                <a:close/>
                <a:moveTo>
                  <a:pt x="21333" y="15997"/>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29" name="AutoShape 100">
            <a:extLst>
              <a:ext uri="{FF2B5EF4-FFF2-40B4-BE49-F238E27FC236}">
                <a16:creationId xmlns:a16="http://schemas.microsoft.com/office/drawing/2014/main" id="{F3AC3006-B916-1C44-B3AF-D959CFF32107}"/>
              </a:ext>
            </a:extLst>
          </p:cNvPr>
          <p:cNvSpPr>
            <a:spLocks/>
          </p:cNvSpPr>
          <p:nvPr/>
        </p:nvSpPr>
        <p:spPr bwMode="auto">
          <a:xfrm>
            <a:off x="3196305" y="4078338"/>
            <a:ext cx="224606" cy="224606"/>
          </a:xfrm>
          <a:custGeom>
            <a:avLst/>
            <a:gdLst>
              <a:gd name="T0" fmla="*/ 105240901 w 21518"/>
              <a:gd name="T1" fmla="*/ 75725812 h 21432"/>
              <a:gd name="T2" fmla="*/ 106672988 w 21518"/>
              <a:gd name="T3" fmla="*/ 77282255 h 21432"/>
              <a:gd name="T4" fmla="*/ 106734128 w 21518"/>
              <a:gd name="T5" fmla="*/ 79579775 h 21432"/>
              <a:gd name="T6" fmla="*/ 96803498 w 21518"/>
              <a:gd name="T7" fmla="*/ 100237523 h 21432"/>
              <a:gd name="T8" fmla="*/ 81643601 w 21518"/>
              <a:gd name="T9" fmla="*/ 114097216 h 21432"/>
              <a:gd name="T10" fmla="*/ 63220096 w 21518"/>
              <a:gd name="T11" fmla="*/ 120204131 h 21432"/>
              <a:gd name="T12" fmla="*/ 43614036 w 21518"/>
              <a:gd name="T13" fmla="*/ 117226529 h 21432"/>
              <a:gd name="T14" fmla="*/ 28582047 w 21518"/>
              <a:gd name="T15" fmla="*/ 107125336 h 21432"/>
              <a:gd name="T16" fmla="*/ 17413389 w 21518"/>
              <a:gd name="T17" fmla="*/ 91473457 h 21432"/>
              <a:gd name="T18" fmla="*/ 4662779 w 21518"/>
              <a:gd name="T19" fmla="*/ 99007237 h 21432"/>
              <a:gd name="T20" fmla="*/ 721683 w 21518"/>
              <a:gd name="T21" fmla="*/ 99400379 h 21432"/>
              <a:gd name="T22" fmla="*/ 432950 w 21518"/>
              <a:gd name="T23" fmla="*/ 94540816 h 21432"/>
              <a:gd name="T24" fmla="*/ 9769787 w 21518"/>
              <a:gd name="T25" fmla="*/ 61641434 h 21432"/>
              <a:gd name="T26" fmla="*/ 12217656 w 21518"/>
              <a:gd name="T27" fmla="*/ 58259312 h 21432"/>
              <a:gd name="T28" fmla="*/ 15892576 w 21518"/>
              <a:gd name="T29" fmla="*/ 57944870 h 21432"/>
              <a:gd name="T30" fmla="*/ 43147852 w 21518"/>
              <a:gd name="T31" fmla="*/ 69259585 h 21432"/>
              <a:gd name="T32" fmla="*/ 46006414 w 21518"/>
              <a:gd name="T33" fmla="*/ 72293132 h 21432"/>
              <a:gd name="T34" fmla="*/ 43408698 w 21518"/>
              <a:gd name="T35" fmla="*/ 75883211 h 21432"/>
              <a:gd name="T36" fmla="*/ 30818913 w 21518"/>
              <a:gd name="T37" fmla="*/ 83400228 h 21432"/>
              <a:gd name="T38" fmla="*/ 38518307 w 21518"/>
              <a:gd name="T39" fmla="*/ 93535216 h 21432"/>
              <a:gd name="T40" fmla="*/ 48515405 w 21518"/>
              <a:gd name="T41" fmla="*/ 100046650 h 21432"/>
              <a:gd name="T42" fmla="*/ 62298706 w 21518"/>
              <a:gd name="T43" fmla="*/ 102170042 h 21432"/>
              <a:gd name="T44" fmla="*/ 75182554 w 21518"/>
              <a:gd name="T45" fmla="*/ 97939701 h 21432"/>
              <a:gd name="T46" fmla="*/ 85751471 w 21518"/>
              <a:gd name="T47" fmla="*/ 88214904 h 21432"/>
              <a:gd name="T48" fmla="*/ 92629178 w 21518"/>
              <a:gd name="T49" fmla="*/ 73680817 h 21432"/>
              <a:gd name="T50" fmla="*/ 93917049 w 21518"/>
              <a:gd name="T51" fmla="*/ 72040306 h 21432"/>
              <a:gd name="T52" fmla="*/ 95815338 w 21518"/>
              <a:gd name="T53" fmla="*/ 71883244 h 21432"/>
              <a:gd name="T54" fmla="*/ 105240901 w 21518"/>
              <a:gd name="T55" fmla="*/ 75725812 h 21432"/>
              <a:gd name="T56" fmla="*/ 114771797 w 21518"/>
              <a:gd name="T57" fmla="*/ 21416228 h 21432"/>
              <a:gd name="T58" fmla="*/ 118735468 w 21518"/>
              <a:gd name="T59" fmla="*/ 21022767 h 21432"/>
              <a:gd name="T60" fmla="*/ 119012905 w 21518"/>
              <a:gd name="T61" fmla="*/ 25708185 h 21432"/>
              <a:gd name="T62" fmla="*/ 109659460 w 21518"/>
              <a:gd name="T63" fmla="*/ 58781712 h 21432"/>
              <a:gd name="T64" fmla="*/ 107228216 w 21518"/>
              <a:gd name="T65" fmla="*/ 62163833 h 21432"/>
              <a:gd name="T66" fmla="*/ 103564575 w 21518"/>
              <a:gd name="T67" fmla="*/ 62461530 h 21432"/>
              <a:gd name="T68" fmla="*/ 76298003 w 21518"/>
              <a:gd name="T69" fmla="*/ 51180609 h 21432"/>
              <a:gd name="T70" fmla="*/ 73428162 w 21518"/>
              <a:gd name="T71" fmla="*/ 48113250 h 21432"/>
              <a:gd name="T72" fmla="*/ 75909567 w 21518"/>
              <a:gd name="T73" fmla="*/ 44539935 h 21432"/>
              <a:gd name="T74" fmla="*/ 88493704 w 21518"/>
              <a:gd name="T75" fmla="*/ 37006154 h 21432"/>
              <a:gd name="T76" fmla="*/ 80877705 w 21518"/>
              <a:gd name="T77" fmla="*/ 26887912 h 21432"/>
              <a:gd name="T78" fmla="*/ 70930468 w 21518"/>
              <a:gd name="T79" fmla="*/ 20376798 h 21432"/>
              <a:gd name="T80" fmla="*/ 57136189 w 21518"/>
              <a:gd name="T81" fmla="*/ 18253103 h 21432"/>
              <a:gd name="T82" fmla="*/ 44263319 w 21518"/>
              <a:gd name="T83" fmla="*/ 22466698 h 21432"/>
              <a:gd name="T84" fmla="*/ 33683424 w 21518"/>
              <a:gd name="T85" fmla="*/ 32208242 h 21432"/>
              <a:gd name="T86" fmla="*/ 26816695 w 21518"/>
              <a:gd name="T87" fmla="*/ 46725583 h 21432"/>
              <a:gd name="T88" fmla="*/ 25528806 w 21518"/>
              <a:gd name="T89" fmla="*/ 48393880 h 21432"/>
              <a:gd name="T90" fmla="*/ 23630534 w 21518"/>
              <a:gd name="T91" fmla="*/ 48534515 h 21432"/>
              <a:gd name="T92" fmla="*/ 14155111 w 21518"/>
              <a:gd name="T93" fmla="*/ 44680570 h 21432"/>
              <a:gd name="T94" fmla="*/ 12734002 w 21518"/>
              <a:gd name="T95" fmla="*/ 43157939 h 21432"/>
              <a:gd name="T96" fmla="*/ 12672862 w 21518"/>
              <a:gd name="T97" fmla="*/ 40843371 h 21432"/>
              <a:gd name="T98" fmla="*/ 22603492 w 21518"/>
              <a:gd name="T99" fmla="*/ 20247558 h 21432"/>
              <a:gd name="T100" fmla="*/ 37752110 w 21518"/>
              <a:gd name="T101" fmla="*/ 6325912 h 21432"/>
              <a:gd name="T102" fmla="*/ 56109147 w 21518"/>
              <a:gd name="T103" fmla="*/ 202251 h 21432"/>
              <a:gd name="T104" fmla="*/ 75792954 w 21518"/>
              <a:gd name="T105" fmla="*/ 3196617 h 21432"/>
              <a:gd name="T106" fmla="*/ 90758474 w 21518"/>
              <a:gd name="T107" fmla="*/ 13281046 h 21432"/>
              <a:gd name="T108" fmla="*/ 101993601 w 21518"/>
              <a:gd name="T109" fmla="*/ 28949991 h 21432"/>
              <a:gd name="T110" fmla="*/ 114771797 w 21518"/>
              <a:gd name="T111" fmla="*/ 21416228 h 21432"/>
              <a:gd name="T112" fmla="*/ 114771797 w 21518"/>
              <a:gd name="T113" fmla="*/ 21416228 h 214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1518" h="21432">
                <a:moveTo>
                  <a:pt x="18959" y="13479"/>
                </a:moveTo>
                <a:cubicBezTo>
                  <a:pt x="19079" y="13532"/>
                  <a:pt x="19165" y="13624"/>
                  <a:pt x="19217" y="13756"/>
                </a:cubicBezTo>
                <a:cubicBezTo>
                  <a:pt x="19268" y="13885"/>
                  <a:pt x="19273" y="14022"/>
                  <a:pt x="19228" y="14165"/>
                </a:cubicBezTo>
                <a:cubicBezTo>
                  <a:pt x="18833" y="15579"/>
                  <a:pt x="18235" y="16806"/>
                  <a:pt x="17439" y="17842"/>
                </a:cubicBezTo>
                <a:cubicBezTo>
                  <a:pt x="16643" y="18886"/>
                  <a:pt x="15732" y="19707"/>
                  <a:pt x="14708" y="20309"/>
                </a:cubicBezTo>
                <a:cubicBezTo>
                  <a:pt x="13684" y="20911"/>
                  <a:pt x="12579" y="21275"/>
                  <a:pt x="11389" y="21396"/>
                </a:cubicBezTo>
                <a:cubicBezTo>
                  <a:pt x="10202" y="21516"/>
                  <a:pt x="9023" y="21337"/>
                  <a:pt x="7857" y="20866"/>
                </a:cubicBezTo>
                <a:cubicBezTo>
                  <a:pt x="6847" y="20443"/>
                  <a:pt x="5946" y="19850"/>
                  <a:pt x="5149" y="19068"/>
                </a:cubicBezTo>
                <a:cubicBezTo>
                  <a:pt x="4353" y="18293"/>
                  <a:pt x="3683" y="17363"/>
                  <a:pt x="3137" y="16282"/>
                </a:cubicBezTo>
                <a:lnTo>
                  <a:pt x="840" y="17623"/>
                </a:lnTo>
                <a:cubicBezTo>
                  <a:pt x="519" y="17828"/>
                  <a:pt x="282" y="17853"/>
                  <a:pt x="130" y="17693"/>
                </a:cubicBezTo>
                <a:cubicBezTo>
                  <a:pt x="-25" y="17539"/>
                  <a:pt x="-41" y="17251"/>
                  <a:pt x="78" y="16828"/>
                </a:cubicBezTo>
                <a:lnTo>
                  <a:pt x="1760" y="10972"/>
                </a:lnTo>
                <a:cubicBezTo>
                  <a:pt x="1835" y="10675"/>
                  <a:pt x="1985" y="10477"/>
                  <a:pt x="2201" y="10370"/>
                </a:cubicBezTo>
                <a:cubicBezTo>
                  <a:pt x="2416" y="10261"/>
                  <a:pt x="2639" y="10244"/>
                  <a:pt x="2863" y="10314"/>
                </a:cubicBezTo>
                <a:lnTo>
                  <a:pt x="7773" y="12328"/>
                </a:lnTo>
                <a:cubicBezTo>
                  <a:pt x="8110" y="12471"/>
                  <a:pt x="8281" y="12650"/>
                  <a:pt x="8288" y="12868"/>
                </a:cubicBezTo>
                <a:cubicBezTo>
                  <a:pt x="8297" y="13089"/>
                  <a:pt x="8140" y="13302"/>
                  <a:pt x="7820" y="13507"/>
                </a:cubicBezTo>
                <a:lnTo>
                  <a:pt x="5552" y="14845"/>
                </a:lnTo>
                <a:cubicBezTo>
                  <a:pt x="5948" y="15543"/>
                  <a:pt x="6409" y="16145"/>
                  <a:pt x="6939" y="16649"/>
                </a:cubicBezTo>
                <a:cubicBezTo>
                  <a:pt x="7466" y="17156"/>
                  <a:pt x="8063" y="17539"/>
                  <a:pt x="8740" y="17808"/>
                </a:cubicBezTo>
                <a:cubicBezTo>
                  <a:pt x="9569" y="18141"/>
                  <a:pt x="10396" y="18265"/>
                  <a:pt x="11223" y="18186"/>
                </a:cubicBezTo>
                <a:cubicBezTo>
                  <a:pt x="12050" y="18105"/>
                  <a:pt x="12827" y="17856"/>
                  <a:pt x="13544" y="17433"/>
                </a:cubicBezTo>
                <a:cubicBezTo>
                  <a:pt x="14265" y="17016"/>
                  <a:pt x="14900" y="16439"/>
                  <a:pt x="15448" y="15702"/>
                </a:cubicBezTo>
                <a:cubicBezTo>
                  <a:pt x="15999" y="14971"/>
                  <a:pt x="16411" y="14112"/>
                  <a:pt x="16687" y="13115"/>
                </a:cubicBezTo>
                <a:cubicBezTo>
                  <a:pt x="16734" y="12972"/>
                  <a:pt x="16809" y="12874"/>
                  <a:pt x="16919" y="12823"/>
                </a:cubicBezTo>
                <a:cubicBezTo>
                  <a:pt x="17027" y="12767"/>
                  <a:pt x="17142" y="12759"/>
                  <a:pt x="17261" y="12795"/>
                </a:cubicBezTo>
                <a:lnTo>
                  <a:pt x="18959" y="13479"/>
                </a:lnTo>
                <a:close/>
                <a:moveTo>
                  <a:pt x="20676" y="3812"/>
                </a:moveTo>
                <a:cubicBezTo>
                  <a:pt x="20999" y="3610"/>
                  <a:pt x="21236" y="3582"/>
                  <a:pt x="21390" y="3742"/>
                </a:cubicBezTo>
                <a:cubicBezTo>
                  <a:pt x="21543" y="3896"/>
                  <a:pt x="21559" y="4176"/>
                  <a:pt x="21440" y="4576"/>
                </a:cubicBezTo>
                <a:lnTo>
                  <a:pt x="19755" y="10463"/>
                </a:lnTo>
                <a:cubicBezTo>
                  <a:pt x="19683" y="10757"/>
                  <a:pt x="19535" y="10961"/>
                  <a:pt x="19317" y="11065"/>
                </a:cubicBezTo>
                <a:cubicBezTo>
                  <a:pt x="19100" y="11174"/>
                  <a:pt x="18880" y="11191"/>
                  <a:pt x="18657" y="11118"/>
                </a:cubicBezTo>
                <a:lnTo>
                  <a:pt x="13745" y="9110"/>
                </a:lnTo>
                <a:cubicBezTo>
                  <a:pt x="13408" y="8964"/>
                  <a:pt x="13235" y="8782"/>
                  <a:pt x="13228" y="8564"/>
                </a:cubicBezTo>
                <a:cubicBezTo>
                  <a:pt x="13221" y="8345"/>
                  <a:pt x="13371" y="8133"/>
                  <a:pt x="13675" y="7928"/>
                </a:cubicBezTo>
                <a:lnTo>
                  <a:pt x="15942" y="6587"/>
                </a:lnTo>
                <a:cubicBezTo>
                  <a:pt x="15561" y="5889"/>
                  <a:pt x="15104" y="5287"/>
                  <a:pt x="14570" y="4786"/>
                </a:cubicBezTo>
                <a:cubicBezTo>
                  <a:pt x="14033" y="4279"/>
                  <a:pt x="13439" y="3893"/>
                  <a:pt x="12778" y="3627"/>
                </a:cubicBezTo>
                <a:cubicBezTo>
                  <a:pt x="11949" y="3293"/>
                  <a:pt x="11120" y="3170"/>
                  <a:pt x="10293" y="3249"/>
                </a:cubicBezTo>
                <a:cubicBezTo>
                  <a:pt x="9466" y="3330"/>
                  <a:pt x="8693" y="3582"/>
                  <a:pt x="7974" y="3999"/>
                </a:cubicBezTo>
                <a:cubicBezTo>
                  <a:pt x="7253" y="4422"/>
                  <a:pt x="6616" y="4999"/>
                  <a:pt x="6068" y="5733"/>
                </a:cubicBezTo>
                <a:cubicBezTo>
                  <a:pt x="5519" y="6463"/>
                  <a:pt x="5107" y="7326"/>
                  <a:pt x="4831" y="8317"/>
                </a:cubicBezTo>
                <a:cubicBezTo>
                  <a:pt x="4784" y="8460"/>
                  <a:pt x="4707" y="8558"/>
                  <a:pt x="4599" y="8614"/>
                </a:cubicBezTo>
                <a:cubicBezTo>
                  <a:pt x="4491" y="8665"/>
                  <a:pt x="4376" y="8673"/>
                  <a:pt x="4257" y="8639"/>
                </a:cubicBezTo>
                <a:lnTo>
                  <a:pt x="2550" y="7953"/>
                </a:lnTo>
                <a:cubicBezTo>
                  <a:pt x="2430" y="7903"/>
                  <a:pt x="2346" y="7811"/>
                  <a:pt x="2294" y="7682"/>
                </a:cubicBezTo>
                <a:cubicBezTo>
                  <a:pt x="2243" y="7553"/>
                  <a:pt x="2238" y="7416"/>
                  <a:pt x="2283" y="7270"/>
                </a:cubicBezTo>
                <a:cubicBezTo>
                  <a:pt x="2678" y="5878"/>
                  <a:pt x="3276" y="4654"/>
                  <a:pt x="4072" y="3604"/>
                </a:cubicBezTo>
                <a:cubicBezTo>
                  <a:pt x="4868" y="2554"/>
                  <a:pt x="5779" y="1728"/>
                  <a:pt x="6801" y="1126"/>
                </a:cubicBezTo>
                <a:cubicBezTo>
                  <a:pt x="7827" y="521"/>
                  <a:pt x="8927" y="157"/>
                  <a:pt x="10108" y="36"/>
                </a:cubicBezTo>
                <a:cubicBezTo>
                  <a:pt x="11291" y="-84"/>
                  <a:pt x="12471" y="95"/>
                  <a:pt x="13654" y="569"/>
                </a:cubicBezTo>
                <a:cubicBezTo>
                  <a:pt x="14647" y="989"/>
                  <a:pt x="15549" y="1588"/>
                  <a:pt x="16350" y="2364"/>
                </a:cubicBezTo>
                <a:cubicBezTo>
                  <a:pt x="17153" y="3145"/>
                  <a:pt x="17828" y="4072"/>
                  <a:pt x="18374" y="5153"/>
                </a:cubicBezTo>
                <a:lnTo>
                  <a:pt x="20676" y="3812"/>
                </a:lnTo>
                <a:close/>
                <a:moveTo>
                  <a:pt x="20676" y="3812"/>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30" name="AutoShape 101">
            <a:extLst>
              <a:ext uri="{FF2B5EF4-FFF2-40B4-BE49-F238E27FC236}">
                <a16:creationId xmlns:a16="http://schemas.microsoft.com/office/drawing/2014/main" id="{277D3C1B-3F6D-EA4D-B615-E36DABEABA16}"/>
              </a:ext>
            </a:extLst>
          </p:cNvPr>
          <p:cNvSpPr>
            <a:spLocks/>
          </p:cNvSpPr>
          <p:nvPr/>
        </p:nvSpPr>
        <p:spPr bwMode="auto">
          <a:xfrm>
            <a:off x="3576332" y="4089451"/>
            <a:ext cx="224606" cy="224606"/>
          </a:xfrm>
          <a:custGeom>
            <a:avLst/>
            <a:gdLst>
              <a:gd name="T0" fmla="*/ 116301485 w 21600"/>
              <a:gd name="T1" fmla="*/ 98191197 h 21600"/>
              <a:gd name="T2" fmla="*/ 118540689 w 21600"/>
              <a:gd name="T3" fmla="*/ 103311466 h 21600"/>
              <a:gd name="T4" fmla="*/ 116301485 w 21600"/>
              <a:gd name="T5" fmla="*/ 108448228 h 21600"/>
              <a:gd name="T6" fmla="*/ 108574558 w 21600"/>
              <a:gd name="T7" fmla="*/ 116301485 h 21600"/>
              <a:gd name="T8" fmla="*/ 103338859 w 21600"/>
              <a:gd name="T9" fmla="*/ 118540689 h 21600"/>
              <a:gd name="T10" fmla="*/ 98174704 w 21600"/>
              <a:gd name="T11" fmla="*/ 116301485 h 21600"/>
              <a:gd name="T12" fmla="*/ 59270336 w 21600"/>
              <a:gd name="T13" fmla="*/ 77391824 h 21600"/>
              <a:gd name="T14" fmla="*/ 20217871 w 21600"/>
              <a:gd name="T15" fmla="*/ 116301485 h 21600"/>
              <a:gd name="T16" fmla="*/ 15092010 w 21600"/>
              <a:gd name="T17" fmla="*/ 118540689 h 21600"/>
              <a:gd name="T18" fmla="*/ 9966131 w 21600"/>
              <a:gd name="T19" fmla="*/ 116301485 h 21600"/>
              <a:gd name="T20" fmla="*/ 2239204 w 21600"/>
              <a:gd name="T21" fmla="*/ 108591050 h 21600"/>
              <a:gd name="T22" fmla="*/ 0 w 21600"/>
              <a:gd name="T23" fmla="*/ 103388319 h 21600"/>
              <a:gd name="T24" fmla="*/ 2239204 w 21600"/>
              <a:gd name="T25" fmla="*/ 98191197 h 21600"/>
              <a:gd name="T26" fmla="*/ 41467140 w 21600"/>
              <a:gd name="T27" fmla="*/ 58891699 h 21600"/>
              <a:gd name="T28" fmla="*/ 2239204 w 21600"/>
              <a:gd name="T29" fmla="*/ 20349492 h 21600"/>
              <a:gd name="T30" fmla="*/ 0 w 21600"/>
              <a:gd name="T31" fmla="*/ 15152370 h 21600"/>
              <a:gd name="T32" fmla="*/ 2239204 w 21600"/>
              <a:gd name="T33" fmla="*/ 9966131 h 21600"/>
              <a:gd name="T34" fmla="*/ 9966131 w 21600"/>
              <a:gd name="T35" fmla="*/ 2239204 h 21600"/>
              <a:gd name="T36" fmla="*/ 15201829 w 21600"/>
              <a:gd name="T37" fmla="*/ 0 h 21600"/>
              <a:gd name="T38" fmla="*/ 20365967 w 21600"/>
              <a:gd name="T39" fmla="*/ 2239204 h 21600"/>
              <a:gd name="T40" fmla="*/ 59270336 w 21600"/>
              <a:gd name="T41" fmla="*/ 41083212 h 21600"/>
              <a:gd name="T42" fmla="*/ 98174704 w 21600"/>
              <a:gd name="T43" fmla="*/ 2239204 h 21600"/>
              <a:gd name="T44" fmla="*/ 103382727 w 21600"/>
              <a:gd name="T45" fmla="*/ 0 h 21600"/>
              <a:gd name="T46" fmla="*/ 108574558 w 21600"/>
              <a:gd name="T47" fmla="*/ 2239204 h 21600"/>
              <a:gd name="T48" fmla="*/ 116301485 w 21600"/>
              <a:gd name="T49" fmla="*/ 9966131 h 21600"/>
              <a:gd name="T50" fmla="*/ 118540689 w 21600"/>
              <a:gd name="T51" fmla="*/ 15196238 h 21600"/>
              <a:gd name="T52" fmla="*/ 116301485 w 21600"/>
              <a:gd name="T53" fmla="*/ 20349492 h 21600"/>
              <a:gd name="T54" fmla="*/ 77073531 w 21600"/>
              <a:gd name="T55" fmla="*/ 59648990 h 21600"/>
              <a:gd name="T56" fmla="*/ 116301485 w 21600"/>
              <a:gd name="T57" fmla="*/ 98191197 h 21600"/>
              <a:gd name="T58" fmla="*/ 116301485 w 21600"/>
              <a:gd name="T59" fmla="*/ 98191197 h 216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600" h="21600">
                <a:moveTo>
                  <a:pt x="21192" y="17892"/>
                </a:moveTo>
                <a:cubicBezTo>
                  <a:pt x="21462" y="18165"/>
                  <a:pt x="21600" y="18476"/>
                  <a:pt x="21600" y="18825"/>
                </a:cubicBezTo>
                <a:cubicBezTo>
                  <a:pt x="21600" y="19177"/>
                  <a:pt x="21462" y="19491"/>
                  <a:pt x="21192" y="19761"/>
                </a:cubicBezTo>
                <a:lnTo>
                  <a:pt x="19784" y="21192"/>
                </a:lnTo>
                <a:cubicBezTo>
                  <a:pt x="19514" y="21465"/>
                  <a:pt x="19197" y="21600"/>
                  <a:pt x="18830" y="21600"/>
                </a:cubicBezTo>
                <a:cubicBezTo>
                  <a:pt x="18465" y="21600"/>
                  <a:pt x="18151" y="21465"/>
                  <a:pt x="17889" y="21192"/>
                </a:cubicBezTo>
                <a:lnTo>
                  <a:pt x="10800" y="14102"/>
                </a:lnTo>
                <a:lnTo>
                  <a:pt x="3684" y="21192"/>
                </a:lnTo>
                <a:cubicBezTo>
                  <a:pt x="3411" y="21465"/>
                  <a:pt x="3100" y="21600"/>
                  <a:pt x="2750" y="21600"/>
                </a:cubicBezTo>
                <a:cubicBezTo>
                  <a:pt x="2397" y="21600"/>
                  <a:pt x="2083" y="21465"/>
                  <a:pt x="1816" y="21192"/>
                </a:cubicBezTo>
                <a:lnTo>
                  <a:pt x="408" y="19787"/>
                </a:lnTo>
                <a:cubicBezTo>
                  <a:pt x="135" y="19520"/>
                  <a:pt x="0" y="19200"/>
                  <a:pt x="0" y="18839"/>
                </a:cubicBezTo>
                <a:cubicBezTo>
                  <a:pt x="0" y="18482"/>
                  <a:pt x="135" y="18165"/>
                  <a:pt x="408" y="17892"/>
                </a:cubicBezTo>
                <a:lnTo>
                  <a:pt x="7556" y="10731"/>
                </a:lnTo>
                <a:lnTo>
                  <a:pt x="408" y="3708"/>
                </a:lnTo>
                <a:cubicBezTo>
                  <a:pt x="135" y="3435"/>
                  <a:pt x="0" y="3121"/>
                  <a:pt x="0" y="2761"/>
                </a:cubicBezTo>
                <a:cubicBezTo>
                  <a:pt x="0" y="2400"/>
                  <a:pt x="135" y="2083"/>
                  <a:pt x="408" y="1816"/>
                </a:cubicBezTo>
                <a:lnTo>
                  <a:pt x="1816" y="408"/>
                </a:lnTo>
                <a:cubicBezTo>
                  <a:pt x="2086" y="135"/>
                  <a:pt x="2403" y="0"/>
                  <a:pt x="2770" y="0"/>
                </a:cubicBezTo>
                <a:cubicBezTo>
                  <a:pt x="3135" y="0"/>
                  <a:pt x="3449" y="135"/>
                  <a:pt x="3711" y="408"/>
                </a:cubicBezTo>
                <a:lnTo>
                  <a:pt x="10800" y="7486"/>
                </a:lnTo>
                <a:lnTo>
                  <a:pt x="17889" y="408"/>
                </a:lnTo>
                <a:cubicBezTo>
                  <a:pt x="18160" y="135"/>
                  <a:pt x="18477" y="0"/>
                  <a:pt x="18838" y="0"/>
                </a:cubicBezTo>
                <a:cubicBezTo>
                  <a:pt x="19197" y="0"/>
                  <a:pt x="19514" y="135"/>
                  <a:pt x="19784" y="408"/>
                </a:cubicBezTo>
                <a:lnTo>
                  <a:pt x="21192" y="1816"/>
                </a:lnTo>
                <a:cubicBezTo>
                  <a:pt x="21462" y="2083"/>
                  <a:pt x="21600" y="2403"/>
                  <a:pt x="21600" y="2769"/>
                </a:cubicBezTo>
                <a:cubicBezTo>
                  <a:pt x="21600" y="3133"/>
                  <a:pt x="21462" y="3447"/>
                  <a:pt x="21192" y="3708"/>
                </a:cubicBezTo>
                <a:lnTo>
                  <a:pt x="14044" y="10869"/>
                </a:lnTo>
                <a:lnTo>
                  <a:pt x="21192" y="17892"/>
                </a:lnTo>
                <a:close/>
                <a:moveTo>
                  <a:pt x="21192" y="17892"/>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31" name="AutoShape 102">
            <a:extLst>
              <a:ext uri="{FF2B5EF4-FFF2-40B4-BE49-F238E27FC236}">
                <a16:creationId xmlns:a16="http://schemas.microsoft.com/office/drawing/2014/main" id="{2DEF2A8F-D84C-0A4B-AFF7-CBE646B7CDF2}"/>
              </a:ext>
            </a:extLst>
          </p:cNvPr>
          <p:cNvSpPr>
            <a:spLocks/>
          </p:cNvSpPr>
          <p:nvPr/>
        </p:nvSpPr>
        <p:spPr bwMode="auto">
          <a:xfrm>
            <a:off x="3940671" y="4089451"/>
            <a:ext cx="224606" cy="224606"/>
          </a:xfrm>
          <a:custGeom>
            <a:avLst/>
            <a:gdLst>
              <a:gd name="T0" fmla="*/ 59308612 w 21600"/>
              <a:gd name="T1" fmla="*/ 0 h 21600"/>
              <a:gd name="T2" fmla="*/ 82380173 w 21600"/>
              <a:gd name="T3" fmla="*/ 4648288 h 21600"/>
              <a:gd name="T4" fmla="*/ 101253660 w 21600"/>
              <a:gd name="T5" fmla="*/ 17325605 h 21600"/>
              <a:gd name="T6" fmla="*/ 113936268 w 21600"/>
              <a:gd name="T7" fmla="*/ 36165790 h 21600"/>
              <a:gd name="T8" fmla="*/ 118540689 w 21600"/>
              <a:gd name="T9" fmla="*/ 59270336 h 21600"/>
              <a:gd name="T10" fmla="*/ 113936268 w 21600"/>
              <a:gd name="T11" fmla="*/ 82391373 h 21600"/>
              <a:gd name="T12" fmla="*/ 101253660 w 21600"/>
              <a:gd name="T13" fmla="*/ 101215084 h 21600"/>
              <a:gd name="T14" fmla="*/ 82380173 w 21600"/>
              <a:gd name="T15" fmla="*/ 113908893 h 21600"/>
              <a:gd name="T16" fmla="*/ 59308612 w 21600"/>
              <a:gd name="T17" fmla="*/ 118540689 h 21600"/>
              <a:gd name="T18" fmla="*/ 36187892 w 21600"/>
              <a:gd name="T19" fmla="*/ 113908893 h 21600"/>
              <a:gd name="T20" fmla="*/ 17336505 w 21600"/>
              <a:gd name="T21" fmla="*/ 101215084 h 21600"/>
              <a:gd name="T22" fmla="*/ 4653897 w 21600"/>
              <a:gd name="T23" fmla="*/ 82391373 h 21600"/>
              <a:gd name="T24" fmla="*/ 0 w 21600"/>
              <a:gd name="T25" fmla="*/ 59270336 h 21600"/>
              <a:gd name="T26" fmla="*/ 4653897 w 21600"/>
              <a:gd name="T27" fmla="*/ 36165790 h 21600"/>
              <a:gd name="T28" fmla="*/ 17336505 w 21600"/>
              <a:gd name="T29" fmla="*/ 17325605 h 21600"/>
              <a:gd name="T30" fmla="*/ 36187892 w 21600"/>
              <a:gd name="T31" fmla="*/ 4648288 h 21600"/>
              <a:gd name="T32" fmla="*/ 59308612 w 21600"/>
              <a:gd name="T33" fmla="*/ 0 h 21600"/>
              <a:gd name="T34" fmla="*/ 59308612 w 21600"/>
              <a:gd name="T35" fmla="*/ 100737494 h 21600"/>
              <a:gd name="T36" fmla="*/ 75498290 w 21600"/>
              <a:gd name="T37" fmla="*/ 97466891 h 21600"/>
              <a:gd name="T38" fmla="*/ 88631095 w 21600"/>
              <a:gd name="T39" fmla="*/ 88570735 h 21600"/>
              <a:gd name="T40" fmla="*/ 97543743 w 21600"/>
              <a:gd name="T41" fmla="*/ 75432638 h 21600"/>
              <a:gd name="T42" fmla="*/ 100803445 w 21600"/>
              <a:gd name="T43" fmla="*/ 59270336 h 21600"/>
              <a:gd name="T44" fmla="*/ 97543743 w 21600"/>
              <a:gd name="T45" fmla="*/ 43091876 h 21600"/>
              <a:gd name="T46" fmla="*/ 88631095 w 21600"/>
              <a:gd name="T47" fmla="*/ 29980837 h 21600"/>
              <a:gd name="T48" fmla="*/ 75448813 w 21600"/>
              <a:gd name="T49" fmla="*/ 21073798 h 21600"/>
              <a:gd name="T50" fmla="*/ 59308612 w 21600"/>
              <a:gd name="T51" fmla="*/ 17819370 h 21600"/>
              <a:gd name="T52" fmla="*/ 43091876 w 21600"/>
              <a:gd name="T53" fmla="*/ 21073798 h 21600"/>
              <a:gd name="T54" fmla="*/ 29942561 w 21600"/>
              <a:gd name="T55" fmla="*/ 29980837 h 21600"/>
              <a:gd name="T56" fmla="*/ 21073798 w 21600"/>
              <a:gd name="T57" fmla="*/ 43091876 h 21600"/>
              <a:gd name="T58" fmla="*/ 17814078 w 21600"/>
              <a:gd name="T59" fmla="*/ 59270336 h 21600"/>
              <a:gd name="T60" fmla="*/ 21073798 w 21600"/>
              <a:gd name="T61" fmla="*/ 75432638 h 21600"/>
              <a:gd name="T62" fmla="*/ 29942561 w 21600"/>
              <a:gd name="T63" fmla="*/ 88570735 h 21600"/>
              <a:gd name="T64" fmla="*/ 43091876 w 21600"/>
              <a:gd name="T65" fmla="*/ 97466891 h 21600"/>
              <a:gd name="T66" fmla="*/ 59308612 w 21600"/>
              <a:gd name="T67" fmla="*/ 100737494 h 21600"/>
              <a:gd name="T68" fmla="*/ 84240740 w 21600"/>
              <a:gd name="T69" fmla="*/ 42724123 h 21600"/>
              <a:gd name="T70" fmla="*/ 84240740 w 21600"/>
              <a:gd name="T71" fmla="*/ 46949889 h 21600"/>
              <a:gd name="T72" fmla="*/ 71914685 w 21600"/>
              <a:gd name="T73" fmla="*/ 59270336 h 21600"/>
              <a:gd name="T74" fmla="*/ 84240740 w 21600"/>
              <a:gd name="T75" fmla="*/ 71590800 h 21600"/>
              <a:gd name="T76" fmla="*/ 84240740 w 21600"/>
              <a:gd name="T77" fmla="*/ 75805683 h 21600"/>
              <a:gd name="T78" fmla="*/ 75855142 w 21600"/>
              <a:gd name="T79" fmla="*/ 84185972 h 21600"/>
              <a:gd name="T80" fmla="*/ 73731067 w 21600"/>
              <a:gd name="T81" fmla="*/ 85069274 h 21600"/>
              <a:gd name="T82" fmla="*/ 71618493 w 21600"/>
              <a:gd name="T83" fmla="*/ 84185972 h 21600"/>
              <a:gd name="T84" fmla="*/ 59292437 w 21600"/>
              <a:gd name="T85" fmla="*/ 71865208 h 21600"/>
              <a:gd name="T86" fmla="*/ 46966382 w 21600"/>
              <a:gd name="T87" fmla="*/ 84185972 h 21600"/>
              <a:gd name="T88" fmla="*/ 44842289 w 21600"/>
              <a:gd name="T89" fmla="*/ 85069274 h 21600"/>
              <a:gd name="T90" fmla="*/ 42658153 w 21600"/>
              <a:gd name="T91" fmla="*/ 84185972 h 21600"/>
              <a:gd name="T92" fmla="*/ 34343816 w 21600"/>
              <a:gd name="T93" fmla="*/ 75805683 h 21600"/>
              <a:gd name="T94" fmla="*/ 33443721 w 21600"/>
              <a:gd name="T95" fmla="*/ 73698400 h 21600"/>
              <a:gd name="T96" fmla="*/ 34343816 w 21600"/>
              <a:gd name="T97" fmla="*/ 71574307 h 21600"/>
              <a:gd name="T98" fmla="*/ 46669872 w 21600"/>
              <a:gd name="T99" fmla="*/ 59253843 h 21600"/>
              <a:gd name="T100" fmla="*/ 34343816 w 21600"/>
              <a:gd name="T101" fmla="*/ 46933397 h 21600"/>
              <a:gd name="T102" fmla="*/ 33443721 w 21600"/>
              <a:gd name="T103" fmla="*/ 44825797 h 21600"/>
              <a:gd name="T104" fmla="*/ 34343816 w 21600"/>
              <a:gd name="T105" fmla="*/ 42707631 h 21600"/>
              <a:gd name="T106" fmla="*/ 42658153 w 21600"/>
              <a:gd name="T107" fmla="*/ 34338525 h 21600"/>
              <a:gd name="T108" fmla="*/ 46949889 w 21600"/>
              <a:gd name="T109" fmla="*/ 34338525 h 21600"/>
              <a:gd name="T110" fmla="*/ 59275945 w 21600"/>
              <a:gd name="T111" fmla="*/ 46642496 h 21600"/>
              <a:gd name="T112" fmla="*/ 71607292 w 21600"/>
              <a:gd name="T113" fmla="*/ 34338525 h 21600"/>
              <a:gd name="T114" fmla="*/ 75822175 w 21600"/>
              <a:gd name="T115" fmla="*/ 34338525 h 21600"/>
              <a:gd name="T116" fmla="*/ 84240740 w 21600"/>
              <a:gd name="T117" fmla="*/ 42724123 h 21600"/>
              <a:gd name="T118" fmla="*/ 84240740 w 21600"/>
              <a:gd name="T119" fmla="*/ 42724123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10807" y="0"/>
                </a:moveTo>
                <a:cubicBezTo>
                  <a:pt x="12302" y="0"/>
                  <a:pt x="13706" y="282"/>
                  <a:pt x="15011" y="847"/>
                </a:cubicBezTo>
                <a:cubicBezTo>
                  <a:pt x="16319" y="1409"/>
                  <a:pt x="17464" y="2180"/>
                  <a:pt x="18450" y="3157"/>
                </a:cubicBezTo>
                <a:cubicBezTo>
                  <a:pt x="19433" y="4134"/>
                  <a:pt x="20201" y="5280"/>
                  <a:pt x="20761" y="6590"/>
                </a:cubicBezTo>
                <a:cubicBezTo>
                  <a:pt x="21317" y="7900"/>
                  <a:pt x="21600" y="9306"/>
                  <a:pt x="21600" y="10800"/>
                </a:cubicBezTo>
                <a:cubicBezTo>
                  <a:pt x="21600" y="12297"/>
                  <a:pt x="21317" y="13703"/>
                  <a:pt x="20761" y="15013"/>
                </a:cubicBezTo>
                <a:cubicBezTo>
                  <a:pt x="20201" y="16320"/>
                  <a:pt x="19430" y="17469"/>
                  <a:pt x="18450" y="18443"/>
                </a:cubicBezTo>
                <a:cubicBezTo>
                  <a:pt x="17464" y="19420"/>
                  <a:pt x="16319" y="20194"/>
                  <a:pt x="15011" y="20756"/>
                </a:cubicBezTo>
                <a:cubicBezTo>
                  <a:pt x="13706" y="21318"/>
                  <a:pt x="12302" y="21600"/>
                  <a:pt x="10807" y="21600"/>
                </a:cubicBezTo>
                <a:cubicBezTo>
                  <a:pt x="9310" y="21600"/>
                  <a:pt x="7905" y="21318"/>
                  <a:pt x="6594" y="20756"/>
                </a:cubicBezTo>
                <a:cubicBezTo>
                  <a:pt x="5281" y="20194"/>
                  <a:pt x="4136" y="19420"/>
                  <a:pt x="3159" y="18443"/>
                </a:cubicBezTo>
                <a:cubicBezTo>
                  <a:pt x="2178" y="17469"/>
                  <a:pt x="1410" y="16320"/>
                  <a:pt x="848" y="15013"/>
                </a:cubicBezTo>
                <a:cubicBezTo>
                  <a:pt x="283" y="13703"/>
                  <a:pt x="0" y="12297"/>
                  <a:pt x="0" y="10800"/>
                </a:cubicBezTo>
                <a:cubicBezTo>
                  <a:pt x="0" y="9306"/>
                  <a:pt x="283" y="7900"/>
                  <a:pt x="848" y="6590"/>
                </a:cubicBezTo>
                <a:cubicBezTo>
                  <a:pt x="1410" y="5280"/>
                  <a:pt x="2181" y="4134"/>
                  <a:pt x="3159" y="3157"/>
                </a:cubicBezTo>
                <a:cubicBezTo>
                  <a:pt x="4136" y="2180"/>
                  <a:pt x="5281" y="1409"/>
                  <a:pt x="6594" y="847"/>
                </a:cubicBezTo>
                <a:cubicBezTo>
                  <a:pt x="7903" y="282"/>
                  <a:pt x="9307" y="0"/>
                  <a:pt x="10807" y="0"/>
                </a:cubicBezTo>
                <a:moveTo>
                  <a:pt x="10807" y="18356"/>
                </a:moveTo>
                <a:cubicBezTo>
                  <a:pt x="11861" y="18356"/>
                  <a:pt x="12844" y="18158"/>
                  <a:pt x="13757" y="17760"/>
                </a:cubicBezTo>
                <a:cubicBezTo>
                  <a:pt x="14667" y="17367"/>
                  <a:pt x="15463" y="16823"/>
                  <a:pt x="16150" y="16139"/>
                </a:cubicBezTo>
                <a:cubicBezTo>
                  <a:pt x="16836" y="15456"/>
                  <a:pt x="17379" y="14657"/>
                  <a:pt x="17774" y="13745"/>
                </a:cubicBezTo>
                <a:cubicBezTo>
                  <a:pt x="18170" y="12836"/>
                  <a:pt x="18368" y="11853"/>
                  <a:pt x="18368" y="10800"/>
                </a:cubicBezTo>
                <a:cubicBezTo>
                  <a:pt x="18368" y="9747"/>
                  <a:pt x="18170" y="8767"/>
                  <a:pt x="17774" y="7852"/>
                </a:cubicBezTo>
                <a:cubicBezTo>
                  <a:pt x="17376" y="6943"/>
                  <a:pt x="16836" y="6147"/>
                  <a:pt x="16150" y="5463"/>
                </a:cubicBezTo>
                <a:cubicBezTo>
                  <a:pt x="15466" y="4777"/>
                  <a:pt x="14667" y="4235"/>
                  <a:pt x="13748" y="3840"/>
                </a:cubicBezTo>
                <a:cubicBezTo>
                  <a:pt x="12830" y="3444"/>
                  <a:pt x="11852" y="3247"/>
                  <a:pt x="10807" y="3247"/>
                </a:cubicBezTo>
                <a:cubicBezTo>
                  <a:pt x="9753" y="3247"/>
                  <a:pt x="8764" y="3444"/>
                  <a:pt x="7852" y="3840"/>
                </a:cubicBezTo>
                <a:cubicBezTo>
                  <a:pt x="6933" y="4235"/>
                  <a:pt x="6140" y="4777"/>
                  <a:pt x="5456" y="5463"/>
                </a:cubicBezTo>
                <a:cubicBezTo>
                  <a:pt x="4775" y="6147"/>
                  <a:pt x="4235" y="6943"/>
                  <a:pt x="3840" y="7852"/>
                </a:cubicBezTo>
                <a:cubicBezTo>
                  <a:pt x="3444" y="8767"/>
                  <a:pt x="3246" y="9747"/>
                  <a:pt x="3246" y="10800"/>
                </a:cubicBezTo>
                <a:cubicBezTo>
                  <a:pt x="3246" y="11853"/>
                  <a:pt x="3444" y="12836"/>
                  <a:pt x="3840" y="13745"/>
                </a:cubicBezTo>
                <a:cubicBezTo>
                  <a:pt x="4238" y="14657"/>
                  <a:pt x="4775" y="15456"/>
                  <a:pt x="5456" y="16139"/>
                </a:cubicBezTo>
                <a:cubicBezTo>
                  <a:pt x="6137" y="16823"/>
                  <a:pt x="6931" y="17367"/>
                  <a:pt x="7852" y="17760"/>
                </a:cubicBezTo>
                <a:cubicBezTo>
                  <a:pt x="8764" y="18158"/>
                  <a:pt x="9753" y="18356"/>
                  <a:pt x="10807" y="18356"/>
                </a:cubicBezTo>
                <a:moveTo>
                  <a:pt x="15350" y="7785"/>
                </a:moveTo>
                <a:cubicBezTo>
                  <a:pt x="15613" y="8050"/>
                  <a:pt x="15613" y="8304"/>
                  <a:pt x="15350" y="8555"/>
                </a:cubicBezTo>
                <a:lnTo>
                  <a:pt x="13104" y="10800"/>
                </a:lnTo>
                <a:lnTo>
                  <a:pt x="15350" y="13045"/>
                </a:lnTo>
                <a:cubicBezTo>
                  <a:pt x="15613" y="13304"/>
                  <a:pt x="15613" y="13564"/>
                  <a:pt x="15350" y="13813"/>
                </a:cubicBezTo>
                <a:lnTo>
                  <a:pt x="13822" y="15340"/>
                </a:lnTo>
                <a:cubicBezTo>
                  <a:pt x="13714" y="15448"/>
                  <a:pt x="13584" y="15501"/>
                  <a:pt x="13435" y="15501"/>
                </a:cubicBezTo>
                <a:cubicBezTo>
                  <a:pt x="13288" y="15501"/>
                  <a:pt x="13158" y="15448"/>
                  <a:pt x="13050" y="15340"/>
                </a:cubicBezTo>
                <a:lnTo>
                  <a:pt x="10804" y="13095"/>
                </a:lnTo>
                <a:lnTo>
                  <a:pt x="8558" y="15340"/>
                </a:lnTo>
                <a:cubicBezTo>
                  <a:pt x="8451" y="15448"/>
                  <a:pt x="8321" y="15501"/>
                  <a:pt x="8171" y="15501"/>
                </a:cubicBezTo>
                <a:cubicBezTo>
                  <a:pt x="8024" y="15501"/>
                  <a:pt x="7888" y="15448"/>
                  <a:pt x="7773" y="15340"/>
                </a:cubicBezTo>
                <a:lnTo>
                  <a:pt x="6258" y="13813"/>
                </a:lnTo>
                <a:cubicBezTo>
                  <a:pt x="6151" y="13705"/>
                  <a:pt x="6094" y="13575"/>
                  <a:pt x="6094" y="13429"/>
                </a:cubicBezTo>
                <a:cubicBezTo>
                  <a:pt x="6094" y="13279"/>
                  <a:pt x="6151" y="13149"/>
                  <a:pt x="6258" y="13042"/>
                </a:cubicBezTo>
                <a:lnTo>
                  <a:pt x="8504" y="10797"/>
                </a:lnTo>
                <a:lnTo>
                  <a:pt x="6258" y="8552"/>
                </a:lnTo>
                <a:cubicBezTo>
                  <a:pt x="6151" y="8445"/>
                  <a:pt x="6094" y="8315"/>
                  <a:pt x="6094" y="8168"/>
                </a:cubicBezTo>
                <a:cubicBezTo>
                  <a:pt x="6094" y="8019"/>
                  <a:pt x="6151" y="7892"/>
                  <a:pt x="6258" y="7782"/>
                </a:cubicBezTo>
                <a:lnTo>
                  <a:pt x="7773" y="6257"/>
                </a:lnTo>
                <a:cubicBezTo>
                  <a:pt x="8035" y="5994"/>
                  <a:pt x="8295" y="5994"/>
                  <a:pt x="8555" y="6257"/>
                </a:cubicBezTo>
                <a:lnTo>
                  <a:pt x="10801" y="8499"/>
                </a:lnTo>
                <a:lnTo>
                  <a:pt x="13048" y="6257"/>
                </a:lnTo>
                <a:cubicBezTo>
                  <a:pt x="13308" y="5994"/>
                  <a:pt x="13567" y="5994"/>
                  <a:pt x="13816" y="6257"/>
                </a:cubicBezTo>
                <a:lnTo>
                  <a:pt x="15350" y="7785"/>
                </a:lnTo>
                <a:close/>
                <a:moveTo>
                  <a:pt x="15350" y="7785"/>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32" name="AutoShape 103">
            <a:extLst>
              <a:ext uri="{FF2B5EF4-FFF2-40B4-BE49-F238E27FC236}">
                <a16:creationId xmlns:a16="http://schemas.microsoft.com/office/drawing/2014/main" id="{C2ABEE7A-29DF-3242-836B-6A325747A822}"/>
              </a:ext>
            </a:extLst>
          </p:cNvPr>
          <p:cNvSpPr>
            <a:spLocks/>
          </p:cNvSpPr>
          <p:nvPr/>
        </p:nvSpPr>
        <p:spPr bwMode="auto">
          <a:xfrm>
            <a:off x="4333978" y="4075163"/>
            <a:ext cx="224606" cy="224606"/>
          </a:xfrm>
          <a:custGeom>
            <a:avLst/>
            <a:gdLst>
              <a:gd name="T0" fmla="*/ 101253660 w 21600"/>
              <a:gd name="T1" fmla="*/ 17358589 h 21600"/>
              <a:gd name="T2" fmla="*/ 114243661 w 21600"/>
              <a:gd name="T3" fmla="*/ 36939573 h 21600"/>
              <a:gd name="T4" fmla="*/ 118540689 w 21600"/>
              <a:gd name="T5" fmla="*/ 59270336 h 21600"/>
              <a:gd name="T6" fmla="*/ 114243661 w 21600"/>
              <a:gd name="T7" fmla="*/ 81617591 h 21600"/>
              <a:gd name="T8" fmla="*/ 101253660 w 21600"/>
              <a:gd name="T9" fmla="*/ 101187691 h 21600"/>
              <a:gd name="T10" fmla="*/ 81606390 w 21600"/>
              <a:gd name="T11" fmla="*/ 114199793 h 21600"/>
              <a:gd name="T12" fmla="*/ 59275945 w 21600"/>
              <a:gd name="T13" fmla="*/ 118540689 h 21600"/>
              <a:gd name="T14" fmla="*/ 36934299 w 21600"/>
              <a:gd name="T15" fmla="*/ 114199793 h 21600"/>
              <a:gd name="T16" fmla="*/ 17287346 w 21600"/>
              <a:gd name="T17" fmla="*/ 101187691 h 21600"/>
              <a:gd name="T18" fmla="*/ 4297027 w 21600"/>
              <a:gd name="T19" fmla="*/ 81617591 h 21600"/>
              <a:gd name="T20" fmla="*/ 0 w 21600"/>
              <a:gd name="T21" fmla="*/ 59270336 h 21600"/>
              <a:gd name="T22" fmla="*/ 4340895 w 21600"/>
              <a:gd name="T23" fmla="*/ 36912197 h 21600"/>
              <a:gd name="T24" fmla="*/ 17287346 w 21600"/>
              <a:gd name="T25" fmla="*/ 17352980 h 21600"/>
              <a:gd name="T26" fmla="*/ 36934299 w 21600"/>
              <a:gd name="T27" fmla="*/ 4340895 h 21600"/>
              <a:gd name="T28" fmla="*/ 59275945 w 21600"/>
              <a:gd name="T29" fmla="*/ 0 h 21600"/>
              <a:gd name="T30" fmla="*/ 81606390 w 21600"/>
              <a:gd name="T31" fmla="*/ 4340895 h 21600"/>
              <a:gd name="T32" fmla="*/ 101253660 w 21600"/>
              <a:gd name="T33" fmla="*/ 17358589 h 21600"/>
              <a:gd name="T34" fmla="*/ 89361010 w 21600"/>
              <a:gd name="T35" fmla="*/ 41329945 h 21600"/>
              <a:gd name="T36" fmla="*/ 89361010 w 21600"/>
              <a:gd name="T37" fmla="*/ 37823193 h 21600"/>
              <a:gd name="T38" fmla="*/ 80673628 w 21600"/>
              <a:gd name="T39" fmla="*/ 29316892 h 21600"/>
              <a:gd name="T40" fmla="*/ 77172167 w 21600"/>
              <a:gd name="T41" fmla="*/ 29316892 h 21600"/>
              <a:gd name="T42" fmla="*/ 59138732 w 21600"/>
              <a:gd name="T43" fmla="*/ 47416279 h 21600"/>
              <a:gd name="T44" fmla="*/ 42669054 w 21600"/>
              <a:gd name="T45" fmla="*/ 31007262 h 21600"/>
              <a:gd name="T46" fmla="*/ 40967783 w 21600"/>
              <a:gd name="T47" fmla="*/ 30266146 h 21600"/>
              <a:gd name="T48" fmla="*/ 39184386 w 21600"/>
              <a:gd name="T49" fmla="*/ 31007262 h 21600"/>
              <a:gd name="T50" fmla="*/ 31029028 w 21600"/>
              <a:gd name="T51" fmla="*/ 39392842 h 21600"/>
              <a:gd name="T52" fmla="*/ 31029028 w 21600"/>
              <a:gd name="T53" fmla="*/ 42877811 h 21600"/>
              <a:gd name="T54" fmla="*/ 47289949 w 21600"/>
              <a:gd name="T55" fmla="*/ 59116648 h 21600"/>
              <a:gd name="T56" fmla="*/ 29338976 w 21600"/>
              <a:gd name="T57" fmla="*/ 77216035 h 21600"/>
              <a:gd name="T58" fmla="*/ 28576076 w 21600"/>
              <a:gd name="T59" fmla="*/ 78933781 h 21600"/>
              <a:gd name="T60" fmla="*/ 29338976 w 21600"/>
              <a:gd name="T61" fmla="*/ 80701003 h 21600"/>
              <a:gd name="T62" fmla="*/ 37867061 w 21600"/>
              <a:gd name="T63" fmla="*/ 89317142 h 21600"/>
              <a:gd name="T64" fmla="*/ 39601299 w 21600"/>
              <a:gd name="T65" fmla="*/ 90090925 h 21600"/>
              <a:gd name="T66" fmla="*/ 41352029 w 21600"/>
              <a:gd name="T67" fmla="*/ 89317142 h 21600"/>
              <a:gd name="T68" fmla="*/ 59462317 w 21600"/>
              <a:gd name="T69" fmla="*/ 71294590 h 21600"/>
              <a:gd name="T70" fmla="*/ 75712338 w 21600"/>
              <a:gd name="T71" fmla="*/ 87687132 h 21600"/>
              <a:gd name="T72" fmla="*/ 77468677 w 21600"/>
              <a:gd name="T73" fmla="*/ 88417030 h 21600"/>
              <a:gd name="T74" fmla="*/ 79202598 w 21600"/>
              <a:gd name="T75" fmla="*/ 87687132 h 21600"/>
              <a:gd name="T76" fmla="*/ 87593787 w 21600"/>
              <a:gd name="T77" fmla="*/ 79307143 h 21600"/>
              <a:gd name="T78" fmla="*/ 87593787 w 21600"/>
              <a:gd name="T79" fmla="*/ 75822175 h 21600"/>
              <a:gd name="T80" fmla="*/ 71107917 w 21600"/>
              <a:gd name="T81" fmla="*/ 59583020 h 21600"/>
              <a:gd name="T82" fmla="*/ 89361010 w 21600"/>
              <a:gd name="T83" fmla="*/ 41329945 h 21600"/>
              <a:gd name="T84" fmla="*/ 89361010 w 21600"/>
              <a:gd name="T85" fmla="*/ 41329945 h 216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1600" h="21600">
                <a:moveTo>
                  <a:pt x="18450" y="3163"/>
                </a:moveTo>
                <a:cubicBezTo>
                  <a:pt x="19504" y="4216"/>
                  <a:pt x="20292" y="5407"/>
                  <a:pt x="20817" y="6731"/>
                </a:cubicBezTo>
                <a:cubicBezTo>
                  <a:pt x="21340" y="8058"/>
                  <a:pt x="21600" y="9411"/>
                  <a:pt x="21600" y="10800"/>
                </a:cubicBezTo>
                <a:cubicBezTo>
                  <a:pt x="21600" y="12186"/>
                  <a:pt x="21337" y="13544"/>
                  <a:pt x="20817" y="14872"/>
                </a:cubicBezTo>
                <a:cubicBezTo>
                  <a:pt x="20292" y="16193"/>
                  <a:pt x="19504" y="17382"/>
                  <a:pt x="18450" y="18438"/>
                </a:cubicBezTo>
                <a:cubicBezTo>
                  <a:pt x="17393" y="19491"/>
                  <a:pt x="16201" y="20284"/>
                  <a:pt x="14870" y="20809"/>
                </a:cubicBezTo>
                <a:cubicBezTo>
                  <a:pt x="13539" y="21337"/>
                  <a:pt x="12183" y="21600"/>
                  <a:pt x="10801" y="21600"/>
                </a:cubicBezTo>
                <a:cubicBezTo>
                  <a:pt x="9417" y="21600"/>
                  <a:pt x="8058" y="21337"/>
                  <a:pt x="6730" y="20809"/>
                </a:cubicBezTo>
                <a:cubicBezTo>
                  <a:pt x="5399" y="20284"/>
                  <a:pt x="4207" y="19491"/>
                  <a:pt x="3150" y="18438"/>
                </a:cubicBezTo>
                <a:cubicBezTo>
                  <a:pt x="2099" y="17382"/>
                  <a:pt x="1308" y="16193"/>
                  <a:pt x="783" y="14872"/>
                </a:cubicBezTo>
                <a:cubicBezTo>
                  <a:pt x="260" y="13545"/>
                  <a:pt x="0" y="12186"/>
                  <a:pt x="0" y="10800"/>
                </a:cubicBezTo>
                <a:cubicBezTo>
                  <a:pt x="0" y="9411"/>
                  <a:pt x="266" y="8056"/>
                  <a:pt x="791" y="6726"/>
                </a:cubicBezTo>
                <a:cubicBezTo>
                  <a:pt x="1319" y="5396"/>
                  <a:pt x="2105" y="4210"/>
                  <a:pt x="3150" y="3162"/>
                </a:cubicBezTo>
                <a:cubicBezTo>
                  <a:pt x="4207" y="2109"/>
                  <a:pt x="5399" y="1319"/>
                  <a:pt x="6730" y="791"/>
                </a:cubicBezTo>
                <a:cubicBezTo>
                  <a:pt x="8061" y="263"/>
                  <a:pt x="9417" y="0"/>
                  <a:pt x="10801" y="0"/>
                </a:cubicBezTo>
                <a:cubicBezTo>
                  <a:pt x="12183" y="0"/>
                  <a:pt x="13542" y="263"/>
                  <a:pt x="14870" y="791"/>
                </a:cubicBezTo>
                <a:cubicBezTo>
                  <a:pt x="16198" y="1319"/>
                  <a:pt x="17393" y="2110"/>
                  <a:pt x="18450" y="3163"/>
                </a:cubicBezTo>
                <a:moveTo>
                  <a:pt x="16283" y="7531"/>
                </a:moveTo>
                <a:cubicBezTo>
                  <a:pt x="16489" y="7322"/>
                  <a:pt x="16489" y="7113"/>
                  <a:pt x="16283" y="6892"/>
                </a:cubicBezTo>
                <a:lnTo>
                  <a:pt x="14700" y="5342"/>
                </a:lnTo>
                <a:cubicBezTo>
                  <a:pt x="14474" y="5116"/>
                  <a:pt x="14263" y="5116"/>
                  <a:pt x="14062" y="5342"/>
                </a:cubicBezTo>
                <a:lnTo>
                  <a:pt x="10776" y="8640"/>
                </a:lnTo>
                <a:lnTo>
                  <a:pt x="7775" y="5650"/>
                </a:lnTo>
                <a:cubicBezTo>
                  <a:pt x="7685" y="5563"/>
                  <a:pt x="7583" y="5515"/>
                  <a:pt x="7465" y="5515"/>
                </a:cubicBezTo>
                <a:cubicBezTo>
                  <a:pt x="7349" y="5515"/>
                  <a:pt x="7239" y="5563"/>
                  <a:pt x="7140" y="5650"/>
                </a:cubicBezTo>
                <a:lnTo>
                  <a:pt x="5654" y="7178"/>
                </a:lnTo>
                <a:cubicBezTo>
                  <a:pt x="5428" y="7386"/>
                  <a:pt x="5428" y="7596"/>
                  <a:pt x="5654" y="7813"/>
                </a:cubicBezTo>
                <a:lnTo>
                  <a:pt x="8617" y="10772"/>
                </a:lnTo>
                <a:lnTo>
                  <a:pt x="5346" y="14070"/>
                </a:lnTo>
                <a:cubicBezTo>
                  <a:pt x="5255" y="14163"/>
                  <a:pt x="5207" y="14264"/>
                  <a:pt x="5207" y="14383"/>
                </a:cubicBezTo>
                <a:cubicBezTo>
                  <a:pt x="5207" y="14502"/>
                  <a:pt x="5255" y="14609"/>
                  <a:pt x="5346" y="14705"/>
                </a:cubicBezTo>
                <a:lnTo>
                  <a:pt x="6900" y="16275"/>
                </a:lnTo>
                <a:cubicBezTo>
                  <a:pt x="6990" y="16365"/>
                  <a:pt x="7095" y="16413"/>
                  <a:pt x="7216" y="16416"/>
                </a:cubicBezTo>
                <a:cubicBezTo>
                  <a:pt x="7340" y="16419"/>
                  <a:pt x="7445" y="16374"/>
                  <a:pt x="7535" y="16275"/>
                </a:cubicBezTo>
                <a:lnTo>
                  <a:pt x="10835" y="12991"/>
                </a:lnTo>
                <a:lnTo>
                  <a:pt x="13796" y="15978"/>
                </a:lnTo>
                <a:cubicBezTo>
                  <a:pt x="13887" y="16066"/>
                  <a:pt x="13991" y="16111"/>
                  <a:pt x="14116" y="16111"/>
                </a:cubicBezTo>
                <a:cubicBezTo>
                  <a:pt x="14237" y="16111"/>
                  <a:pt x="14342" y="16066"/>
                  <a:pt x="14432" y="15978"/>
                </a:cubicBezTo>
                <a:lnTo>
                  <a:pt x="15961" y="14451"/>
                </a:lnTo>
                <a:cubicBezTo>
                  <a:pt x="16167" y="14242"/>
                  <a:pt x="16167" y="14033"/>
                  <a:pt x="15961" y="13816"/>
                </a:cubicBezTo>
                <a:lnTo>
                  <a:pt x="12957" y="10857"/>
                </a:lnTo>
                <a:lnTo>
                  <a:pt x="16283" y="7531"/>
                </a:lnTo>
                <a:close/>
                <a:moveTo>
                  <a:pt x="16283" y="7531"/>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33" name="AutoShape 104">
            <a:extLst>
              <a:ext uri="{FF2B5EF4-FFF2-40B4-BE49-F238E27FC236}">
                <a16:creationId xmlns:a16="http://schemas.microsoft.com/office/drawing/2014/main" id="{00B08C45-5956-5545-8152-CE70016D2CF6}"/>
              </a:ext>
            </a:extLst>
          </p:cNvPr>
          <p:cNvSpPr>
            <a:spLocks/>
          </p:cNvSpPr>
          <p:nvPr/>
        </p:nvSpPr>
        <p:spPr bwMode="auto">
          <a:xfrm>
            <a:off x="4699513" y="4078338"/>
            <a:ext cx="224606" cy="224606"/>
          </a:xfrm>
          <a:custGeom>
            <a:avLst/>
            <a:gdLst>
              <a:gd name="T0" fmla="*/ 113661843 w 21600"/>
              <a:gd name="T1" fmla="*/ 0 h 21600"/>
              <a:gd name="T2" fmla="*/ 117102943 w 21600"/>
              <a:gd name="T3" fmla="*/ 1739847 h 21600"/>
              <a:gd name="T4" fmla="*/ 118540689 w 21600"/>
              <a:gd name="T5" fmla="*/ 5850184 h 21600"/>
              <a:gd name="T6" fmla="*/ 118540689 w 21600"/>
              <a:gd name="T7" fmla="*/ 22599579 h 21600"/>
              <a:gd name="T8" fmla="*/ 117102943 w 21600"/>
              <a:gd name="T9" fmla="*/ 26726409 h 21600"/>
              <a:gd name="T10" fmla="*/ 113661843 w 21600"/>
              <a:gd name="T11" fmla="*/ 28488040 h 21600"/>
              <a:gd name="T12" fmla="*/ 5010450 w 21600"/>
              <a:gd name="T13" fmla="*/ 28488040 h 21600"/>
              <a:gd name="T14" fmla="*/ 1437728 w 21600"/>
              <a:gd name="T15" fmla="*/ 26726409 h 21600"/>
              <a:gd name="T16" fmla="*/ 0 w 21600"/>
              <a:gd name="T17" fmla="*/ 22599579 h 21600"/>
              <a:gd name="T18" fmla="*/ 0 w 21600"/>
              <a:gd name="T19" fmla="*/ 5850184 h 21600"/>
              <a:gd name="T20" fmla="*/ 1437728 w 21600"/>
              <a:gd name="T21" fmla="*/ 1739847 h 21600"/>
              <a:gd name="T22" fmla="*/ 5010450 w 21600"/>
              <a:gd name="T23" fmla="*/ 0 h 21600"/>
              <a:gd name="T24" fmla="*/ 113661843 w 21600"/>
              <a:gd name="T25" fmla="*/ 0 h 21600"/>
              <a:gd name="T26" fmla="*/ 113661843 w 21600"/>
              <a:gd name="T27" fmla="*/ 45072847 h 21600"/>
              <a:gd name="T28" fmla="*/ 117102943 w 21600"/>
              <a:gd name="T29" fmla="*/ 46801476 h 21600"/>
              <a:gd name="T30" fmla="*/ 118540689 w 21600"/>
              <a:gd name="T31" fmla="*/ 50846179 h 21600"/>
              <a:gd name="T32" fmla="*/ 118540689 w 21600"/>
              <a:gd name="T33" fmla="*/ 67678018 h 21600"/>
              <a:gd name="T34" fmla="*/ 117102943 w 21600"/>
              <a:gd name="T35" fmla="*/ 71771880 h 21600"/>
              <a:gd name="T36" fmla="*/ 113661843 w 21600"/>
              <a:gd name="T37" fmla="*/ 73478725 h 21600"/>
              <a:gd name="T38" fmla="*/ 5010450 w 21600"/>
              <a:gd name="T39" fmla="*/ 73478725 h 21600"/>
              <a:gd name="T40" fmla="*/ 1437728 w 21600"/>
              <a:gd name="T41" fmla="*/ 71722721 h 21600"/>
              <a:gd name="T42" fmla="*/ 0 w 21600"/>
              <a:gd name="T43" fmla="*/ 67678018 h 21600"/>
              <a:gd name="T44" fmla="*/ 0 w 21600"/>
              <a:gd name="T45" fmla="*/ 50846179 h 21600"/>
              <a:gd name="T46" fmla="*/ 1437728 w 21600"/>
              <a:gd name="T47" fmla="*/ 46768808 h 21600"/>
              <a:gd name="T48" fmla="*/ 5010450 w 21600"/>
              <a:gd name="T49" fmla="*/ 45078438 h 21600"/>
              <a:gd name="T50" fmla="*/ 113661843 w 21600"/>
              <a:gd name="T51" fmla="*/ 45078438 h 21600"/>
              <a:gd name="T52" fmla="*/ 113661843 w 21600"/>
              <a:gd name="T53" fmla="*/ 45072847 h 21600"/>
              <a:gd name="T54" fmla="*/ 113661843 w 21600"/>
              <a:gd name="T55" fmla="*/ 90068823 h 21600"/>
              <a:gd name="T56" fmla="*/ 117102943 w 21600"/>
              <a:gd name="T57" fmla="*/ 91797787 h 21600"/>
              <a:gd name="T58" fmla="*/ 118540689 w 21600"/>
              <a:gd name="T59" fmla="*/ 95924617 h 21600"/>
              <a:gd name="T60" fmla="*/ 118540689 w 21600"/>
              <a:gd name="T61" fmla="*/ 112525916 h 21600"/>
              <a:gd name="T62" fmla="*/ 117102943 w 21600"/>
              <a:gd name="T63" fmla="*/ 116800842 h 21600"/>
              <a:gd name="T64" fmla="*/ 113661843 w 21600"/>
              <a:gd name="T65" fmla="*/ 118540689 h 21600"/>
              <a:gd name="T66" fmla="*/ 5010450 w 21600"/>
              <a:gd name="T67" fmla="*/ 118540689 h 21600"/>
              <a:gd name="T68" fmla="*/ 1437728 w 21600"/>
              <a:gd name="T69" fmla="*/ 116800842 h 21600"/>
              <a:gd name="T70" fmla="*/ 0 w 21600"/>
              <a:gd name="T71" fmla="*/ 112525916 h 21600"/>
              <a:gd name="T72" fmla="*/ 0 w 21600"/>
              <a:gd name="T73" fmla="*/ 95924617 h 21600"/>
              <a:gd name="T74" fmla="*/ 1437728 w 21600"/>
              <a:gd name="T75" fmla="*/ 91797787 h 21600"/>
              <a:gd name="T76" fmla="*/ 5010450 w 21600"/>
              <a:gd name="T77" fmla="*/ 90068823 h 21600"/>
              <a:gd name="T78" fmla="*/ 113661843 w 21600"/>
              <a:gd name="T79" fmla="*/ 90068823 h 21600"/>
              <a:gd name="T80" fmla="*/ 113661843 w 21600"/>
              <a:gd name="T81" fmla="*/ 90068823 h 216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600" h="21600">
                <a:moveTo>
                  <a:pt x="20711" y="0"/>
                </a:moveTo>
                <a:cubicBezTo>
                  <a:pt x="20954" y="0"/>
                  <a:pt x="21162" y="106"/>
                  <a:pt x="21338" y="317"/>
                </a:cubicBezTo>
                <a:cubicBezTo>
                  <a:pt x="21514" y="526"/>
                  <a:pt x="21600" y="778"/>
                  <a:pt x="21600" y="1066"/>
                </a:cubicBezTo>
                <a:lnTo>
                  <a:pt x="21600" y="4118"/>
                </a:lnTo>
                <a:cubicBezTo>
                  <a:pt x="21600" y="4409"/>
                  <a:pt x="21514" y="4662"/>
                  <a:pt x="21338" y="4870"/>
                </a:cubicBezTo>
                <a:cubicBezTo>
                  <a:pt x="21162" y="5085"/>
                  <a:pt x="20954" y="5191"/>
                  <a:pt x="20711" y="5191"/>
                </a:cubicBezTo>
                <a:lnTo>
                  <a:pt x="913" y="5191"/>
                </a:lnTo>
                <a:cubicBezTo>
                  <a:pt x="656" y="5191"/>
                  <a:pt x="441" y="5085"/>
                  <a:pt x="262" y="4870"/>
                </a:cubicBezTo>
                <a:cubicBezTo>
                  <a:pt x="86" y="4662"/>
                  <a:pt x="0" y="4409"/>
                  <a:pt x="0" y="4118"/>
                </a:cubicBezTo>
                <a:lnTo>
                  <a:pt x="0" y="1066"/>
                </a:lnTo>
                <a:cubicBezTo>
                  <a:pt x="0" y="778"/>
                  <a:pt x="86" y="526"/>
                  <a:pt x="262" y="317"/>
                </a:cubicBezTo>
                <a:cubicBezTo>
                  <a:pt x="438" y="106"/>
                  <a:pt x="654" y="0"/>
                  <a:pt x="913" y="0"/>
                </a:cubicBezTo>
                <a:lnTo>
                  <a:pt x="20711" y="0"/>
                </a:lnTo>
                <a:close/>
                <a:moveTo>
                  <a:pt x="20711" y="8213"/>
                </a:moveTo>
                <a:cubicBezTo>
                  <a:pt x="20954" y="8213"/>
                  <a:pt x="21162" y="8316"/>
                  <a:pt x="21338" y="8528"/>
                </a:cubicBezTo>
                <a:cubicBezTo>
                  <a:pt x="21514" y="8742"/>
                  <a:pt x="21600" y="8986"/>
                  <a:pt x="21600" y="9265"/>
                </a:cubicBezTo>
                <a:lnTo>
                  <a:pt x="21600" y="12332"/>
                </a:lnTo>
                <a:cubicBezTo>
                  <a:pt x="21600" y="12623"/>
                  <a:pt x="21514" y="12872"/>
                  <a:pt x="21338" y="13078"/>
                </a:cubicBezTo>
                <a:cubicBezTo>
                  <a:pt x="21162" y="13287"/>
                  <a:pt x="20954" y="13389"/>
                  <a:pt x="20711" y="13389"/>
                </a:cubicBezTo>
                <a:lnTo>
                  <a:pt x="913" y="13389"/>
                </a:lnTo>
                <a:cubicBezTo>
                  <a:pt x="656" y="13389"/>
                  <a:pt x="441" y="13284"/>
                  <a:pt x="262" y="13069"/>
                </a:cubicBezTo>
                <a:cubicBezTo>
                  <a:pt x="86" y="12861"/>
                  <a:pt x="0" y="12614"/>
                  <a:pt x="0" y="12332"/>
                </a:cubicBezTo>
                <a:lnTo>
                  <a:pt x="0" y="9265"/>
                </a:lnTo>
                <a:cubicBezTo>
                  <a:pt x="0" y="8977"/>
                  <a:pt x="86" y="8730"/>
                  <a:pt x="262" y="8522"/>
                </a:cubicBezTo>
                <a:cubicBezTo>
                  <a:pt x="438" y="8316"/>
                  <a:pt x="654" y="8214"/>
                  <a:pt x="913" y="8214"/>
                </a:cubicBezTo>
                <a:lnTo>
                  <a:pt x="20711" y="8214"/>
                </a:lnTo>
                <a:lnTo>
                  <a:pt x="20711" y="8213"/>
                </a:lnTo>
                <a:close/>
                <a:moveTo>
                  <a:pt x="20711" y="16412"/>
                </a:moveTo>
                <a:cubicBezTo>
                  <a:pt x="20954" y="16412"/>
                  <a:pt x="21162" y="16515"/>
                  <a:pt x="21338" y="16727"/>
                </a:cubicBezTo>
                <a:cubicBezTo>
                  <a:pt x="21514" y="16941"/>
                  <a:pt x="21600" y="17191"/>
                  <a:pt x="21600" y="17479"/>
                </a:cubicBezTo>
                <a:lnTo>
                  <a:pt x="21600" y="20504"/>
                </a:lnTo>
                <a:cubicBezTo>
                  <a:pt x="21600" y="20813"/>
                  <a:pt x="21514" y="21071"/>
                  <a:pt x="21338" y="21283"/>
                </a:cubicBezTo>
                <a:cubicBezTo>
                  <a:pt x="21162" y="21494"/>
                  <a:pt x="20954" y="21600"/>
                  <a:pt x="20711" y="21600"/>
                </a:cubicBezTo>
                <a:lnTo>
                  <a:pt x="913" y="21600"/>
                </a:lnTo>
                <a:cubicBezTo>
                  <a:pt x="656" y="21600"/>
                  <a:pt x="441" y="21494"/>
                  <a:pt x="262" y="21283"/>
                </a:cubicBezTo>
                <a:cubicBezTo>
                  <a:pt x="86" y="21071"/>
                  <a:pt x="0" y="20813"/>
                  <a:pt x="0" y="20504"/>
                </a:cubicBezTo>
                <a:lnTo>
                  <a:pt x="0" y="17479"/>
                </a:lnTo>
                <a:cubicBezTo>
                  <a:pt x="0" y="17191"/>
                  <a:pt x="86" y="16941"/>
                  <a:pt x="262" y="16727"/>
                </a:cubicBezTo>
                <a:cubicBezTo>
                  <a:pt x="438" y="16515"/>
                  <a:pt x="654" y="16412"/>
                  <a:pt x="913" y="16412"/>
                </a:cubicBezTo>
                <a:lnTo>
                  <a:pt x="20711" y="16412"/>
                </a:lnTo>
                <a:close/>
                <a:moveTo>
                  <a:pt x="20711" y="16412"/>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34" name="AutoShape 105">
            <a:extLst>
              <a:ext uri="{FF2B5EF4-FFF2-40B4-BE49-F238E27FC236}">
                <a16:creationId xmlns:a16="http://schemas.microsoft.com/office/drawing/2014/main" id="{E197FE60-98F6-AE40-BE46-E497AC63941D}"/>
              </a:ext>
            </a:extLst>
          </p:cNvPr>
          <p:cNvSpPr>
            <a:spLocks/>
          </p:cNvSpPr>
          <p:nvPr/>
        </p:nvSpPr>
        <p:spPr bwMode="auto">
          <a:xfrm>
            <a:off x="5080922" y="4086276"/>
            <a:ext cx="224606" cy="224606"/>
          </a:xfrm>
          <a:custGeom>
            <a:avLst/>
            <a:gdLst>
              <a:gd name="T0" fmla="*/ 31349390 w 21592"/>
              <a:gd name="T1" fmla="*/ 112066322 h 21365"/>
              <a:gd name="T2" fmla="*/ 29690138 w 21592"/>
              <a:gd name="T3" fmla="*/ 120692098 h 21365"/>
              <a:gd name="T4" fmla="*/ 25421075 w 21592"/>
              <a:gd name="T5" fmla="*/ 117062620 h 21365"/>
              <a:gd name="T6" fmla="*/ 1725246 w 21592"/>
              <a:gd name="T7" fmla="*/ 68631537 h 21365"/>
              <a:gd name="T8" fmla="*/ 0 w 21592"/>
              <a:gd name="T9" fmla="*/ 60601095 h 21365"/>
              <a:gd name="T10" fmla="*/ 1725246 w 21592"/>
              <a:gd name="T11" fmla="*/ 52604981 h 21365"/>
              <a:gd name="T12" fmla="*/ 25421075 w 21592"/>
              <a:gd name="T13" fmla="*/ 3861947 h 21365"/>
              <a:gd name="T14" fmla="*/ 29690138 w 21592"/>
              <a:gd name="T15" fmla="*/ 317693 h 21365"/>
              <a:gd name="T16" fmla="*/ 31349390 w 21592"/>
              <a:gd name="T17" fmla="*/ 8858246 h 21365"/>
              <a:gd name="T18" fmla="*/ 31349390 w 21592"/>
              <a:gd name="T19" fmla="*/ 39895934 h 21365"/>
              <a:gd name="T20" fmla="*/ 87356072 w 21592"/>
              <a:gd name="T21" fmla="*/ 39895934 h 21365"/>
              <a:gd name="T22" fmla="*/ 87356072 w 21592"/>
              <a:gd name="T23" fmla="*/ 9170214 h 21365"/>
              <a:gd name="T24" fmla="*/ 89015307 w 21592"/>
              <a:gd name="T25" fmla="*/ 476388 h 21365"/>
              <a:gd name="T26" fmla="*/ 93223970 w 21592"/>
              <a:gd name="T27" fmla="*/ 3861947 h 21365"/>
              <a:gd name="T28" fmla="*/ 116996697 w 21592"/>
              <a:gd name="T29" fmla="*/ 52604981 h 21365"/>
              <a:gd name="T30" fmla="*/ 118628546 w 21592"/>
              <a:gd name="T31" fmla="*/ 60601095 h 21365"/>
              <a:gd name="T32" fmla="*/ 116996697 w 21592"/>
              <a:gd name="T33" fmla="*/ 68631537 h 21365"/>
              <a:gd name="T34" fmla="*/ 93223970 w 21592"/>
              <a:gd name="T35" fmla="*/ 117374589 h 21365"/>
              <a:gd name="T36" fmla="*/ 88998808 w 21592"/>
              <a:gd name="T37" fmla="*/ 120760148 h 21365"/>
              <a:gd name="T38" fmla="*/ 87372571 w 21592"/>
              <a:gd name="T39" fmla="*/ 112066322 h 21365"/>
              <a:gd name="T40" fmla="*/ 87372571 w 21592"/>
              <a:gd name="T41" fmla="*/ 81340281 h 21365"/>
              <a:gd name="T42" fmla="*/ 31349390 w 21592"/>
              <a:gd name="T43" fmla="*/ 81340281 h 21365"/>
              <a:gd name="T44" fmla="*/ 31349390 w 21592"/>
              <a:gd name="T45" fmla="*/ 112066322 h 21365"/>
              <a:gd name="T46" fmla="*/ 31349390 w 21592"/>
              <a:gd name="T47" fmla="*/ 112066322 h 2136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592" h="21365">
                <a:moveTo>
                  <a:pt x="5706" y="19761"/>
                </a:moveTo>
                <a:cubicBezTo>
                  <a:pt x="5706" y="20597"/>
                  <a:pt x="5604" y="21104"/>
                  <a:pt x="5404" y="21282"/>
                </a:cubicBezTo>
                <a:cubicBezTo>
                  <a:pt x="5200" y="21467"/>
                  <a:pt x="4940" y="21249"/>
                  <a:pt x="4627" y="20642"/>
                </a:cubicBezTo>
                <a:lnTo>
                  <a:pt x="314" y="12102"/>
                </a:lnTo>
                <a:cubicBezTo>
                  <a:pt x="107" y="11701"/>
                  <a:pt x="0" y="11221"/>
                  <a:pt x="0" y="10686"/>
                </a:cubicBezTo>
                <a:cubicBezTo>
                  <a:pt x="0" y="10134"/>
                  <a:pt x="107" y="9666"/>
                  <a:pt x="314" y="9276"/>
                </a:cubicBezTo>
                <a:lnTo>
                  <a:pt x="4627" y="681"/>
                </a:lnTo>
                <a:cubicBezTo>
                  <a:pt x="4940" y="96"/>
                  <a:pt x="5200" y="-111"/>
                  <a:pt x="5404" y="56"/>
                </a:cubicBezTo>
                <a:cubicBezTo>
                  <a:pt x="5604" y="224"/>
                  <a:pt x="5706" y="725"/>
                  <a:pt x="5706" y="1562"/>
                </a:cubicBezTo>
                <a:lnTo>
                  <a:pt x="5706" y="7035"/>
                </a:lnTo>
                <a:lnTo>
                  <a:pt x="15900" y="7035"/>
                </a:lnTo>
                <a:lnTo>
                  <a:pt x="15900" y="1617"/>
                </a:lnTo>
                <a:cubicBezTo>
                  <a:pt x="15900" y="781"/>
                  <a:pt x="16004" y="268"/>
                  <a:pt x="16202" y="84"/>
                </a:cubicBezTo>
                <a:cubicBezTo>
                  <a:pt x="16405" y="-100"/>
                  <a:pt x="16660" y="96"/>
                  <a:pt x="16968" y="681"/>
                </a:cubicBezTo>
                <a:lnTo>
                  <a:pt x="21295" y="9276"/>
                </a:lnTo>
                <a:cubicBezTo>
                  <a:pt x="21501" y="9683"/>
                  <a:pt x="21600" y="10151"/>
                  <a:pt x="21592" y="10686"/>
                </a:cubicBezTo>
                <a:cubicBezTo>
                  <a:pt x="21592" y="11243"/>
                  <a:pt x="21493" y="11712"/>
                  <a:pt x="21295" y="12102"/>
                </a:cubicBezTo>
                <a:lnTo>
                  <a:pt x="16968" y="20697"/>
                </a:lnTo>
                <a:cubicBezTo>
                  <a:pt x="16654" y="21282"/>
                  <a:pt x="16397" y="21489"/>
                  <a:pt x="16199" y="21294"/>
                </a:cubicBezTo>
                <a:cubicBezTo>
                  <a:pt x="16002" y="21110"/>
                  <a:pt x="15903" y="20597"/>
                  <a:pt x="15903" y="19761"/>
                </a:cubicBezTo>
                <a:lnTo>
                  <a:pt x="15903" y="14343"/>
                </a:lnTo>
                <a:lnTo>
                  <a:pt x="5706" y="14343"/>
                </a:lnTo>
                <a:lnTo>
                  <a:pt x="5706" y="19761"/>
                </a:lnTo>
                <a:close/>
                <a:moveTo>
                  <a:pt x="5706" y="19761"/>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35" name="AutoShape 106">
            <a:extLst>
              <a:ext uri="{FF2B5EF4-FFF2-40B4-BE49-F238E27FC236}">
                <a16:creationId xmlns:a16="http://schemas.microsoft.com/office/drawing/2014/main" id="{FD60E816-6D58-5A40-8174-0323C94E4807}"/>
              </a:ext>
            </a:extLst>
          </p:cNvPr>
          <p:cNvSpPr>
            <a:spLocks/>
          </p:cNvSpPr>
          <p:nvPr/>
        </p:nvSpPr>
        <p:spPr bwMode="auto">
          <a:xfrm>
            <a:off x="5455982" y="4078338"/>
            <a:ext cx="224606" cy="224606"/>
          </a:xfrm>
          <a:custGeom>
            <a:avLst/>
            <a:gdLst>
              <a:gd name="T0" fmla="*/ 112086355 w 21363"/>
              <a:gd name="T1" fmla="*/ 87242527 h 21600"/>
              <a:gd name="T2" fmla="*/ 120793889 w 21363"/>
              <a:gd name="T3" fmla="*/ 88899912 h 21600"/>
              <a:gd name="T4" fmla="*/ 117089631 w 21363"/>
              <a:gd name="T5" fmla="*/ 93175155 h 21600"/>
              <a:gd name="T6" fmla="*/ 68730274 w 21363"/>
              <a:gd name="T7" fmla="*/ 116822926 h 21600"/>
              <a:gd name="T8" fmla="*/ 60561558 w 21363"/>
              <a:gd name="T9" fmla="*/ 118540689 h 21600"/>
              <a:gd name="T10" fmla="*/ 52517505 w 21363"/>
              <a:gd name="T11" fmla="*/ 116822926 h 21600"/>
              <a:gd name="T12" fmla="*/ 3840408 w 21363"/>
              <a:gd name="T13" fmla="*/ 93175155 h 21600"/>
              <a:gd name="T14" fmla="*/ 357512 w 21363"/>
              <a:gd name="T15" fmla="*/ 88899912 h 21600"/>
              <a:gd name="T16" fmla="*/ 9002393 w 21363"/>
              <a:gd name="T17" fmla="*/ 87242527 h 21600"/>
              <a:gd name="T18" fmla="*/ 39782532 w 21363"/>
              <a:gd name="T19" fmla="*/ 87242527 h 21600"/>
              <a:gd name="T20" fmla="*/ 39782532 w 21363"/>
              <a:gd name="T21" fmla="*/ 31314655 h 21600"/>
              <a:gd name="T22" fmla="*/ 9002393 w 21363"/>
              <a:gd name="T23" fmla="*/ 31314655 h 21600"/>
              <a:gd name="T24" fmla="*/ 357512 w 21363"/>
              <a:gd name="T25" fmla="*/ 29640777 h 21600"/>
              <a:gd name="T26" fmla="*/ 4158149 w 21363"/>
              <a:gd name="T27" fmla="*/ 25376417 h 21600"/>
              <a:gd name="T28" fmla="*/ 52517505 w 21363"/>
              <a:gd name="T29" fmla="*/ 1706862 h 21600"/>
              <a:gd name="T30" fmla="*/ 60561558 w 21363"/>
              <a:gd name="T31" fmla="*/ 0 h 21600"/>
              <a:gd name="T32" fmla="*/ 68730274 w 21363"/>
              <a:gd name="T33" fmla="*/ 1706862 h 21600"/>
              <a:gd name="T34" fmla="*/ 117407389 w 21363"/>
              <a:gd name="T35" fmla="*/ 25376417 h 21600"/>
              <a:gd name="T36" fmla="*/ 120793889 w 21363"/>
              <a:gd name="T37" fmla="*/ 29640777 h 21600"/>
              <a:gd name="T38" fmla="*/ 112086355 w 21363"/>
              <a:gd name="T39" fmla="*/ 31314655 h 21600"/>
              <a:gd name="T40" fmla="*/ 81459523 w 21363"/>
              <a:gd name="T41" fmla="*/ 31314655 h 21600"/>
              <a:gd name="T42" fmla="*/ 81459523 w 21363"/>
              <a:gd name="T43" fmla="*/ 87242527 h 21600"/>
              <a:gd name="T44" fmla="*/ 112086355 w 21363"/>
              <a:gd name="T45" fmla="*/ 87242527 h 21600"/>
              <a:gd name="T46" fmla="*/ 112086355 w 21363"/>
              <a:gd name="T47" fmla="*/ 87242527 h 216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363" h="21600">
                <a:moveTo>
                  <a:pt x="19759" y="15897"/>
                </a:moveTo>
                <a:cubicBezTo>
                  <a:pt x="20596" y="15897"/>
                  <a:pt x="21110" y="15996"/>
                  <a:pt x="21294" y="16199"/>
                </a:cubicBezTo>
                <a:cubicBezTo>
                  <a:pt x="21478" y="16403"/>
                  <a:pt x="21261" y="16662"/>
                  <a:pt x="20641" y="16978"/>
                </a:cubicBezTo>
                <a:lnTo>
                  <a:pt x="12116" y="21287"/>
                </a:lnTo>
                <a:cubicBezTo>
                  <a:pt x="11708" y="21493"/>
                  <a:pt x="11228" y="21600"/>
                  <a:pt x="10676" y="21600"/>
                </a:cubicBezTo>
                <a:cubicBezTo>
                  <a:pt x="10117" y="21600"/>
                  <a:pt x="9648" y="21493"/>
                  <a:pt x="9258" y="21287"/>
                </a:cubicBezTo>
                <a:lnTo>
                  <a:pt x="677" y="16978"/>
                </a:lnTo>
                <a:cubicBezTo>
                  <a:pt x="91" y="16662"/>
                  <a:pt x="-116" y="16403"/>
                  <a:pt x="63" y="16199"/>
                </a:cubicBezTo>
                <a:cubicBezTo>
                  <a:pt x="241" y="15996"/>
                  <a:pt x="749" y="15897"/>
                  <a:pt x="1587" y="15897"/>
                </a:cubicBezTo>
                <a:lnTo>
                  <a:pt x="7013" y="15897"/>
                </a:lnTo>
                <a:lnTo>
                  <a:pt x="7013" y="5706"/>
                </a:lnTo>
                <a:lnTo>
                  <a:pt x="1587" y="5706"/>
                </a:lnTo>
                <a:cubicBezTo>
                  <a:pt x="749" y="5706"/>
                  <a:pt x="241" y="5604"/>
                  <a:pt x="63" y="5401"/>
                </a:cubicBezTo>
                <a:cubicBezTo>
                  <a:pt x="-110" y="5197"/>
                  <a:pt x="113" y="4941"/>
                  <a:pt x="733" y="4624"/>
                </a:cubicBezTo>
                <a:lnTo>
                  <a:pt x="9258" y="311"/>
                </a:lnTo>
                <a:cubicBezTo>
                  <a:pt x="9665" y="104"/>
                  <a:pt x="10134" y="0"/>
                  <a:pt x="10676" y="0"/>
                </a:cubicBezTo>
                <a:cubicBezTo>
                  <a:pt x="11228" y="0"/>
                  <a:pt x="11708" y="104"/>
                  <a:pt x="12116" y="311"/>
                </a:cubicBezTo>
                <a:lnTo>
                  <a:pt x="20697" y="4624"/>
                </a:lnTo>
                <a:cubicBezTo>
                  <a:pt x="21283" y="4941"/>
                  <a:pt x="21484" y="5197"/>
                  <a:pt x="21294" y="5401"/>
                </a:cubicBezTo>
                <a:cubicBezTo>
                  <a:pt x="21110" y="5604"/>
                  <a:pt x="20596" y="5706"/>
                  <a:pt x="19759" y="5706"/>
                </a:cubicBezTo>
                <a:lnTo>
                  <a:pt x="14360" y="5706"/>
                </a:lnTo>
                <a:lnTo>
                  <a:pt x="14360" y="15897"/>
                </a:lnTo>
                <a:lnTo>
                  <a:pt x="19759" y="15897"/>
                </a:lnTo>
                <a:close/>
                <a:moveTo>
                  <a:pt x="19759" y="15897"/>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36" name="AutoShape 107">
            <a:extLst>
              <a:ext uri="{FF2B5EF4-FFF2-40B4-BE49-F238E27FC236}">
                <a16:creationId xmlns:a16="http://schemas.microsoft.com/office/drawing/2014/main" id="{F0A6B4E1-A2B0-134B-B87F-B4DA04D23823}"/>
              </a:ext>
            </a:extLst>
          </p:cNvPr>
          <p:cNvSpPr>
            <a:spLocks/>
          </p:cNvSpPr>
          <p:nvPr/>
        </p:nvSpPr>
        <p:spPr bwMode="auto">
          <a:xfrm>
            <a:off x="5871394" y="4075163"/>
            <a:ext cx="224606" cy="224606"/>
          </a:xfrm>
          <a:custGeom>
            <a:avLst/>
            <a:gdLst>
              <a:gd name="T0" fmla="*/ 50841415 w 21478"/>
              <a:gd name="T1" fmla="*/ 91907307 h 21600"/>
              <a:gd name="T2" fmla="*/ 51600417 w 21478"/>
              <a:gd name="T3" fmla="*/ 93361828 h 21600"/>
              <a:gd name="T4" fmla="*/ 52644185 w 21478"/>
              <a:gd name="T5" fmla="*/ 94805165 h 21600"/>
              <a:gd name="T6" fmla="*/ 68435834 w 21478"/>
              <a:gd name="T7" fmla="*/ 115626638 h 21600"/>
              <a:gd name="T8" fmla="*/ 24968520 w 21478"/>
              <a:gd name="T9" fmla="*/ 115626638 h 21600"/>
              <a:gd name="T10" fmla="*/ 21429361 w 21478"/>
              <a:gd name="T11" fmla="*/ 113908893 h 21600"/>
              <a:gd name="T12" fmla="*/ 19955740 w 21478"/>
              <a:gd name="T13" fmla="*/ 109694010 h 21600"/>
              <a:gd name="T14" fmla="*/ 19955740 w 21478"/>
              <a:gd name="T15" fmla="*/ 41461866 h 21600"/>
              <a:gd name="T16" fmla="*/ 4398530 w 21478"/>
              <a:gd name="T17" fmla="*/ 41461866 h 21600"/>
              <a:gd name="T18" fmla="*/ 184078 w 21478"/>
              <a:gd name="T19" fmla="*/ 39211762 h 21600"/>
              <a:gd name="T20" fmla="*/ 1970493 w 21478"/>
              <a:gd name="T21" fmla="*/ 33603018 h 21600"/>
              <a:gd name="T22" fmla="*/ 26040298 w 21478"/>
              <a:gd name="T23" fmla="*/ 2151151 h 21600"/>
              <a:gd name="T24" fmla="*/ 29986641 w 21478"/>
              <a:gd name="T25" fmla="*/ 0 h 21600"/>
              <a:gd name="T26" fmla="*/ 33994662 w 21478"/>
              <a:gd name="T27" fmla="*/ 2151151 h 21600"/>
              <a:gd name="T28" fmla="*/ 58064467 w 21478"/>
              <a:gd name="T29" fmla="*/ 33603018 h 21600"/>
              <a:gd name="T30" fmla="*/ 59856221 w 21478"/>
              <a:gd name="T31" fmla="*/ 39211762 h 21600"/>
              <a:gd name="T32" fmla="*/ 55636111 w 21478"/>
              <a:gd name="T33" fmla="*/ 41461866 h 21600"/>
              <a:gd name="T34" fmla="*/ 40000867 w 21478"/>
              <a:gd name="T35" fmla="*/ 41461866 h 21600"/>
              <a:gd name="T36" fmla="*/ 40000867 w 21478"/>
              <a:gd name="T37" fmla="*/ 91907307 h 21600"/>
              <a:gd name="T38" fmla="*/ 50841415 w 21478"/>
              <a:gd name="T39" fmla="*/ 91907307 h 21600"/>
              <a:gd name="T40" fmla="*/ 115492652 w 21478"/>
              <a:gd name="T41" fmla="*/ 77078822 h 21600"/>
              <a:gd name="T42" fmla="*/ 119707103 w 21478"/>
              <a:gd name="T43" fmla="*/ 79339810 h 21600"/>
              <a:gd name="T44" fmla="*/ 117932024 w 21478"/>
              <a:gd name="T45" fmla="*/ 84937671 h 21600"/>
              <a:gd name="T46" fmla="*/ 93850883 w 21478"/>
              <a:gd name="T47" fmla="*/ 116389520 h 21600"/>
              <a:gd name="T48" fmla="*/ 89904541 w 21478"/>
              <a:gd name="T49" fmla="*/ 118540689 h 21600"/>
              <a:gd name="T50" fmla="*/ 85896519 w 21478"/>
              <a:gd name="T51" fmla="*/ 116389520 h 21600"/>
              <a:gd name="T52" fmla="*/ 61826714 w 21478"/>
              <a:gd name="T53" fmla="*/ 84937671 h 21600"/>
              <a:gd name="T54" fmla="*/ 60034960 w 21478"/>
              <a:gd name="T55" fmla="*/ 79339810 h 21600"/>
              <a:gd name="T56" fmla="*/ 64255070 w 21478"/>
              <a:gd name="T57" fmla="*/ 77078822 h 21600"/>
              <a:gd name="T58" fmla="*/ 79890332 w 21478"/>
              <a:gd name="T59" fmla="*/ 77078822 h 21600"/>
              <a:gd name="T60" fmla="*/ 79890332 w 21478"/>
              <a:gd name="T61" fmla="*/ 26786769 h 21600"/>
              <a:gd name="T62" fmla="*/ 69010758 w 21478"/>
              <a:gd name="T63" fmla="*/ 26786769 h 21600"/>
              <a:gd name="T64" fmla="*/ 68212730 w 21478"/>
              <a:gd name="T65" fmla="*/ 25272189 h 21600"/>
              <a:gd name="T66" fmla="*/ 67297039 w 21478"/>
              <a:gd name="T67" fmla="*/ 23751999 h 21600"/>
              <a:gd name="T68" fmla="*/ 51432995 w 21478"/>
              <a:gd name="T69" fmla="*/ 3051263 h 21600"/>
              <a:gd name="T70" fmla="*/ 94883652 w 21478"/>
              <a:gd name="T71" fmla="*/ 3051263 h 21600"/>
              <a:gd name="T72" fmla="*/ 98394784 w 21478"/>
              <a:gd name="T73" fmla="*/ 4725141 h 21600"/>
              <a:gd name="T74" fmla="*/ 99818062 w 21478"/>
              <a:gd name="T75" fmla="*/ 8983892 h 21600"/>
              <a:gd name="T76" fmla="*/ 99818062 w 21478"/>
              <a:gd name="T77" fmla="*/ 77078822 h 21600"/>
              <a:gd name="T78" fmla="*/ 115492652 w 21478"/>
              <a:gd name="T79" fmla="*/ 77078822 h 21600"/>
              <a:gd name="T80" fmla="*/ 115492652 w 21478"/>
              <a:gd name="T81" fmla="*/ 77078822 h 216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478" h="21600">
                <a:moveTo>
                  <a:pt x="9108" y="16747"/>
                </a:moveTo>
                <a:cubicBezTo>
                  <a:pt x="9155" y="16837"/>
                  <a:pt x="9197" y="16925"/>
                  <a:pt x="9244" y="17012"/>
                </a:cubicBezTo>
                <a:cubicBezTo>
                  <a:pt x="9291" y="17097"/>
                  <a:pt x="9352" y="17182"/>
                  <a:pt x="9431" y="17275"/>
                </a:cubicBezTo>
                <a:lnTo>
                  <a:pt x="12260" y="21069"/>
                </a:lnTo>
                <a:lnTo>
                  <a:pt x="4473" y="21069"/>
                </a:lnTo>
                <a:cubicBezTo>
                  <a:pt x="4228" y="21069"/>
                  <a:pt x="4015" y="20965"/>
                  <a:pt x="3839" y="20756"/>
                </a:cubicBezTo>
                <a:cubicBezTo>
                  <a:pt x="3664" y="20544"/>
                  <a:pt x="3575" y="20287"/>
                  <a:pt x="3575" y="19988"/>
                </a:cubicBezTo>
                <a:lnTo>
                  <a:pt x="3575" y="7555"/>
                </a:lnTo>
                <a:lnTo>
                  <a:pt x="788" y="7555"/>
                </a:lnTo>
                <a:cubicBezTo>
                  <a:pt x="377" y="7555"/>
                  <a:pt x="126" y="7419"/>
                  <a:pt x="33" y="7145"/>
                </a:cubicBezTo>
                <a:cubicBezTo>
                  <a:pt x="-61" y="6872"/>
                  <a:pt x="47" y="6530"/>
                  <a:pt x="353" y="6123"/>
                </a:cubicBezTo>
                <a:lnTo>
                  <a:pt x="4665" y="392"/>
                </a:lnTo>
                <a:cubicBezTo>
                  <a:pt x="4850" y="133"/>
                  <a:pt x="5089" y="0"/>
                  <a:pt x="5372" y="0"/>
                </a:cubicBezTo>
                <a:cubicBezTo>
                  <a:pt x="5662" y="0"/>
                  <a:pt x="5903" y="133"/>
                  <a:pt x="6090" y="392"/>
                </a:cubicBezTo>
                <a:lnTo>
                  <a:pt x="10402" y="6123"/>
                </a:lnTo>
                <a:cubicBezTo>
                  <a:pt x="10709" y="6530"/>
                  <a:pt x="10814" y="6872"/>
                  <a:pt x="10723" y="7145"/>
                </a:cubicBezTo>
                <a:cubicBezTo>
                  <a:pt x="10629" y="7419"/>
                  <a:pt x="10376" y="7555"/>
                  <a:pt x="9967" y="7555"/>
                </a:cubicBezTo>
                <a:lnTo>
                  <a:pt x="7166" y="7555"/>
                </a:lnTo>
                <a:lnTo>
                  <a:pt x="7166" y="16747"/>
                </a:lnTo>
                <a:lnTo>
                  <a:pt x="9108" y="16747"/>
                </a:lnTo>
                <a:close/>
                <a:moveTo>
                  <a:pt x="20690" y="14045"/>
                </a:moveTo>
                <a:cubicBezTo>
                  <a:pt x="21101" y="14045"/>
                  <a:pt x="21352" y="14184"/>
                  <a:pt x="21445" y="14457"/>
                </a:cubicBezTo>
                <a:cubicBezTo>
                  <a:pt x="21539" y="14731"/>
                  <a:pt x="21431" y="15070"/>
                  <a:pt x="21127" y="15477"/>
                </a:cubicBezTo>
                <a:lnTo>
                  <a:pt x="16813" y="21208"/>
                </a:lnTo>
                <a:cubicBezTo>
                  <a:pt x="16626" y="21467"/>
                  <a:pt x="16389" y="21600"/>
                  <a:pt x="16106" y="21600"/>
                </a:cubicBezTo>
                <a:cubicBezTo>
                  <a:pt x="15814" y="21600"/>
                  <a:pt x="15575" y="21467"/>
                  <a:pt x="15388" y="21208"/>
                </a:cubicBezTo>
                <a:lnTo>
                  <a:pt x="11076" y="15477"/>
                </a:lnTo>
                <a:cubicBezTo>
                  <a:pt x="10769" y="15070"/>
                  <a:pt x="10662" y="14731"/>
                  <a:pt x="10755" y="14457"/>
                </a:cubicBezTo>
                <a:cubicBezTo>
                  <a:pt x="10849" y="14183"/>
                  <a:pt x="11099" y="14045"/>
                  <a:pt x="11511" y="14045"/>
                </a:cubicBezTo>
                <a:lnTo>
                  <a:pt x="14312" y="14045"/>
                </a:lnTo>
                <a:lnTo>
                  <a:pt x="14312" y="4881"/>
                </a:lnTo>
                <a:lnTo>
                  <a:pt x="12363" y="4881"/>
                </a:lnTo>
                <a:cubicBezTo>
                  <a:pt x="12316" y="4791"/>
                  <a:pt x="12271" y="4698"/>
                  <a:pt x="12220" y="4605"/>
                </a:cubicBezTo>
                <a:cubicBezTo>
                  <a:pt x="12171" y="4509"/>
                  <a:pt x="12117" y="4418"/>
                  <a:pt x="12056" y="4328"/>
                </a:cubicBezTo>
                <a:lnTo>
                  <a:pt x="9214" y="556"/>
                </a:lnTo>
                <a:lnTo>
                  <a:pt x="16998" y="556"/>
                </a:lnTo>
                <a:cubicBezTo>
                  <a:pt x="17243" y="556"/>
                  <a:pt x="17452" y="658"/>
                  <a:pt x="17627" y="861"/>
                </a:cubicBezTo>
                <a:cubicBezTo>
                  <a:pt x="17798" y="1061"/>
                  <a:pt x="17882" y="1321"/>
                  <a:pt x="17882" y="1637"/>
                </a:cubicBezTo>
                <a:lnTo>
                  <a:pt x="17882" y="14045"/>
                </a:lnTo>
                <a:lnTo>
                  <a:pt x="20690" y="14045"/>
                </a:lnTo>
                <a:close/>
                <a:moveTo>
                  <a:pt x="20690" y="14045"/>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37" name="AutoShape 108">
            <a:extLst>
              <a:ext uri="{FF2B5EF4-FFF2-40B4-BE49-F238E27FC236}">
                <a16:creationId xmlns:a16="http://schemas.microsoft.com/office/drawing/2014/main" id="{FDFEB662-CE85-6048-86BE-28471670466A}"/>
              </a:ext>
            </a:extLst>
          </p:cNvPr>
          <p:cNvSpPr>
            <a:spLocks/>
          </p:cNvSpPr>
          <p:nvPr/>
        </p:nvSpPr>
        <p:spPr bwMode="auto">
          <a:xfrm>
            <a:off x="6250214" y="4076751"/>
            <a:ext cx="224606" cy="224606"/>
          </a:xfrm>
          <a:custGeom>
            <a:avLst/>
            <a:gdLst>
              <a:gd name="T0" fmla="*/ 118683363 w 21571"/>
              <a:gd name="T1" fmla="*/ 115835095 h 21600"/>
              <a:gd name="T2" fmla="*/ 118611618 w 21571"/>
              <a:gd name="T3" fmla="*/ 117733921 h 21600"/>
              <a:gd name="T4" fmla="*/ 117135077 w 21571"/>
              <a:gd name="T5" fmla="*/ 118540689 h 21600"/>
              <a:gd name="T6" fmla="*/ 69433369 w 21571"/>
              <a:gd name="T7" fmla="*/ 118540689 h 21600"/>
              <a:gd name="T8" fmla="*/ 67769322 w 21571"/>
              <a:gd name="T9" fmla="*/ 79027126 h 21600"/>
              <a:gd name="T10" fmla="*/ 51139893 w 21571"/>
              <a:gd name="T11" fmla="*/ 79027126 h 21600"/>
              <a:gd name="T12" fmla="*/ 49404119 w 21571"/>
              <a:gd name="T13" fmla="*/ 118540689 h 21600"/>
              <a:gd name="T14" fmla="*/ 1774155 w 21571"/>
              <a:gd name="T15" fmla="*/ 118540689 h 21600"/>
              <a:gd name="T16" fmla="*/ 269849 w 21571"/>
              <a:gd name="T17" fmla="*/ 117783398 h 21600"/>
              <a:gd name="T18" fmla="*/ 159723 w 21571"/>
              <a:gd name="T19" fmla="*/ 115835095 h 21600"/>
              <a:gd name="T20" fmla="*/ 38460918 w 21571"/>
              <a:gd name="T21" fmla="*/ 2711185 h 21600"/>
              <a:gd name="T22" fmla="*/ 39843864 w 21571"/>
              <a:gd name="T23" fmla="*/ 823260 h 21600"/>
              <a:gd name="T24" fmla="*/ 41866038 w 21571"/>
              <a:gd name="T25" fmla="*/ 0 h 21600"/>
              <a:gd name="T26" fmla="*/ 54440521 w 21571"/>
              <a:gd name="T27" fmla="*/ 0 h 21600"/>
              <a:gd name="T28" fmla="*/ 53927953 w 21571"/>
              <a:gd name="T29" fmla="*/ 13121922 h 21600"/>
              <a:gd name="T30" fmla="*/ 65008728 w 21571"/>
              <a:gd name="T31" fmla="*/ 13121922 h 21600"/>
              <a:gd name="T32" fmla="*/ 64430348 w 21571"/>
              <a:gd name="T33" fmla="*/ 0 h 21600"/>
              <a:gd name="T34" fmla="*/ 77004514 w 21571"/>
              <a:gd name="T35" fmla="*/ 0 h 21600"/>
              <a:gd name="T36" fmla="*/ 79021071 w 21571"/>
              <a:gd name="T37" fmla="*/ 773783 h 21600"/>
              <a:gd name="T38" fmla="*/ 80420867 w 21571"/>
              <a:gd name="T39" fmla="*/ 2705594 h 21600"/>
              <a:gd name="T40" fmla="*/ 118683363 w 21571"/>
              <a:gd name="T41" fmla="*/ 115835095 h 21600"/>
              <a:gd name="T42" fmla="*/ 66783201 w 21571"/>
              <a:gd name="T43" fmla="*/ 57036741 h 21600"/>
              <a:gd name="T44" fmla="*/ 65493831 w 21571"/>
              <a:gd name="T45" fmla="*/ 25151468 h 21600"/>
              <a:gd name="T46" fmla="*/ 53321808 w 21571"/>
              <a:gd name="T47" fmla="*/ 25151468 h 21600"/>
              <a:gd name="T48" fmla="*/ 52026821 w 21571"/>
              <a:gd name="T49" fmla="*/ 57036741 h 21600"/>
              <a:gd name="T50" fmla="*/ 66783201 w 21571"/>
              <a:gd name="T51" fmla="*/ 57036741 h 21600"/>
              <a:gd name="T52" fmla="*/ 66783201 w 21571"/>
              <a:gd name="T53" fmla="*/ 57036741 h 216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571" h="21600">
                <a:moveTo>
                  <a:pt x="21539" y="21107"/>
                </a:moveTo>
                <a:cubicBezTo>
                  <a:pt x="21585" y="21239"/>
                  <a:pt x="21580" y="21353"/>
                  <a:pt x="21526" y="21453"/>
                </a:cubicBezTo>
                <a:cubicBezTo>
                  <a:pt x="21473" y="21550"/>
                  <a:pt x="21380" y="21600"/>
                  <a:pt x="21258" y="21600"/>
                </a:cubicBezTo>
                <a:lnTo>
                  <a:pt x="12601" y="21600"/>
                </a:lnTo>
                <a:lnTo>
                  <a:pt x="12299" y="14400"/>
                </a:lnTo>
                <a:lnTo>
                  <a:pt x="9281" y="14400"/>
                </a:lnTo>
                <a:lnTo>
                  <a:pt x="8966" y="21600"/>
                </a:lnTo>
                <a:lnTo>
                  <a:pt x="322" y="21600"/>
                </a:lnTo>
                <a:cubicBezTo>
                  <a:pt x="198" y="21600"/>
                  <a:pt x="105" y="21556"/>
                  <a:pt x="49" y="21462"/>
                </a:cubicBezTo>
                <a:cubicBezTo>
                  <a:pt x="-10" y="21365"/>
                  <a:pt x="-15" y="21247"/>
                  <a:pt x="29" y="21107"/>
                </a:cubicBezTo>
                <a:lnTo>
                  <a:pt x="6980" y="494"/>
                </a:lnTo>
                <a:cubicBezTo>
                  <a:pt x="7026" y="361"/>
                  <a:pt x="7109" y="247"/>
                  <a:pt x="7231" y="150"/>
                </a:cubicBezTo>
                <a:cubicBezTo>
                  <a:pt x="7351" y="50"/>
                  <a:pt x="7476" y="0"/>
                  <a:pt x="7598" y="0"/>
                </a:cubicBezTo>
                <a:lnTo>
                  <a:pt x="9880" y="0"/>
                </a:lnTo>
                <a:lnTo>
                  <a:pt x="9787" y="2391"/>
                </a:lnTo>
                <a:lnTo>
                  <a:pt x="11798" y="2391"/>
                </a:lnTo>
                <a:lnTo>
                  <a:pt x="11693" y="0"/>
                </a:lnTo>
                <a:lnTo>
                  <a:pt x="13975" y="0"/>
                </a:lnTo>
                <a:cubicBezTo>
                  <a:pt x="14099" y="0"/>
                  <a:pt x="14224" y="47"/>
                  <a:pt x="14341" y="141"/>
                </a:cubicBezTo>
                <a:cubicBezTo>
                  <a:pt x="14463" y="235"/>
                  <a:pt x="14546" y="349"/>
                  <a:pt x="14595" y="493"/>
                </a:cubicBezTo>
                <a:lnTo>
                  <a:pt x="21539" y="21107"/>
                </a:lnTo>
                <a:close/>
                <a:moveTo>
                  <a:pt x="12120" y="10393"/>
                </a:moveTo>
                <a:lnTo>
                  <a:pt x="11886" y="4583"/>
                </a:lnTo>
                <a:lnTo>
                  <a:pt x="9677" y="4583"/>
                </a:lnTo>
                <a:lnTo>
                  <a:pt x="9442" y="10393"/>
                </a:lnTo>
                <a:lnTo>
                  <a:pt x="12120" y="10393"/>
                </a:lnTo>
                <a:close/>
                <a:moveTo>
                  <a:pt x="12120" y="10393"/>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38" name="AutoShape 109">
            <a:extLst>
              <a:ext uri="{FF2B5EF4-FFF2-40B4-BE49-F238E27FC236}">
                <a16:creationId xmlns:a16="http://schemas.microsoft.com/office/drawing/2014/main" id="{22CB6E30-856F-EA4A-8F1E-EE0B63B02831}"/>
              </a:ext>
            </a:extLst>
          </p:cNvPr>
          <p:cNvSpPr>
            <a:spLocks/>
          </p:cNvSpPr>
          <p:nvPr/>
        </p:nvSpPr>
        <p:spPr bwMode="auto">
          <a:xfrm>
            <a:off x="6628376" y="4075163"/>
            <a:ext cx="224606" cy="224606"/>
          </a:xfrm>
          <a:custGeom>
            <a:avLst/>
            <a:gdLst>
              <a:gd name="T0" fmla="*/ 6238367 w 21570"/>
              <a:gd name="T1" fmla="*/ 0 h 21600"/>
              <a:gd name="T2" fmla="*/ 49080166 w 21570"/>
              <a:gd name="T3" fmla="*/ 10366869 h 21600"/>
              <a:gd name="T4" fmla="*/ 84179451 w 21570"/>
              <a:gd name="T5" fmla="*/ 34552273 h 21600"/>
              <a:gd name="T6" fmla="*/ 108410962 w 21570"/>
              <a:gd name="T7" fmla="*/ 69576844 h 21600"/>
              <a:gd name="T8" fmla="*/ 118831957 w 21570"/>
              <a:gd name="T9" fmla="*/ 112317459 h 21600"/>
              <a:gd name="T10" fmla="*/ 117090715 w 21570"/>
              <a:gd name="T11" fmla="*/ 116630962 h 21600"/>
              <a:gd name="T12" fmla="*/ 112907769 w 21570"/>
              <a:gd name="T13" fmla="*/ 118524196 h 21600"/>
              <a:gd name="T14" fmla="*/ 100932729 w 21570"/>
              <a:gd name="T15" fmla="*/ 118524196 h 21600"/>
              <a:gd name="T16" fmla="*/ 96876466 w 21570"/>
              <a:gd name="T17" fmla="*/ 116883286 h 21600"/>
              <a:gd name="T18" fmla="*/ 95024756 w 21570"/>
              <a:gd name="T19" fmla="*/ 112915453 h 21600"/>
              <a:gd name="T20" fmla="*/ 86681351 w 21570"/>
              <a:gd name="T21" fmla="*/ 79153438 h 21600"/>
              <a:gd name="T22" fmla="*/ 67343508 w 21570"/>
              <a:gd name="T23" fmla="*/ 51345536 h 21600"/>
              <a:gd name="T24" fmla="*/ 39436044 w 21570"/>
              <a:gd name="T25" fmla="*/ 32055453 h 21600"/>
              <a:gd name="T26" fmla="*/ 5621243 w 21570"/>
              <a:gd name="T27" fmla="*/ 23746407 h 21600"/>
              <a:gd name="T28" fmla="*/ 1647662 w 21570"/>
              <a:gd name="T29" fmla="*/ 21897040 h 21600"/>
              <a:gd name="T30" fmla="*/ 0 w 21570"/>
              <a:gd name="T31" fmla="*/ 17852355 h 21600"/>
              <a:gd name="T32" fmla="*/ 0 w 21570"/>
              <a:gd name="T33" fmla="*/ 5894052 h 21600"/>
              <a:gd name="T34" fmla="*/ 1901308 w 21570"/>
              <a:gd name="T35" fmla="*/ 1739847 h 21600"/>
              <a:gd name="T36" fmla="*/ 5924188 w 21570"/>
              <a:gd name="T37" fmla="*/ 0 h 21600"/>
              <a:gd name="T38" fmla="*/ 6238367 w 21570"/>
              <a:gd name="T39" fmla="*/ 0 h 21600"/>
              <a:gd name="T40" fmla="*/ 6398115 w 21570"/>
              <a:gd name="T41" fmla="*/ 38739780 h 21600"/>
              <a:gd name="T42" fmla="*/ 33875634 w 21570"/>
              <a:gd name="T43" fmla="*/ 45929074 h 21600"/>
              <a:gd name="T44" fmla="*/ 56696315 w 21570"/>
              <a:gd name="T45" fmla="*/ 61998013 h 21600"/>
              <a:gd name="T46" fmla="*/ 72771618 w 21570"/>
              <a:gd name="T47" fmla="*/ 84794866 h 21600"/>
              <a:gd name="T48" fmla="*/ 80013056 w 21570"/>
              <a:gd name="T49" fmla="*/ 112191130 h 21600"/>
              <a:gd name="T50" fmla="*/ 78415011 w 21570"/>
              <a:gd name="T51" fmla="*/ 116647454 h 21600"/>
              <a:gd name="T52" fmla="*/ 74105401 w 21570"/>
              <a:gd name="T53" fmla="*/ 118540689 h 21600"/>
              <a:gd name="T54" fmla="*/ 62113510 w 21570"/>
              <a:gd name="T55" fmla="*/ 118540689 h 21600"/>
              <a:gd name="T56" fmla="*/ 58217295 w 21570"/>
              <a:gd name="T57" fmla="*/ 116976631 h 21600"/>
              <a:gd name="T58" fmla="*/ 56205855 w 21570"/>
              <a:gd name="T59" fmla="*/ 113074750 h 21600"/>
              <a:gd name="T60" fmla="*/ 51014540 w 21570"/>
              <a:gd name="T61" fmla="*/ 94223346 h 21600"/>
              <a:gd name="T62" fmla="*/ 40003870 w 21570"/>
              <a:gd name="T63" fmla="*/ 78664964 h 21600"/>
              <a:gd name="T64" fmla="*/ 24407793 w 21570"/>
              <a:gd name="T65" fmla="*/ 67667135 h 21600"/>
              <a:gd name="T66" fmla="*/ 5494260 w 21570"/>
              <a:gd name="T67" fmla="*/ 62486187 h 21600"/>
              <a:gd name="T68" fmla="*/ 1598045 w 21570"/>
              <a:gd name="T69" fmla="*/ 60444856 h 21600"/>
              <a:gd name="T70" fmla="*/ 33066 w 21570"/>
              <a:gd name="T71" fmla="*/ 56592135 h 21600"/>
              <a:gd name="T72" fmla="*/ 33066 w 21570"/>
              <a:gd name="T73" fmla="*/ 44633833 h 21600"/>
              <a:gd name="T74" fmla="*/ 1934374 w 21570"/>
              <a:gd name="T75" fmla="*/ 40336805 h 21600"/>
              <a:gd name="T76" fmla="*/ 5957254 w 21570"/>
              <a:gd name="T77" fmla="*/ 38580483 h 21600"/>
              <a:gd name="T78" fmla="*/ 6177835 w 21570"/>
              <a:gd name="T79" fmla="*/ 38657336 h 21600"/>
              <a:gd name="T80" fmla="*/ 6398115 w 21570"/>
              <a:gd name="T81" fmla="*/ 38739780 h 21600"/>
              <a:gd name="T82" fmla="*/ 17910462 w 21570"/>
              <a:gd name="T83" fmla="*/ 82879847 h 21600"/>
              <a:gd name="T84" fmla="*/ 24815570 w 21570"/>
              <a:gd name="T85" fmla="*/ 84306692 h 21600"/>
              <a:gd name="T86" fmla="*/ 30453346 w 21570"/>
              <a:gd name="T87" fmla="*/ 88159114 h 21600"/>
              <a:gd name="T88" fmla="*/ 34322112 w 21570"/>
              <a:gd name="T89" fmla="*/ 93767857 h 21600"/>
              <a:gd name="T90" fmla="*/ 35727343 w 21570"/>
              <a:gd name="T91" fmla="*/ 100655349 h 21600"/>
              <a:gd name="T92" fmla="*/ 34322112 w 21570"/>
              <a:gd name="T93" fmla="*/ 107652361 h 21600"/>
              <a:gd name="T94" fmla="*/ 30453346 w 21570"/>
              <a:gd name="T95" fmla="*/ 113343567 h 21600"/>
              <a:gd name="T96" fmla="*/ 24815570 w 21570"/>
              <a:gd name="T97" fmla="*/ 117119435 h 21600"/>
              <a:gd name="T98" fmla="*/ 17910462 w 21570"/>
              <a:gd name="T99" fmla="*/ 118524196 h 21600"/>
              <a:gd name="T100" fmla="*/ 10911773 w 21570"/>
              <a:gd name="T101" fmla="*/ 117119435 h 21600"/>
              <a:gd name="T102" fmla="*/ 5224381 w 21570"/>
              <a:gd name="T103" fmla="*/ 113343567 h 21600"/>
              <a:gd name="T104" fmla="*/ 1438297 w 21570"/>
              <a:gd name="T105" fmla="*/ 107685346 h 21600"/>
              <a:gd name="T106" fmla="*/ 33066 w 21570"/>
              <a:gd name="T107" fmla="*/ 100655349 h 21600"/>
              <a:gd name="T108" fmla="*/ 1438297 w 21570"/>
              <a:gd name="T109" fmla="*/ 93767857 h 21600"/>
              <a:gd name="T110" fmla="*/ 5224381 w 21570"/>
              <a:gd name="T111" fmla="*/ 88159114 h 21600"/>
              <a:gd name="T112" fmla="*/ 10911773 w 21570"/>
              <a:gd name="T113" fmla="*/ 84306692 h 21600"/>
              <a:gd name="T114" fmla="*/ 17910462 w 21570"/>
              <a:gd name="T115" fmla="*/ 82879847 h 216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570" h="21600">
                <a:moveTo>
                  <a:pt x="1132" y="0"/>
                </a:moveTo>
                <a:cubicBezTo>
                  <a:pt x="3894" y="147"/>
                  <a:pt x="6483" y="774"/>
                  <a:pt x="8906" y="1889"/>
                </a:cubicBezTo>
                <a:cubicBezTo>
                  <a:pt x="11329" y="3000"/>
                  <a:pt x="13450" y="4471"/>
                  <a:pt x="15275" y="6296"/>
                </a:cubicBezTo>
                <a:cubicBezTo>
                  <a:pt x="17102" y="8124"/>
                  <a:pt x="18568" y="10252"/>
                  <a:pt x="19672" y="12678"/>
                </a:cubicBezTo>
                <a:cubicBezTo>
                  <a:pt x="20778" y="15102"/>
                  <a:pt x="21407" y="17699"/>
                  <a:pt x="21563" y="20466"/>
                </a:cubicBezTo>
                <a:cubicBezTo>
                  <a:pt x="21600" y="20751"/>
                  <a:pt x="21494" y="21013"/>
                  <a:pt x="21247" y="21252"/>
                </a:cubicBezTo>
                <a:cubicBezTo>
                  <a:pt x="21037" y="21482"/>
                  <a:pt x="20784" y="21597"/>
                  <a:pt x="20488" y="21597"/>
                </a:cubicBezTo>
                <a:lnTo>
                  <a:pt x="18315" y="21597"/>
                </a:lnTo>
                <a:cubicBezTo>
                  <a:pt x="18034" y="21597"/>
                  <a:pt x="17784" y="21497"/>
                  <a:pt x="17579" y="21298"/>
                </a:cubicBezTo>
                <a:cubicBezTo>
                  <a:pt x="17373" y="21102"/>
                  <a:pt x="17260" y="20860"/>
                  <a:pt x="17243" y="20575"/>
                </a:cubicBezTo>
                <a:cubicBezTo>
                  <a:pt x="17114" y="18390"/>
                  <a:pt x="16608" y="16340"/>
                  <a:pt x="15729" y="14423"/>
                </a:cubicBezTo>
                <a:cubicBezTo>
                  <a:pt x="14849" y="12506"/>
                  <a:pt x="13680" y="10819"/>
                  <a:pt x="12220" y="9356"/>
                </a:cubicBezTo>
                <a:cubicBezTo>
                  <a:pt x="10763" y="7897"/>
                  <a:pt x="9073" y="6725"/>
                  <a:pt x="7156" y="5841"/>
                </a:cubicBezTo>
                <a:cubicBezTo>
                  <a:pt x="5239" y="4963"/>
                  <a:pt x="3193" y="4456"/>
                  <a:pt x="1020" y="4327"/>
                </a:cubicBezTo>
                <a:cubicBezTo>
                  <a:pt x="736" y="4310"/>
                  <a:pt x="494" y="4194"/>
                  <a:pt x="299" y="3990"/>
                </a:cubicBezTo>
                <a:cubicBezTo>
                  <a:pt x="101" y="3783"/>
                  <a:pt x="0" y="3535"/>
                  <a:pt x="0" y="3253"/>
                </a:cubicBezTo>
                <a:lnTo>
                  <a:pt x="0" y="1074"/>
                </a:lnTo>
                <a:cubicBezTo>
                  <a:pt x="0" y="769"/>
                  <a:pt x="115" y="521"/>
                  <a:pt x="345" y="317"/>
                </a:cubicBezTo>
                <a:cubicBezTo>
                  <a:pt x="555" y="106"/>
                  <a:pt x="796" y="0"/>
                  <a:pt x="1075" y="0"/>
                </a:cubicBezTo>
                <a:lnTo>
                  <a:pt x="1132" y="0"/>
                </a:lnTo>
                <a:close/>
                <a:moveTo>
                  <a:pt x="1161" y="7059"/>
                </a:moveTo>
                <a:cubicBezTo>
                  <a:pt x="2931" y="7188"/>
                  <a:pt x="4592" y="7623"/>
                  <a:pt x="6147" y="8369"/>
                </a:cubicBezTo>
                <a:cubicBezTo>
                  <a:pt x="7702" y="9112"/>
                  <a:pt x="9081" y="10090"/>
                  <a:pt x="10288" y="11297"/>
                </a:cubicBezTo>
                <a:cubicBezTo>
                  <a:pt x="11493" y="12506"/>
                  <a:pt x="12467" y="13890"/>
                  <a:pt x="13205" y="15451"/>
                </a:cubicBezTo>
                <a:cubicBezTo>
                  <a:pt x="13944" y="17014"/>
                  <a:pt x="14381" y="18675"/>
                  <a:pt x="14519" y="20443"/>
                </a:cubicBezTo>
                <a:cubicBezTo>
                  <a:pt x="14556" y="20762"/>
                  <a:pt x="14458" y="21033"/>
                  <a:pt x="14229" y="21255"/>
                </a:cubicBezTo>
                <a:cubicBezTo>
                  <a:pt x="14019" y="21485"/>
                  <a:pt x="13757" y="21600"/>
                  <a:pt x="13447" y="21600"/>
                </a:cubicBezTo>
                <a:lnTo>
                  <a:pt x="11271" y="21600"/>
                </a:lnTo>
                <a:cubicBezTo>
                  <a:pt x="11004" y="21600"/>
                  <a:pt x="10768" y="21505"/>
                  <a:pt x="10564" y="21315"/>
                </a:cubicBezTo>
                <a:cubicBezTo>
                  <a:pt x="10357" y="21128"/>
                  <a:pt x="10237" y="20892"/>
                  <a:pt x="10199" y="20604"/>
                </a:cubicBezTo>
                <a:cubicBezTo>
                  <a:pt x="10087" y="19383"/>
                  <a:pt x="9774" y="18237"/>
                  <a:pt x="9257" y="17169"/>
                </a:cubicBezTo>
                <a:cubicBezTo>
                  <a:pt x="8737" y="16098"/>
                  <a:pt x="8070" y="15154"/>
                  <a:pt x="7259" y="14334"/>
                </a:cubicBezTo>
                <a:cubicBezTo>
                  <a:pt x="6440" y="13519"/>
                  <a:pt x="5498" y="12851"/>
                  <a:pt x="4429" y="12330"/>
                </a:cubicBezTo>
                <a:cubicBezTo>
                  <a:pt x="3360" y="11809"/>
                  <a:pt x="2216" y="11495"/>
                  <a:pt x="997" y="11386"/>
                </a:cubicBezTo>
                <a:cubicBezTo>
                  <a:pt x="713" y="11348"/>
                  <a:pt x="477" y="11225"/>
                  <a:pt x="290" y="11014"/>
                </a:cubicBezTo>
                <a:cubicBezTo>
                  <a:pt x="103" y="10804"/>
                  <a:pt x="6" y="10568"/>
                  <a:pt x="6" y="10312"/>
                </a:cubicBezTo>
                <a:lnTo>
                  <a:pt x="6" y="8133"/>
                </a:lnTo>
                <a:cubicBezTo>
                  <a:pt x="6" y="7813"/>
                  <a:pt x="121" y="7551"/>
                  <a:pt x="351" y="7350"/>
                </a:cubicBezTo>
                <a:cubicBezTo>
                  <a:pt x="560" y="7137"/>
                  <a:pt x="802" y="7030"/>
                  <a:pt x="1081" y="7030"/>
                </a:cubicBezTo>
                <a:cubicBezTo>
                  <a:pt x="1098" y="7030"/>
                  <a:pt x="1112" y="7036"/>
                  <a:pt x="1121" y="7044"/>
                </a:cubicBezTo>
                <a:cubicBezTo>
                  <a:pt x="1129" y="7053"/>
                  <a:pt x="1141" y="7059"/>
                  <a:pt x="1161" y="7059"/>
                </a:cubicBezTo>
                <a:moveTo>
                  <a:pt x="3250" y="15102"/>
                </a:moveTo>
                <a:cubicBezTo>
                  <a:pt x="3699" y="15102"/>
                  <a:pt x="4118" y="15189"/>
                  <a:pt x="4503" y="15362"/>
                </a:cubicBezTo>
                <a:cubicBezTo>
                  <a:pt x="4888" y="15528"/>
                  <a:pt x="5230" y="15762"/>
                  <a:pt x="5526" y="16064"/>
                </a:cubicBezTo>
                <a:cubicBezTo>
                  <a:pt x="5825" y="16363"/>
                  <a:pt x="6064" y="16706"/>
                  <a:pt x="6228" y="17086"/>
                </a:cubicBezTo>
                <a:cubicBezTo>
                  <a:pt x="6400" y="17475"/>
                  <a:pt x="6483" y="17892"/>
                  <a:pt x="6483" y="18341"/>
                </a:cubicBezTo>
                <a:cubicBezTo>
                  <a:pt x="6483" y="18793"/>
                  <a:pt x="6400" y="19219"/>
                  <a:pt x="6228" y="19616"/>
                </a:cubicBezTo>
                <a:cubicBezTo>
                  <a:pt x="6061" y="20016"/>
                  <a:pt x="5825" y="20362"/>
                  <a:pt x="5526" y="20653"/>
                </a:cubicBezTo>
                <a:cubicBezTo>
                  <a:pt x="5228" y="20941"/>
                  <a:pt x="4886" y="21168"/>
                  <a:pt x="4503" y="21341"/>
                </a:cubicBezTo>
                <a:cubicBezTo>
                  <a:pt x="4121" y="21514"/>
                  <a:pt x="3702" y="21597"/>
                  <a:pt x="3250" y="21597"/>
                </a:cubicBezTo>
                <a:cubicBezTo>
                  <a:pt x="2799" y="21597"/>
                  <a:pt x="2377" y="21514"/>
                  <a:pt x="1980" y="21341"/>
                </a:cubicBezTo>
                <a:cubicBezTo>
                  <a:pt x="1578" y="21168"/>
                  <a:pt x="1236" y="20941"/>
                  <a:pt x="948" y="20653"/>
                </a:cubicBezTo>
                <a:cubicBezTo>
                  <a:pt x="658" y="20362"/>
                  <a:pt x="428" y="20019"/>
                  <a:pt x="261" y="19622"/>
                </a:cubicBezTo>
                <a:cubicBezTo>
                  <a:pt x="89" y="19231"/>
                  <a:pt x="6" y="18802"/>
                  <a:pt x="6" y="18341"/>
                </a:cubicBezTo>
                <a:cubicBezTo>
                  <a:pt x="6" y="17892"/>
                  <a:pt x="89" y="17474"/>
                  <a:pt x="261" y="17086"/>
                </a:cubicBezTo>
                <a:cubicBezTo>
                  <a:pt x="431" y="16706"/>
                  <a:pt x="661" y="16363"/>
                  <a:pt x="948" y="16064"/>
                </a:cubicBezTo>
                <a:cubicBezTo>
                  <a:pt x="1239" y="15762"/>
                  <a:pt x="1581" y="15529"/>
                  <a:pt x="1980" y="15362"/>
                </a:cubicBezTo>
                <a:cubicBezTo>
                  <a:pt x="2380" y="15192"/>
                  <a:pt x="2802" y="15102"/>
                  <a:pt x="3250" y="15102"/>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39" name="AutoShape 110">
            <a:extLst>
              <a:ext uri="{FF2B5EF4-FFF2-40B4-BE49-F238E27FC236}">
                <a16:creationId xmlns:a16="http://schemas.microsoft.com/office/drawing/2014/main" id="{A507E50D-C761-F44A-ACBA-667C1987667B}"/>
              </a:ext>
            </a:extLst>
          </p:cNvPr>
          <p:cNvSpPr>
            <a:spLocks/>
          </p:cNvSpPr>
          <p:nvPr/>
        </p:nvSpPr>
        <p:spPr bwMode="auto">
          <a:xfrm>
            <a:off x="7025812" y="4092626"/>
            <a:ext cx="224606" cy="224606"/>
          </a:xfrm>
          <a:custGeom>
            <a:avLst/>
            <a:gdLst>
              <a:gd name="T0" fmla="*/ 117640576 w 21600"/>
              <a:gd name="T1" fmla="*/ 51186556 h 21600"/>
              <a:gd name="T2" fmla="*/ 118540689 w 21600"/>
              <a:gd name="T3" fmla="*/ 65131421 h 21600"/>
              <a:gd name="T4" fmla="*/ 102878061 w 21600"/>
              <a:gd name="T5" fmla="*/ 68127915 h 21600"/>
              <a:gd name="T6" fmla="*/ 90650642 w 21600"/>
              <a:gd name="T7" fmla="*/ 90634150 h 21600"/>
              <a:gd name="T8" fmla="*/ 68155291 w 21600"/>
              <a:gd name="T9" fmla="*/ 102855977 h 21600"/>
              <a:gd name="T10" fmla="*/ 67332348 w 21600"/>
              <a:gd name="T11" fmla="*/ 117635302 h 21600"/>
              <a:gd name="T12" fmla="*/ 53414560 w 21600"/>
              <a:gd name="T13" fmla="*/ 118540689 h 21600"/>
              <a:gd name="T14" fmla="*/ 50401873 w 21600"/>
              <a:gd name="T15" fmla="*/ 102855977 h 21600"/>
              <a:gd name="T16" fmla="*/ 27906539 w 21600"/>
              <a:gd name="T17" fmla="*/ 90634150 h 21600"/>
              <a:gd name="T18" fmla="*/ 15679103 w 21600"/>
              <a:gd name="T19" fmla="*/ 68127915 h 21600"/>
              <a:gd name="T20" fmla="*/ 0 w 21600"/>
              <a:gd name="T21" fmla="*/ 65131421 h 21600"/>
              <a:gd name="T22" fmla="*/ 916587 w 21600"/>
              <a:gd name="T23" fmla="*/ 51186556 h 21600"/>
              <a:gd name="T24" fmla="*/ 15679103 w 21600"/>
              <a:gd name="T25" fmla="*/ 50396281 h 21600"/>
              <a:gd name="T26" fmla="*/ 27906539 w 21600"/>
              <a:gd name="T27" fmla="*/ 27890047 h 21600"/>
              <a:gd name="T28" fmla="*/ 50401873 w 21600"/>
              <a:gd name="T29" fmla="*/ 15651727 h 21600"/>
              <a:gd name="T30" fmla="*/ 53414560 w 21600"/>
              <a:gd name="T31" fmla="*/ 0 h 21600"/>
              <a:gd name="T32" fmla="*/ 67332348 w 21600"/>
              <a:gd name="T33" fmla="*/ 872719 h 21600"/>
              <a:gd name="T34" fmla="*/ 68155291 w 21600"/>
              <a:gd name="T35" fmla="*/ 15651727 h 21600"/>
              <a:gd name="T36" fmla="*/ 90650642 w 21600"/>
              <a:gd name="T37" fmla="*/ 27890047 h 21600"/>
              <a:gd name="T38" fmla="*/ 102878061 w 21600"/>
              <a:gd name="T39" fmla="*/ 50396281 h 21600"/>
              <a:gd name="T40" fmla="*/ 68155291 w 21600"/>
              <a:gd name="T41" fmla="*/ 90359742 h 21600"/>
              <a:gd name="T42" fmla="*/ 90376234 w 21600"/>
              <a:gd name="T43" fmla="*/ 68127915 h 21600"/>
              <a:gd name="T44" fmla="*/ 74164772 w 21600"/>
              <a:gd name="T45" fmla="*/ 65131421 h 21600"/>
              <a:gd name="T46" fmla="*/ 75020999 w 21600"/>
              <a:gd name="T47" fmla="*/ 51186556 h 21600"/>
              <a:gd name="T48" fmla="*/ 90376234 w 21600"/>
              <a:gd name="T49" fmla="*/ 50396281 h 21600"/>
              <a:gd name="T50" fmla="*/ 68155291 w 21600"/>
              <a:gd name="T51" fmla="*/ 28164455 h 21600"/>
              <a:gd name="T52" fmla="*/ 67332348 w 21600"/>
              <a:gd name="T53" fmla="*/ 43514380 h 21600"/>
              <a:gd name="T54" fmla="*/ 53414560 w 21600"/>
              <a:gd name="T55" fmla="*/ 44348523 h 21600"/>
              <a:gd name="T56" fmla="*/ 50401873 w 21600"/>
              <a:gd name="T57" fmla="*/ 28164455 h 21600"/>
              <a:gd name="T58" fmla="*/ 28180947 w 21600"/>
              <a:gd name="T59" fmla="*/ 50396281 h 21600"/>
              <a:gd name="T60" fmla="*/ 43618609 w 21600"/>
              <a:gd name="T61" fmla="*/ 51186556 h 21600"/>
              <a:gd name="T62" fmla="*/ 44392391 w 21600"/>
              <a:gd name="T63" fmla="*/ 65131421 h 21600"/>
              <a:gd name="T64" fmla="*/ 41604353 w 21600"/>
              <a:gd name="T65" fmla="*/ 68127915 h 21600"/>
              <a:gd name="T66" fmla="*/ 36335988 w 21600"/>
              <a:gd name="T67" fmla="*/ 82270653 h 21600"/>
              <a:gd name="T68" fmla="*/ 50401873 w 21600"/>
              <a:gd name="T69" fmla="*/ 76930726 h 21600"/>
              <a:gd name="T70" fmla="*/ 53414560 w 21600"/>
              <a:gd name="T71" fmla="*/ 74159181 h 21600"/>
              <a:gd name="T72" fmla="*/ 67332348 w 21600"/>
              <a:gd name="T73" fmla="*/ 74932963 h 21600"/>
              <a:gd name="T74" fmla="*/ 68155291 w 21600"/>
              <a:gd name="T75" fmla="*/ 90359742 h 2160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00" h="21600">
                <a:moveTo>
                  <a:pt x="21051" y="9183"/>
                </a:moveTo>
                <a:cubicBezTo>
                  <a:pt x="21201" y="9183"/>
                  <a:pt x="21330" y="9230"/>
                  <a:pt x="21436" y="9327"/>
                </a:cubicBezTo>
                <a:cubicBezTo>
                  <a:pt x="21544" y="9427"/>
                  <a:pt x="21600" y="9550"/>
                  <a:pt x="21600" y="9700"/>
                </a:cubicBezTo>
                <a:lnTo>
                  <a:pt x="21600" y="11868"/>
                </a:lnTo>
                <a:cubicBezTo>
                  <a:pt x="21600" y="12232"/>
                  <a:pt x="21415" y="12414"/>
                  <a:pt x="21051" y="12414"/>
                </a:cubicBezTo>
                <a:lnTo>
                  <a:pt x="18746" y="12414"/>
                </a:lnTo>
                <a:cubicBezTo>
                  <a:pt x="18576" y="13204"/>
                  <a:pt x="18300" y="13947"/>
                  <a:pt x="17915" y="14647"/>
                </a:cubicBezTo>
                <a:cubicBezTo>
                  <a:pt x="17531" y="15343"/>
                  <a:pt x="17067" y="15966"/>
                  <a:pt x="16518" y="16515"/>
                </a:cubicBezTo>
                <a:cubicBezTo>
                  <a:pt x="15969" y="17061"/>
                  <a:pt x="15346" y="17528"/>
                  <a:pt x="14648" y="17913"/>
                </a:cubicBezTo>
                <a:cubicBezTo>
                  <a:pt x="13949" y="18298"/>
                  <a:pt x="13206" y="18577"/>
                  <a:pt x="12419" y="18742"/>
                </a:cubicBezTo>
                <a:lnTo>
                  <a:pt x="12419" y="21051"/>
                </a:lnTo>
                <a:cubicBezTo>
                  <a:pt x="12419" y="21197"/>
                  <a:pt x="12369" y="21330"/>
                  <a:pt x="12269" y="21435"/>
                </a:cubicBezTo>
                <a:cubicBezTo>
                  <a:pt x="12173" y="21544"/>
                  <a:pt x="12049" y="21600"/>
                  <a:pt x="11897" y="21600"/>
                </a:cubicBezTo>
                <a:lnTo>
                  <a:pt x="9733" y="21600"/>
                </a:lnTo>
                <a:cubicBezTo>
                  <a:pt x="9369" y="21600"/>
                  <a:pt x="9184" y="21418"/>
                  <a:pt x="9184" y="21051"/>
                </a:cubicBezTo>
                <a:lnTo>
                  <a:pt x="9184" y="18742"/>
                </a:lnTo>
                <a:cubicBezTo>
                  <a:pt x="8397" y="18577"/>
                  <a:pt x="7654" y="18298"/>
                  <a:pt x="6955" y="17913"/>
                </a:cubicBezTo>
                <a:cubicBezTo>
                  <a:pt x="6260" y="17529"/>
                  <a:pt x="5634" y="17061"/>
                  <a:pt x="5085" y="16515"/>
                </a:cubicBezTo>
                <a:cubicBezTo>
                  <a:pt x="4536" y="15966"/>
                  <a:pt x="4069" y="15343"/>
                  <a:pt x="3688" y="14647"/>
                </a:cubicBezTo>
                <a:cubicBezTo>
                  <a:pt x="3300" y="13948"/>
                  <a:pt x="3024" y="13204"/>
                  <a:pt x="2857" y="12414"/>
                </a:cubicBezTo>
                <a:lnTo>
                  <a:pt x="552" y="12414"/>
                </a:lnTo>
                <a:cubicBezTo>
                  <a:pt x="188" y="12414"/>
                  <a:pt x="0" y="12232"/>
                  <a:pt x="0" y="11868"/>
                </a:cubicBezTo>
                <a:lnTo>
                  <a:pt x="0" y="9700"/>
                </a:lnTo>
                <a:cubicBezTo>
                  <a:pt x="0" y="9550"/>
                  <a:pt x="59" y="9427"/>
                  <a:pt x="167" y="9327"/>
                </a:cubicBezTo>
                <a:cubicBezTo>
                  <a:pt x="273" y="9230"/>
                  <a:pt x="402" y="9183"/>
                  <a:pt x="552" y="9183"/>
                </a:cubicBezTo>
                <a:lnTo>
                  <a:pt x="2857" y="9183"/>
                </a:lnTo>
                <a:cubicBezTo>
                  <a:pt x="3027" y="8393"/>
                  <a:pt x="3300" y="7652"/>
                  <a:pt x="3688" y="6953"/>
                </a:cubicBezTo>
                <a:cubicBezTo>
                  <a:pt x="4069" y="6251"/>
                  <a:pt x="4536" y="5631"/>
                  <a:pt x="5085" y="5082"/>
                </a:cubicBezTo>
                <a:cubicBezTo>
                  <a:pt x="5634" y="4532"/>
                  <a:pt x="6257" y="4065"/>
                  <a:pt x="6955" y="3681"/>
                </a:cubicBezTo>
                <a:cubicBezTo>
                  <a:pt x="7654" y="3299"/>
                  <a:pt x="8397" y="3023"/>
                  <a:pt x="9184" y="2852"/>
                </a:cubicBezTo>
                <a:lnTo>
                  <a:pt x="9184" y="546"/>
                </a:lnTo>
                <a:cubicBezTo>
                  <a:pt x="9184" y="182"/>
                  <a:pt x="9366" y="0"/>
                  <a:pt x="9733" y="0"/>
                </a:cubicBezTo>
                <a:lnTo>
                  <a:pt x="11897" y="0"/>
                </a:lnTo>
                <a:cubicBezTo>
                  <a:pt x="12049" y="0"/>
                  <a:pt x="12173" y="50"/>
                  <a:pt x="12269" y="159"/>
                </a:cubicBezTo>
                <a:cubicBezTo>
                  <a:pt x="12369" y="267"/>
                  <a:pt x="12419" y="397"/>
                  <a:pt x="12419" y="546"/>
                </a:cubicBezTo>
                <a:lnTo>
                  <a:pt x="12419" y="2852"/>
                </a:lnTo>
                <a:cubicBezTo>
                  <a:pt x="13206" y="3023"/>
                  <a:pt x="13949" y="3299"/>
                  <a:pt x="14648" y="3681"/>
                </a:cubicBezTo>
                <a:cubicBezTo>
                  <a:pt x="15343" y="4066"/>
                  <a:pt x="15969" y="4533"/>
                  <a:pt x="16518" y="5082"/>
                </a:cubicBezTo>
                <a:cubicBezTo>
                  <a:pt x="17067" y="5631"/>
                  <a:pt x="17531" y="6251"/>
                  <a:pt x="17915" y="6953"/>
                </a:cubicBezTo>
                <a:cubicBezTo>
                  <a:pt x="18300" y="7652"/>
                  <a:pt x="18579" y="8393"/>
                  <a:pt x="18746" y="9183"/>
                </a:cubicBezTo>
                <a:lnTo>
                  <a:pt x="21051" y="9183"/>
                </a:lnTo>
                <a:close/>
                <a:moveTo>
                  <a:pt x="12419" y="16465"/>
                </a:moveTo>
                <a:cubicBezTo>
                  <a:pt x="13412" y="16195"/>
                  <a:pt x="14269" y="15698"/>
                  <a:pt x="14991" y="14982"/>
                </a:cubicBezTo>
                <a:cubicBezTo>
                  <a:pt x="15710" y="14265"/>
                  <a:pt x="16204" y="13410"/>
                  <a:pt x="16468" y="12414"/>
                </a:cubicBezTo>
                <a:lnTo>
                  <a:pt x="14049" y="12414"/>
                </a:lnTo>
                <a:cubicBezTo>
                  <a:pt x="13685" y="12414"/>
                  <a:pt x="13506" y="12232"/>
                  <a:pt x="13514" y="11868"/>
                </a:cubicBezTo>
                <a:lnTo>
                  <a:pt x="13514" y="9700"/>
                </a:lnTo>
                <a:cubicBezTo>
                  <a:pt x="13514" y="9550"/>
                  <a:pt x="13567" y="9427"/>
                  <a:pt x="13670" y="9327"/>
                </a:cubicBezTo>
                <a:cubicBezTo>
                  <a:pt x="13773" y="9230"/>
                  <a:pt x="13899" y="9183"/>
                  <a:pt x="14049" y="9183"/>
                </a:cubicBezTo>
                <a:lnTo>
                  <a:pt x="16468" y="9183"/>
                </a:lnTo>
                <a:cubicBezTo>
                  <a:pt x="16195" y="8187"/>
                  <a:pt x="15699" y="7332"/>
                  <a:pt x="14982" y="6609"/>
                </a:cubicBezTo>
                <a:cubicBezTo>
                  <a:pt x="14266" y="5884"/>
                  <a:pt x="13412" y="5390"/>
                  <a:pt x="12419" y="5132"/>
                </a:cubicBezTo>
                <a:lnTo>
                  <a:pt x="12419" y="7550"/>
                </a:lnTo>
                <a:cubicBezTo>
                  <a:pt x="12419" y="7699"/>
                  <a:pt x="12369" y="7828"/>
                  <a:pt x="12269" y="7929"/>
                </a:cubicBezTo>
                <a:cubicBezTo>
                  <a:pt x="12173" y="8031"/>
                  <a:pt x="12049" y="8081"/>
                  <a:pt x="11897" y="8081"/>
                </a:cubicBezTo>
                <a:lnTo>
                  <a:pt x="9733" y="8081"/>
                </a:lnTo>
                <a:cubicBezTo>
                  <a:pt x="9369" y="8081"/>
                  <a:pt x="9184" y="7905"/>
                  <a:pt x="9184" y="7550"/>
                </a:cubicBezTo>
                <a:lnTo>
                  <a:pt x="9184" y="5132"/>
                </a:lnTo>
                <a:cubicBezTo>
                  <a:pt x="8191" y="5402"/>
                  <a:pt x="7334" y="5896"/>
                  <a:pt x="6609" y="6613"/>
                </a:cubicBezTo>
                <a:cubicBezTo>
                  <a:pt x="5890" y="7332"/>
                  <a:pt x="5399" y="8187"/>
                  <a:pt x="5135" y="9183"/>
                </a:cubicBezTo>
                <a:lnTo>
                  <a:pt x="7581" y="9183"/>
                </a:lnTo>
                <a:cubicBezTo>
                  <a:pt x="7733" y="9183"/>
                  <a:pt x="7854" y="9230"/>
                  <a:pt x="7948" y="9327"/>
                </a:cubicBezTo>
                <a:cubicBezTo>
                  <a:pt x="8039" y="9427"/>
                  <a:pt x="8089" y="9550"/>
                  <a:pt x="8089" y="9700"/>
                </a:cubicBezTo>
                <a:lnTo>
                  <a:pt x="8089" y="11868"/>
                </a:lnTo>
                <a:cubicBezTo>
                  <a:pt x="8089" y="12018"/>
                  <a:pt x="8039" y="12144"/>
                  <a:pt x="7948" y="12253"/>
                </a:cubicBezTo>
                <a:cubicBezTo>
                  <a:pt x="7854" y="12364"/>
                  <a:pt x="7733" y="12414"/>
                  <a:pt x="7581" y="12414"/>
                </a:cubicBezTo>
                <a:lnTo>
                  <a:pt x="5135" y="12414"/>
                </a:lnTo>
                <a:cubicBezTo>
                  <a:pt x="5408" y="13410"/>
                  <a:pt x="5904" y="14268"/>
                  <a:pt x="6621" y="14991"/>
                </a:cubicBezTo>
                <a:cubicBezTo>
                  <a:pt x="7337" y="15710"/>
                  <a:pt x="8191" y="16204"/>
                  <a:pt x="9184" y="16465"/>
                </a:cubicBezTo>
                <a:lnTo>
                  <a:pt x="9184" y="14018"/>
                </a:lnTo>
                <a:cubicBezTo>
                  <a:pt x="9184" y="13868"/>
                  <a:pt x="9240" y="13745"/>
                  <a:pt x="9348" y="13654"/>
                </a:cubicBezTo>
                <a:cubicBezTo>
                  <a:pt x="9454" y="13560"/>
                  <a:pt x="9583" y="13513"/>
                  <a:pt x="9733" y="13513"/>
                </a:cubicBezTo>
                <a:lnTo>
                  <a:pt x="11897" y="13513"/>
                </a:lnTo>
                <a:cubicBezTo>
                  <a:pt x="12049" y="13513"/>
                  <a:pt x="12173" y="13560"/>
                  <a:pt x="12269" y="13654"/>
                </a:cubicBezTo>
                <a:cubicBezTo>
                  <a:pt x="12369" y="13745"/>
                  <a:pt x="12419" y="13868"/>
                  <a:pt x="12419" y="14018"/>
                </a:cubicBezTo>
                <a:lnTo>
                  <a:pt x="12419" y="16465"/>
                </a:lnTo>
                <a:close/>
                <a:moveTo>
                  <a:pt x="12419" y="16465"/>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40" name="AutoShape 111">
            <a:extLst>
              <a:ext uri="{FF2B5EF4-FFF2-40B4-BE49-F238E27FC236}">
                <a16:creationId xmlns:a16="http://schemas.microsoft.com/office/drawing/2014/main" id="{BFBAD9E8-B3A7-E441-B5EE-25A3FEB2DB5E}"/>
              </a:ext>
            </a:extLst>
          </p:cNvPr>
          <p:cNvSpPr>
            <a:spLocks/>
          </p:cNvSpPr>
          <p:nvPr/>
        </p:nvSpPr>
        <p:spPr bwMode="auto">
          <a:xfrm>
            <a:off x="7396109" y="4076750"/>
            <a:ext cx="224606" cy="224606"/>
          </a:xfrm>
          <a:custGeom>
            <a:avLst/>
            <a:gdLst>
              <a:gd name="T0" fmla="*/ 117207171 w 21600"/>
              <a:gd name="T1" fmla="*/ 103185154 h 21600"/>
              <a:gd name="T2" fmla="*/ 118540689 w 21600"/>
              <a:gd name="T3" fmla="*/ 106670122 h 21600"/>
              <a:gd name="T4" fmla="*/ 117207171 w 21600"/>
              <a:gd name="T5" fmla="*/ 109864190 h 21600"/>
              <a:gd name="T6" fmla="*/ 113859416 w 21600"/>
              <a:gd name="T7" fmla="*/ 113826431 h 21600"/>
              <a:gd name="T8" fmla="*/ 109885974 w 21600"/>
              <a:gd name="T9" fmla="*/ 117163303 h 21600"/>
              <a:gd name="T10" fmla="*/ 106724891 w 21600"/>
              <a:gd name="T11" fmla="*/ 118540689 h 21600"/>
              <a:gd name="T12" fmla="*/ 103234631 w 21600"/>
              <a:gd name="T13" fmla="*/ 117130336 h 21600"/>
              <a:gd name="T14" fmla="*/ 76595958 w 21600"/>
              <a:gd name="T15" fmla="*/ 90568498 h 21600"/>
              <a:gd name="T16" fmla="*/ 63605939 w 21600"/>
              <a:gd name="T17" fmla="*/ 96610664 h 21600"/>
              <a:gd name="T18" fmla="*/ 49430217 w 21600"/>
              <a:gd name="T19" fmla="*/ 98734439 h 21600"/>
              <a:gd name="T20" fmla="*/ 30282638 w 21600"/>
              <a:gd name="T21" fmla="*/ 94892901 h 21600"/>
              <a:gd name="T22" fmla="*/ 14515783 w 21600"/>
              <a:gd name="T23" fmla="*/ 84262824 h 21600"/>
              <a:gd name="T24" fmla="*/ 3847130 w 21600"/>
              <a:gd name="T25" fmla="*/ 68528653 h 21600"/>
              <a:gd name="T26" fmla="*/ 0 w 21600"/>
              <a:gd name="T27" fmla="*/ 49391958 h 21600"/>
              <a:gd name="T28" fmla="*/ 3847130 w 21600"/>
              <a:gd name="T29" fmla="*/ 30266146 h 21600"/>
              <a:gd name="T30" fmla="*/ 14515783 w 21600"/>
              <a:gd name="T31" fmla="*/ 14521392 h 21600"/>
              <a:gd name="T32" fmla="*/ 30249971 w 21600"/>
              <a:gd name="T33" fmla="*/ 3890998 h 21600"/>
              <a:gd name="T34" fmla="*/ 49430217 w 21600"/>
              <a:gd name="T35" fmla="*/ 0 h 21600"/>
              <a:gd name="T36" fmla="*/ 68533945 w 21600"/>
              <a:gd name="T37" fmla="*/ 3890998 h 21600"/>
              <a:gd name="T38" fmla="*/ 84290200 w 21600"/>
              <a:gd name="T39" fmla="*/ 14521392 h 21600"/>
              <a:gd name="T40" fmla="*/ 94942378 w 21600"/>
              <a:gd name="T41" fmla="*/ 30266146 h 21600"/>
              <a:gd name="T42" fmla="*/ 98800391 w 21600"/>
              <a:gd name="T43" fmla="*/ 49391958 h 21600"/>
              <a:gd name="T44" fmla="*/ 96676616 w 21600"/>
              <a:gd name="T45" fmla="*/ 63600348 h 21600"/>
              <a:gd name="T46" fmla="*/ 90628858 w 21600"/>
              <a:gd name="T47" fmla="*/ 76541189 h 21600"/>
              <a:gd name="T48" fmla="*/ 117207171 w 21600"/>
              <a:gd name="T49" fmla="*/ 103185154 h 21600"/>
              <a:gd name="T50" fmla="*/ 19740298 w 21600"/>
              <a:gd name="T51" fmla="*/ 49391958 h 21600"/>
              <a:gd name="T52" fmla="*/ 22111106 w 21600"/>
              <a:gd name="T53" fmla="*/ 61015474 h 21600"/>
              <a:gd name="T54" fmla="*/ 28499241 w 21600"/>
              <a:gd name="T55" fmla="*/ 70361510 h 21600"/>
              <a:gd name="T56" fmla="*/ 37910929 w 21600"/>
              <a:gd name="T57" fmla="*/ 76667201 h 21600"/>
              <a:gd name="T58" fmla="*/ 49414042 w 21600"/>
              <a:gd name="T59" fmla="*/ 78994141 h 21600"/>
              <a:gd name="T60" fmla="*/ 60872970 w 21600"/>
              <a:gd name="T61" fmla="*/ 76667201 h 21600"/>
              <a:gd name="T62" fmla="*/ 70257282 w 21600"/>
              <a:gd name="T63" fmla="*/ 70361510 h 21600"/>
              <a:gd name="T64" fmla="*/ 76645417 w 21600"/>
              <a:gd name="T65" fmla="*/ 61015474 h 21600"/>
              <a:gd name="T66" fmla="*/ 79016225 w 21600"/>
              <a:gd name="T67" fmla="*/ 49391958 h 21600"/>
              <a:gd name="T68" fmla="*/ 76645417 w 21600"/>
              <a:gd name="T69" fmla="*/ 37938622 h 21600"/>
              <a:gd name="T70" fmla="*/ 70257282 w 21600"/>
              <a:gd name="T71" fmla="*/ 28499241 h 21600"/>
              <a:gd name="T72" fmla="*/ 60872970 w 21600"/>
              <a:gd name="T73" fmla="*/ 22127598 h 21600"/>
              <a:gd name="T74" fmla="*/ 49414042 w 21600"/>
              <a:gd name="T75" fmla="*/ 19789757 h 21600"/>
              <a:gd name="T76" fmla="*/ 37910929 w 21600"/>
              <a:gd name="T77" fmla="*/ 22127598 h 21600"/>
              <a:gd name="T78" fmla="*/ 28499241 w 21600"/>
              <a:gd name="T79" fmla="*/ 28499241 h 21600"/>
              <a:gd name="T80" fmla="*/ 22111106 w 21600"/>
              <a:gd name="T81" fmla="*/ 37938622 h 21600"/>
              <a:gd name="T82" fmla="*/ 19740298 w 21600"/>
              <a:gd name="T83" fmla="*/ 49391958 h 21600"/>
              <a:gd name="T84" fmla="*/ 49430217 w 21600"/>
              <a:gd name="T85" fmla="*/ 30683376 h 21600"/>
              <a:gd name="T86" fmla="*/ 51987715 w 21600"/>
              <a:gd name="T87" fmla="*/ 31753651 h 21600"/>
              <a:gd name="T88" fmla="*/ 53058007 w 21600"/>
              <a:gd name="T89" fmla="*/ 34464537 h 21600"/>
              <a:gd name="T90" fmla="*/ 51987715 w 21600"/>
              <a:gd name="T91" fmla="*/ 37022035 h 21600"/>
              <a:gd name="T92" fmla="*/ 49430217 w 21600"/>
              <a:gd name="T93" fmla="*/ 38108502 h 21600"/>
              <a:gd name="T94" fmla="*/ 41445374 w 21600"/>
              <a:gd name="T95" fmla="*/ 41362912 h 21600"/>
              <a:gd name="T96" fmla="*/ 38141469 w 21600"/>
              <a:gd name="T97" fmla="*/ 49375466 h 21600"/>
              <a:gd name="T98" fmla="*/ 37071494 w 21600"/>
              <a:gd name="T99" fmla="*/ 51949438 h 21600"/>
              <a:gd name="T100" fmla="*/ 34514014 w 21600"/>
              <a:gd name="T101" fmla="*/ 53002938 h 21600"/>
              <a:gd name="T102" fmla="*/ 31753651 w 21600"/>
              <a:gd name="T103" fmla="*/ 51949438 h 21600"/>
              <a:gd name="T104" fmla="*/ 30732836 w 21600"/>
              <a:gd name="T105" fmla="*/ 49375466 h 21600"/>
              <a:gd name="T106" fmla="*/ 32176173 w 21600"/>
              <a:gd name="T107" fmla="*/ 42180880 h 21600"/>
              <a:gd name="T108" fmla="*/ 36204384 w 21600"/>
              <a:gd name="T109" fmla="*/ 36171399 h 21600"/>
              <a:gd name="T110" fmla="*/ 42131421 w 21600"/>
              <a:gd name="T111" fmla="*/ 32137597 h 21600"/>
              <a:gd name="T112" fmla="*/ 49430217 w 21600"/>
              <a:gd name="T113" fmla="*/ 30683376 h 2160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1600" h="21600">
                <a:moveTo>
                  <a:pt x="21357" y="18802"/>
                </a:moveTo>
                <a:cubicBezTo>
                  <a:pt x="21518" y="18965"/>
                  <a:pt x="21600" y="19177"/>
                  <a:pt x="21600" y="19437"/>
                </a:cubicBezTo>
                <a:cubicBezTo>
                  <a:pt x="21600" y="19581"/>
                  <a:pt x="21518" y="19776"/>
                  <a:pt x="21357" y="20019"/>
                </a:cubicBezTo>
                <a:cubicBezTo>
                  <a:pt x="21193" y="20261"/>
                  <a:pt x="20990" y="20504"/>
                  <a:pt x="20747" y="20741"/>
                </a:cubicBezTo>
                <a:cubicBezTo>
                  <a:pt x="20504" y="20979"/>
                  <a:pt x="20261" y="21185"/>
                  <a:pt x="20023" y="21349"/>
                </a:cubicBezTo>
                <a:cubicBezTo>
                  <a:pt x="19783" y="21518"/>
                  <a:pt x="19594" y="21600"/>
                  <a:pt x="19447" y="21600"/>
                </a:cubicBezTo>
                <a:cubicBezTo>
                  <a:pt x="19190" y="21600"/>
                  <a:pt x="18975" y="21515"/>
                  <a:pt x="18811" y="21343"/>
                </a:cubicBezTo>
                <a:lnTo>
                  <a:pt x="13957" y="16503"/>
                </a:lnTo>
                <a:cubicBezTo>
                  <a:pt x="13217" y="16980"/>
                  <a:pt x="12429" y="17350"/>
                  <a:pt x="11590" y="17604"/>
                </a:cubicBezTo>
                <a:cubicBezTo>
                  <a:pt x="10751" y="17864"/>
                  <a:pt x="9892" y="17991"/>
                  <a:pt x="9007" y="17991"/>
                </a:cubicBezTo>
                <a:cubicBezTo>
                  <a:pt x="7770" y="17991"/>
                  <a:pt x="6609" y="17760"/>
                  <a:pt x="5518" y="17291"/>
                </a:cubicBezTo>
                <a:cubicBezTo>
                  <a:pt x="4427" y="16822"/>
                  <a:pt x="3470" y="16175"/>
                  <a:pt x="2645" y="15354"/>
                </a:cubicBezTo>
                <a:cubicBezTo>
                  <a:pt x="1817" y="14535"/>
                  <a:pt x="1173" y="13580"/>
                  <a:pt x="701" y="12487"/>
                </a:cubicBezTo>
                <a:cubicBezTo>
                  <a:pt x="232" y="11400"/>
                  <a:pt x="0" y="10237"/>
                  <a:pt x="0" y="9000"/>
                </a:cubicBezTo>
                <a:cubicBezTo>
                  <a:pt x="0" y="7769"/>
                  <a:pt x="232" y="6602"/>
                  <a:pt x="701" y="5515"/>
                </a:cubicBezTo>
                <a:cubicBezTo>
                  <a:pt x="1170" y="4422"/>
                  <a:pt x="1817" y="3468"/>
                  <a:pt x="2645" y="2646"/>
                </a:cubicBezTo>
                <a:cubicBezTo>
                  <a:pt x="3470" y="1827"/>
                  <a:pt x="4425" y="1180"/>
                  <a:pt x="5512" y="709"/>
                </a:cubicBezTo>
                <a:cubicBezTo>
                  <a:pt x="6600" y="237"/>
                  <a:pt x="7764" y="0"/>
                  <a:pt x="9007" y="0"/>
                </a:cubicBezTo>
                <a:cubicBezTo>
                  <a:pt x="10245" y="0"/>
                  <a:pt x="11403" y="237"/>
                  <a:pt x="12488" y="709"/>
                </a:cubicBezTo>
                <a:cubicBezTo>
                  <a:pt x="13573" y="1180"/>
                  <a:pt x="14531" y="1827"/>
                  <a:pt x="15359" y="2646"/>
                </a:cubicBezTo>
                <a:cubicBezTo>
                  <a:pt x="16184" y="3468"/>
                  <a:pt x="16831" y="4422"/>
                  <a:pt x="17300" y="5515"/>
                </a:cubicBezTo>
                <a:cubicBezTo>
                  <a:pt x="17769" y="6602"/>
                  <a:pt x="18003" y="7769"/>
                  <a:pt x="18003" y="9000"/>
                </a:cubicBezTo>
                <a:cubicBezTo>
                  <a:pt x="18003" y="9887"/>
                  <a:pt x="17873" y="10748"/>
                  <a:pt x="17616" y="11589"/>
                </a:cubicBezTo>
                <a:cubicBezTo>
                  <a:pt x="17359" y="12434"/>
                  <a:pt x="16992" y="13219"/>
                  <a:pt x="16514" y="13947"/>
                </a:cubicBezTo>
                <a:lnTo>
                  <a:pt x="21357" y="18802"/>
                </a:lnTo>
                <a:close/>
                <a:moveTo>
                  <a:pt x="3597" y="9000"/>
                </a:moveTo>
                <a:cubicBezTo>
                  <a:pt x="3597" y="9759"/>
                  <a:pt x="3741" y="10465"/>
                  <a:pt x="4029" y="11118"/>
                </a:cubicBezTo>
                <a:cubicBezTo>
                  <a:pt x="4317" y="11770"/>
                  <a:pt x="4707" y="12338"/>
                  <a:pt x="5193" y="12821"/>
                </a:cubicBezTo>
                <a:cubicBezTo>
                  <a:pt x="5679" y="13301"/>
                  <a:pt x="6253" y="13685"/>
                  <a:pt x="6908" y="13970"/>
                </a:cubicBezTo>
                <a:cubicBezTo>
                  <a:pt x="7566" y="14252"/>
                  <a:pt x="8264" y="14394"/>
                  <a:pt x="9004" y="14394"/>
                </a:cubicBezTo>
                <a:cubicBezTo>
                  <a:pt x="9745" y="14394"/>
                  <a:pt x="10440" y="14252"/>
                  <a:pt x="11092" y="13970"/>
                </a:cubicBezTo>
                <a:cubicBezTo>
                  <a:pt x="11745" y="13685"/>
                  <a:pt x="12319" y="13301"/>
                  <a:pt x="12802" y="12821"/>
                </a:cubicBezTo>
                <a:cubicBezTo>
                  <a:pt x="13291" y="12338"/>
                  <a:pt x="13678" y="11770"/>
                  <a:pt x="13966" y="11118"/>
                </a:cubicBezTo>
                <a:cubicBezTo>
                  <a:pt x="14254" y="10465"/>
                  <a:pt x="14398" y="9759"/>
                  <a:pt x="14398" y="9000"/>
                </a:cubicBezTo>
                <a:cubicBezTo>
                  <a:pt x="14398" y="8260"/>
                  <a:pt x="14254" y="7565"/>
                  <a:pt x="13966" y="6913"/>
                </a:cubicBezTo>
                <a:cubicBezTo>
                  <a:pt x="13675" y="6258"/>
                  <a:pt x="13291" y="5684"/>
                  <a:pt x="12802" y="5193"/>
                </a:cubicBezTo>
                <a:cubicBezTo>
                  <a:pt x="12316" y="4704"/>
                  <a:pt x="11745" y="4317"/>
                  <a:pt x="11092" y="4032"/>
                </a:cubicBezTo>
                <a:cubicBezTo>
                  <a:pt x="10440" y="3750"/>
                  <a:pt x="9742" y="3606"/>
                  <a:pt x="9004" y="3606"/>
                </a:cubicBezTo>
                <a:cubicBezTo>
                  <a:pt x="8267" y="3606"/>
                  <a:pt x="7566" y="3750"/>
                  <a:pt x="6908" y="4032"/>
                </a:cubicBezTo>
                <a:cubicBezTo>
                  <a:pt x="6253" y="4317"/>
                  <a:pt x="5676" y="4704"/>
                  <a:pt x="5193" y="5193"/>
                </a:cubicBezTo>
                <a:cubicBezTo>
                  <a:pt x="4707" y="5684"/>
                  <a:pt x="4317" y="6258"/>
                  <a:pt x="4029" y="6913"/>
                </a:cubicBezTo>
                <a:cubicBezTo>
                  <a:pt x="3741" y="7565"/>
                  <a:pt x="3597" y="8257"/>
                  <a:pt x="3597" y="9000"/>
                </a:cubicBezTo>
                <a:moveTo>
                  <a:pt x="9007" y="5591"/>
                </a:moveTo>
                <a:cubicBezTo>
                  <a:pt x="9185" y="5591"/>
                  <a:pt x="9344" y="5656"/>
                  <a:pt x="9473" y="5786"/>
                </a:cubicBezTo>
                <a:cubicBezTo>
                  <a:pt x="9603" y="5919"/>
                  <a:pt x="9668" y="6082"/>
                  <a:pt x="9668" y="6280"/>
                </a:cubicBezTo>
                <a:cubicBezTo>
                  <a:pt x="9668" y="6461"/>
                  <a:pt x="9603" y="6616"/>
                  <a:pt x="9473" y="6746"/>
                </a:cubicBezTo>
                <a:cubicBezTo>
                  <a:pt x="9344" y="6879"/>
                  <a:pt x="9185" y="6944"/>
                  <a:pt x="9007" y="6944"/>
                </a:cubicBezTo>
                <a:cubicBezTo>
                  <a:pt x="8439" y="6944"/>
                  <a:pt x="7953" y="7144"/>
                  <a:pt x="7552" y="7537"/>
                </a:cubicBezTo>
                <a:cubicBezTo>
                  <a:pt x="7151" y="7935"/>
                  <a:pt x="6950" y="8423"/>
                  <a:pt x="6950" y="8997"/>
                </a:cubicBezTo>
                <a:cubicBezTo>
                  <a:pt x="6950" y="9180"/>
                  <a:pt x="6885" y="9333"/>
                  <a:pt x="6755" y="9466"/>
                </a:cubicBezTo>
                <a:cubicBezTo>
                  <a:pt x="6623" y="9596"/>
                  <a:pt x="6467" y="9658"/>
                  <a:pt x="6289" y="9658"/>
                </a:cubicBezTo>
                <a:cubicBezTo>
                  <a:pt x="6080" y="9658"/>
                  <a:pt x="5914" y="9596"/>
                  <a:pt x="5786" y="9466"/>
                </a:cubicBezTo>
                <a:cubicBezTo>
                  <a:pt x="5659" y="9333"/>
                  <a:pt x="5600" y="9180"/>
                  <a:pt x="5600" y="8997"/>
                </a:cubicBezTo>
                <a:cubicBezTo>
                  <a:pt x="5600" y="8539"/>
                  <a:pt x="5685" y="8104"/>
                  <a:pt x="5863" y="7686"/>
                </a:cubicBezTo>
                <a:cubicBezTo>
                  <a:pt x="6038" y="7271"/>
                  <a:pt x="6281" y="6907"/>
                  <a:pt x="6597" y="6591"/>
                </a:cubicBezTo>
                <a:cubicBezTo>
                  <a:pt x="6905" y="6277"/>
                  <a:pt x="7264" y="6029"/>
                  <a:pt x="7677" y="5856"/>
                </a:cubicBezTo>
                <a:cubicBezTo>
                  <a:pt x="8086" y="5681"/>
                  <a:pt x="8530" y="5591"/>
                  <a:pt x="9007" y="5591"/>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41" name="AutoShape 112">
            <a:extLst>
              <a:ext uri="{FF2B5EF4-FFF2-40B4-BE49-F238E27FC236}">
                <a16:creationId xmlns:a16="http://schemas.microsoft.com/office/drawing/2014/main" id="{59E1973C-EF47-B44D-8E86-4C50E9A89F08}"/>
              </a:ext>
            </a:extLst>
          </p:cNvPr>
          <p:cNvSpPr>
            <a:spLocks/>
          </p:cNvSpPr>
          <p:nvPr/>
        </p:nvSpPr>
        <p:spPr bwMode="auto">
          <a:xfrm>
            <a:off x="7803018" y="4100564"/>
            <a:ext cx="224606" cy="224606"/>
          </a:xfrm>
          <a:custGeom>
            <a:avLst/>
            <a:gdLst>
              <a:gd name="T0" fmla="*/ 96352431 w 21591"/>
              <a:gd name="T1" fmla="*/ 86905615 h 21524"/>
              <a:gd name="T2" fmla="*/ 98385490 w 21591"/>
              <a:gd name="T3" fmla="*/ 85230535 h 21524"/>
              <a:gd name="T4" fmla="*/ 100468064 w 21591"/>
              <a:gd name="T5" fmla="*/ 83089543 h 21524"/>
              <a:gd name="T6" fmla="*/ 108765362 w 21591"/>
              <a:gd name="T7" fmla="*/ 73217105 h 21524"/>
              <a:gd name="T8" fmla="*/ 108765362 w 21591"/>
              <a:gd name="T9" fmla="*/ 95524421 h 21524"/>
              <a:gd name="T10" fmla="*/ 107166366 w 21591"/>
              <a:gd name="T11" fmla="*/ 104731349 h 21524"/>
              <a:gd name="T12" fmla="*/ 102847395 w 21591"/>
              <a:gd name="T13" fmla="*/ 112313344 h 21524"/>
              <a:gd name="T14" fmla="*/ 96605267 w 21591"/>
              <a:gd name="T15" fmla="*/ 117476741 h 21524"/>
              <a:gd name="T16" fmla="*/ 88945386 w 21591"/>
              <a:gd name="T17" fmla="*/ 119379280 h 21524"/>
              <a:gd name="T18" fmla="*/ 19743056 w 21591"/>
              <a:gd name="T19" fmla="*/ 119379280 h 21524"/>
              <a:gd name="T20" fmla="*/ 12061383 w 21591"/>
              <a:gd name="T21" fmla="*/ 117476741 h 21524"/>
              <a:gd name="T22" fmla="*/ 5780644 w 21591"/>
              <a:gd name="T23" fmla="*/ 112313344 h 21524"/>
              <a:gd name="T24" fmla="*/ 1571592 w 21591"/>
              <a:gd name="T25" fmla="*/ 104731349 h 21524"/>
              <a:gd name="T26" fmla="*/ 0 w 21591"/>
              <a:gd name="T27" fmla="*/ 95524421 h 21524"/>
              <a:gd name="T28" fmla="*/ 0 w 21591"/>
              <a:gd name="T29" fmla="*/ 23854859 h 21524"/>
              <a:gd name="T30" fmla="*/ 1571592 w 21591"/>
              <a:gd name="T31" fmla="*/ 14581198 h 21524"/>
              <a:gd name="T32" fmla="*/ 5780644 w 21591"/>
              <a:gd name="T33" fmla="*/ 6999503 h 21524"/>
              <a:gd name="T34" fmla="*/ 12061383 w 21591"/>
              <a:gd name="T35" fmla="*/ 1913514 h 21524"/>
              <a:gd name="T36" fmla="*/ 19743056 w 21591"/>
              <a:gd name="T37" fmla="*/ 0 h 21524"/>
              <a:gd name="T38" fmla="*/ 73570834 w 21591"/>
              <a:gd name="T39" fmla="*/ 0 h 21524"/>
              <a:gd name="T40" fmla="*/ 73180657 w 21591"/>
              <a:gd name="T41" fmla="*/ 4903012 h 21524"/>
              <a:gd name="T42" fmla="*/ 73180657 w 21591"/>
              <a:gd name="T43" fmla="*/ 8946243 h 21524"/>
              <a:gd name="T44" fmla="*/ 53239558 w 21591"/>
              <a:gd name="T45" fmla="*/ 15019550 h 21524"/>
              <a:gd name="T46" fmla="*/ 19753944 w 21591"/>
              <a:gd name="T47" fmla="*/ 15019550 h 21524"/>
              <a:gd name="T48" fmla="*/ 14577719 w 21591"/>
              <a:gd name="T49" fmla="*/ 17620825 h 21524"/>
              <a:gd name="T50" fmla="*/ 12423836 w 21591"/>
              <a:gd name="T51" fmla="*/ 23871463 h 21524"/>
              <a:gd name="T52" fmla="*/ 12423836 w 21591"/>
              <a:gd name="T53" fmla="*/ 95541025 h 21524"/>
              <a:gd name="T54" fmla="*/ 14577719 w 21591"/>
              <a:gd name="T55" fmla="*/ 101813913 h 21524"/>
              <a:gd name="T56" fmla="*/ 19753944 w 21591"/>
              <a:gd name="T57" fmla="*/ 104409878 h 21524"/>
              <a:gd name="T58" fmla="*/ 88956292 w 21591"/>
              <a:gd name="T59" fmla="*/ 104409878 h 21524"/>
              <a:gd name="T60" fmla="*/ 94187326 w 21591"/>
              <a:gd name="T61" fmla="*/ 101813913 h 21524"/>
              <a:gd name="T62" fmla="*/ 96363319 w 21591"/>
              <a:gd name="T63" fmla="*/ 95541025 h 21524"/>
              <a:gd name="T64" fmla="*/ 96363319 w 21591"/>
              <a:gd name="T65" fmla="*/ 86905615 h 21524"/>
              <a:gd name="T66" fmla="*/ 96352431 w 21591"/>
              <a:gd name="T67" fmla="*/ 86905615 h 21524"/>
              <a:gd name="T68" fmla="*/ 116969241 w 21591"/>
              <a:gd name="T69" fmla="*/ 32801101 h 21524"/>
              <a:gd name="T70" fmla="*/ 118633917 w 21591"/>
              <a:gd name="T71" fmla="*/ 37864858 h 21524"/>
              <a:gd name="T72" fmla="*/ 116969241 w 21591"/>
              <a:gd name="T73" fmla="*/ 42834284 h 21524"/>
              <a:gd name="T74" fmla="*/ 91725799 w 21591"/>
              <a:gd name="T75" fmla="*/ 73233709 h 21524"/>
              <a:gd name="T76" fmla="*/ 87247377 w 21591"/>
              <a:gd name="T77" fmla="*/ 75457737 h 21524"/>
              <a:gd name="T78" fmla="*/ 85417655 w 21591"/>
              <a:gd name="T79" fmla="*/ 70050259 h 21524"/>
              <a:gd name="T80" fmla="*/ 85417655 w 21591"/>
              <a:gd name="T81" fmla="*/ 49850409 h 21524"/>
              <a:gd name="T82" fmla="*/ 61954436 w 21591"/>
              <a:gd name="T83" fmla="*/ 53178300 h 21524"/>
              <a:gd name="T84" fmla="*/ 44832659 w 21591"/>
              <a:gd name="T85" fmla="*/ 62274312 h 21524"/>
              <a:gd name="T86" fmla="*/ 33903194 w 21591"/>
              <a:gd name="T87" fmla="*/ 75779526 h 21524"/>
              <a:gd name="T88" fmla="*/ 28914108 w 21591"/>
              <a:gd name="T89" fmla="*/ 92523949 h 21524"/>
              <a:gd name="T90" fmla="*/ 26919341 w 21591"/>
              <a:gd name="T91" fmla="*/ 94620458 h 21524"/>
              <a:gd name="T92" fmla="*/ 25050993 w 21591"/>
              <a:gd name="T93" fmla="*/ 92523949 h 21524"/>
              <a:gd name="T94" fmla="*/ 24781958 w 21591"/>
              <a:gd name="T95" fmla="*/ 89229283 h 21524"/>
              <a:gd name="T96" fmla="*/ 24781958 w 21591"/>
              <a:gd name="T97" fmla="*/ 86306519 h 21524"/>
              <a:gd name="T98" fmla="*/ 28430513 w 21591"/>
              <a:gd name="T99" fmla="*/ 62013627 h 21524"/>
              <a:gd name="T100" fmla="*/ 39563015 w 21591"/>
              <a:gd name="T101" fmla="*/ 42102341 h 21524"/>
              <a:gd name="T102" fmla="*/ 58454410 w 21591"/>
              <a:gd name="T103" fmla="*/ 28657912 h 21524"/>
              <a:gd name="T104" fmla="*/ 85434155 w 21591"/>
              <a:gd name="T105" fmla="*/ 23577570 h 21524"/>
              <a:gd name="T106" fmla="*/ 85434155 w 21591"/>
              <a:gd name="T107" fmla="*/ 5618352 h 21524"/>
              <a:gd name="T108" fmla="*/ 87263893 w 21591"/>
              <a:gd name="T109" fmla="*/ 227478 h 21524"/>
              <a:gd name="T110" fmla="*/ 91742298 w 21591"/>
              <a:gd name="T111" fmla="*/ 2434902 h 21524"/>
              <a:gd name="T112" fmla="*/ 116969241 w 21591"/>
              <a:gd name="T113" fmla="*/ 32801101 h 21524"/>
              <a:gd name="T114" fmla="*/ 116969241 w 21591"/>
              <a:gd name="T115" fmla="*/ 32801101 h 215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591" h="21524">
                <a:moveTo>
                  <a:pt x="17535" y="15669"/>
                </a:moveTo>
                <a:cubicBezTo>
                  <a:pt x="17660" y="15575"/>
                  <a:pt x="17785" y="15475"/>
                  <a:pt x="17905" y="15367"/>
                </a:cubicBezTo>
                <a:cubicBezTo>
                  <a:pt x="18024" y="15259"/>
                  <a:pt x="18152" y="15130"/>
                  <a:pt x="18284" y="14981"/>
                </a:cubicBezTo>
                <a:lnTo>
                  <a:pt x="19794" y="13201"/>
                </a:lnTo>
                <a:lnTo>
                  <a:pt x="19794" y="17223"/>
                </a:lnTo>
                <a:cubicBezTo>
                  <a:pt x="19794" y="17812"/>
                  <a:pt x="19696" y="18368"/>
                  <a:pt x="19503" y="18883"/>
                </a:cubicBezTo>
                <a:cubicBezTo>
                  <a:pt x="19307" y="19402"/>
                  <a:pt x="19045" y="19858"/>
                  <a:pt x="18717" y="20250"/>
                </a:cubicBezTo>
                <a:cubicBezTo>
                  <a:pt x="18389" y="20643"/>
                  <a:pt x="18010" y="20953"/>
                  <a:pt x="17581" y="21181"/>
                </a:cubicBezTo>
                <a:cubicBezTo>
                  <a:pt x="17151" y="21410"/>
                  <a:pt x="16688" y="21524"/>
                  <a:pt x="16187" y="21524"/>
                </a:cubicBezTo>
                <a:lnTo>
                  <a:pt x="3593" y="21524"/>
                </a:lnTo>
                <a:cubicBezTo>
                  <a:pt x="3103" y="21524"/>
                  <a:pt x="2633" y="21410"/>
                  <a:pt x="2195" y="21181"/>
                </a:cubicBezTo>
                <a:cubicBezTo>
                  <a:pt x="1752" y="20953"/>
                  <a:pt x="1373" y="20640"/>
                  <a:pt x="1052" y="20250"/>
                </a:cubicBezTo>
                <a:cubicBezTo>
                  <a:pt x="732" y="19861"/>
                  <a:pt x="477" y="19402"/>
                  <a:pt x="286" y="18883"/>
                </a:cubicBezTo>
                <a:cubicBezTo>
                  <a:pt x="95" y="18365"/>
                  <a:pt x="0" y="17812"/>
                  <a:pt x="0" y="17223"/>
                </a:cubicBezTo>
                <a:lnTo>
                  <a:pt x="0" y="4301"/>
                </a:lnTo>
                <a:cubicBezTo>
                  <a:pt x="0" y="3712"/>
                  <a:pt x="95" y="3153"/>
                  <a:pt x="286" y="2629"/>
                </a:cubicBezTo>
                <a:cubicBezTo>
                  <a:pt x="477" y="2099"/>
                  <a:pt x="734" y="1645"/>
                  <a:pt x="1052" y="1262"/>
                </a:cubicBezTo>
                <a:cubicBezTo>
                  <a:pt x="1371" y="878"/>
                  <a:pt x="1752" y="574"/>
                  <a:pt x="2195" y="345"/>
                </a:cubicBezTo>
                <a:cubicBezTo>
                  <a:pt x="2636" y="120"/>
                  <a:pt x="3103" y="0"/>
                  <a:pt x="3593" y="0"/>
                </a:cubicBezTo>
                <a:lnTo>
                  <a:pt x="13389" y="0"/>
                </a:lnTo>
                <a:cubicBezTo>
                  <a:pt x="13340" y="293"/>
                  <a:pt x="13318" y="586"/>
                  <a:pt x="13318" y="884"/>
                </a:cubicBezTo>
                <a:lnTo>
                  <a:pt x="13318" y="1613"/>
                </a:lnTo>
                <a:cubicBezTo>
                  <a:pt x="12038" y="1801"/>
                  <a:pt x="10827" y="2164"/>
                  <a:pt x="9689" y="2708"/>
                </a:cubicBezTo>
                <a:lnTo>
                  <a:pt x="3595" y="2708"/>
                </a:lnTo>
                <a:cubicBezTo>
                  <a:pt x="3230" y="2708"/>
                  <a:pt x="2915" y="2863"/>
                  <a:pt x="2653" y="3177"/>
                </a:cubicBezTo>
                <a:cubicBezTo>
                  <a:pt x="2391" y="3487"/>
                  <a:pt x="2261" y="3864"/>
                  <a:pt x="2261" y="4304"/>
                </a:cubicBezTo>
                <a:lnTo>
                  <a:pt x="2261" y="17226"/>
                </a:lnTo>
                <a:cubicBezTo>
                  <a:pt x="2261" y="17666"/>
                  <a:pt x="2391" y="18040"/>
                  <a:pt x="2653" y="18357"/>
                </a:cubicBezTo>
                <a:cubicBezTo>
                  <a:pt x="2912" y="18664"/>
                  <a:pt x="3228" y="18825"/>
                  <a:pt x="3595" y="18825"/>
                </a:cubicBezTo>
                <a:lnTo>
                  <a:pt x="16189" y="18825"/>
                </a:lnTo>
                <a:cubicBezTo>
                  <a:pt x="16556" y="18825"/>
                  <a:pt x="16872" y="18664"/>
                  <a:pt x="17141" y="18357"/>
                </a:cubicBezTo>
                <a:cubicBezTo>
                  <a:pt x="17405" y="18043"/>
                  <a:pt x="17537" y="17669"/>
                  <a:pt x="17537" y="17226"/>
                </a:cubicBezTo>
                <a:lnTo>
                  <a:pt x="17537" y="15669"/>
                </a:lnTo>
                <a:lnTo>
                  <a:pt x="17535" y="15669"/>
                </a:lnTo>
                <a:close/>
                <a:moveTo>
                  <a:pt x="21287" y="5914"/>
                </a:moveTo>
                <a:cubicBezTo>
                  <a:pt x="21497" y="6148"/>
                  <a:pt x="21600" y="6452"/>
                  <a:pt x="21590" y="6827"/>
                </a:cubicBezTo>
                <a:cubicBezTo>
                  <a:pt x="21590" y="7190"/>
                  <a:pt x="21490" y="7492"/>
                  <a:pt x="21287" y="7723"/>
                </a:cubicBezTo>
                <a:lnTo>
                  <a:pt x="16693" y="13204"/>
                </a:lnTo>
                <a:cubicBezTo>
                  <a:pt x="16373" y="13587"/>
                  <a:pt x="16103" y="13722"/>
                  <a:pt x="15878" y="13605"/>
                </a:cubicBezTo>
                <a:cubicBezTo>
                  <a:pt x="15655" y="13488"/>
                  <a:pt x="15545" y="13163"/>
                  <a:pt x="15545" y="12630"/>
                </a:cubicBezTo>
                <a:lnTo>
                  <a:pt x="15545" y="8988"/>
                </a:lnTo>
                <a:cubicBezTo>
                  <a:pt x="13928" y="8988"/>
                  <a:pt x="12506" y="9187"/>
                  <a:pt x="11275" y="9588"/>
                </a:cubicBezTo>
                <a:cubicBezTo>
                  <a:pt x="10044" y="9992"/>
                  <a:pt x="9006" y="10534"/>
                  <a:pt x="8159" y="11228"/>
                </a:cubicBezTo>
                <a:cubicBezTo>
                  <a:pt x="7310" y="11910"/>
                  <a:pt x="6649" y="12724"/>
                  <a:pt x="6170" y="13663"/>
                </a:cubicBezTo>
                <a:cubicBezTo>
                  <a:pt x="5690" y="14600"/>
                  <a:pt x="5387" y="15607"/>
                  <a:pt x="5262" y="16682"/>
                </a:cubicBezTo>
                <a:cubicBezTo>
                  <a:pt x="5227" y="16934"/>
                  <a:pt x="5110" y="17060"/>
                  <a:pt x="4899" y="17060"/>
                </a:cubicBezTo>
                <a:cubicBezTo>
                  <a:pt x="4704" y="17060"/>
                  <a:pt x="4591" y="16934"/>
                  <a:pt x="4559" y="16682"/>
                </a:cubicBezTo>
                <a:cubicBezTo>
                  <a:pt x="4528" y="16471"/>
                  <a:pt x="4510" y="16266"/>
                  <a:pt x="4510" y="16088"/>
                </a:cubicBezTo>
                <a:lnTo>
                  <a:pt x="4510" y="15561"/>
                </a:lnTo>
                <a:cubicBezTo>
                  <a:pt x="4510" y="14009"/>
                  <a:pt x="4731" y="12551"/>
                  <a:pt x="5174" y="11181"/>
                </a:cubicBezTo>
                <a:cubicBezTo>
                  <a:pt x="5617" y="9811"/>
                  <a:pt x="6290" y="8616"/>
                  <a:pt x="7200" y="7591"/>
                </a:cubicBezTo>
                <a:cubicBezTo>
                  <a:pt x="8110" y="6567"/>
                  <a:pt x="9256" y="5762"/>
                  <a:pt x="10638" y="5167"/>
                </a:cubicBezTo>
                <a:cubicBezTo>
                  <a:pt x="12019" y="4573"/>
                  <a:pt x="13656" y="4266"/>
                  <a:pt x="15548" y="4251"/>
                </a:cubicBezTo>
                <a:lnTo>
                  <a:pt x="15548" y="1013"/>
                </a:lnTo>
                <a:cubicBezTo>
                  <a:pt x="15548" y="480"/>
                  <a:pt x="15658" y="158"/>
                  <a:pt x="15881" y="41"/>
                </a:cubicBezTo>
                <a:cubicBezTo>
                  <a:pt x="16106" y="-76"/>
                  <a:pt x="16375" y="59"/>
                  <a:pt x="16696" y="439"/>
                </a:cubicBezTo>
                <a:lnTo>
                  <a:pt x="21287" y="5914"/>
                </a:lnTo>
                <a:close/>
                <a:moveTo>
                  <a:pt x="21287" y="5914"/>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42" name="AutoShape 113">
            <a:extLst>
              <a:ext uri="{FF2B5EF4-FFF2-40B4-BE49-F238E27FC236}">
                <a16:creationId xmlns:a16="http://schemas.microsoft.com/office/drawing/2014/main" id="{9C73D2AD-7CAD-5D40-9DB0-894DFDF9B59A}"/>
              </a:ext>
            </a:extLst>
          </p:cNvPr>
          <p:cNvSpPr>
            <a:spLocks/>
          </p:cNvSpPr>
          <p:nvPr/>
        </p:nvSpPr>
        <p:spPr bwMode="auto">
          <a:xfrm>
            <a:off x="8279886" y="4089451"/>
            <a:ext cx="224606" cy="224606"/>
          </a:xfrm>
          <a:custGeom>
            <a:avLst/>
            <a:gdLst>
              <a:gd name="T0" fmla="*/ 116296193 w 21600"/>
              <a:gd name="T1" fmla="*/ 41395894 h 21508"/>
              <a:gd name="T2" fmla="*/ 118540689 w 21600"/>
              <a:gd name="T3" fmla="*/ 47788273 h 21508"/>
              <a:gd name="T4" fmla="*/ 116296193 w 21600"/>
              <a:gd name="T5" fmla="*/ 54175302 h 21508"/>
              <a:gd name="T6" fmla="*/ 84712722 w 21600"/>
              <a:gd name="T7" fmla="*/ 92619297 h 21508"/>
              <a:gd name="T8" fmla="*/ 79038009 w 21600"/>
              <a:gd name="T9" fmla="*/ 95381972 h 21508"/>
              <a:gd name="T10" fmla="*/ 76661910 w 21600"/>
              <a:gd name="T11" fmla="*/ 88656032 h 21508"/>
              <a:gd name="T12" fmla="*/ 76661910 w 21600"/>
              <a:gd name="T13" fmla="*/ 62969178 h 21508"/>
              <a:gd name="T14" fmla="*/ 47010249 w 21600"/>
              <a:gd name="T15" fmla="*/ 67360456 h 21508"/>
              <a:gd name="T16" fmla="*/ 25403792 w 21600"/>
              <a:gd name="T17" fmla="*/ 78850490 h 21508"/>
              <a:gd name="T18" fmla="*/ 11579648 w 21600"/>
              <a:gd name="T19" fmla="*/ 95904456 h 21508"/>
              <a:gd name="T20" fmla="*/ 5279566 w 21600"/>
              <a:gd name="T21" fmla="*/ 116988842 h 21508"/>
              <a:gd name="T22" fmla="*/ 2886675 w 21600"/>
              <a:gd name="T23" fmla="*/ 119556960 h 21508"/>
              <a:gd name="T24" fmla="*/ 2755053 w 21600"/>
              <a:gd name="T25" fmla="*/ 119556960 h 21508"/>
              <a:gd name="T26" fmla="*/ 378654 w 21600"/>
              <a:gd name="T27" fmla="*/ 116988842 h 21508"/>
              <a:gd name="T28" fmla="*/ 0 w 21600"/>
              <a:gd name="T29" fmla="*/ 109056662 h 21508"/>
              <a:gd name="T30" fmla="*/ 4610012 w 21600"/>
              <a:gd name="T31" fmla="*/ 78411175 h 21508"/>
              <a:gd name="T32" fmla="*/ 18620846 w 21600"/>
              <a:gd name="T33" fmla="*/ 53330257 h 21508"/>
              <a:gd name="T34" fmla="*/ 42482682 w 21600"/>
              <a:gd name="T35" fmla="*/ 36276273 h 21508"/>
              <a:gd name="T36" fmla="*/ 76661910 w 21600"/>
              <a:gd name="T37" fmla="*/ 29839343 h 21508"/>
              <a:gd name="T38" fmla="*/ 76661910 w 21600"/>
              <a:gd name="T39" fmla="*/ 7014949 h 21508"/>
              <a:gd name="T40" fmla="*/ 78988849 w 21600"/>
              <a:gd name="T41" fmla="*/ 250091 h 21508"/>
              <a:gd name="T42" fmla="*/ 84712722 w 21600"/>
              <a:gd name="T43" fmla="*/ 3046034 h 21508"/>
              <a:gd name="T44" fmla="*/ 116296193 w 21600"/>
              <a:gd name="T45" fmla="*/ 41395894 h 21508"/>
              <a:gd name="T46" fmla="*/ 116296193 w 21600"/>
              <a:gd name="T47" fmla="*/ 41395894 h 2150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600" h="21508">
                <a:moveTo>
                  <a:pt x="21191" y="7447"/>
                </a:moveTo>
                <a:cubicBezTo>
                  <a:pt x="21463" y="7754"/>
                  <a:pt x="21600" y="8138"/>
                  <a:pt x="21600" y="8597"/>
                </a:cubicBezTo>
                <a:cubicBezTo>
                  <a:pt x="21600" y="9035"/>
                  <a:pt x="21463" y="9418"/>
                  <a:pt x="21191" y="9746"/>
                </a:cubicBezTo>
                <a:lnTo>
                  <a:pt x="15436" y="16662"/>
                </a:lnTo>
                <a:cubicBezTo>
                  <a:pt x="15037" y="17136"/>
                  <a:pt x="14691" y="17303"/>
                  <a:pt x="14402" y="17159"/>
                </a:cubicBezTo>
                <a:cubicBezTo>
                  <a:pt x="14114" y="17016"/>
                  <a:pt x="13969" y="16610"/>
                  <a:pt x="13969" y="15949"/>
                </a:cubicBezTo>
                <a:lnTo>
                  <a:pt x="13969" y="11328"/>
                </a:lnTo>
                <a:cubicBezTo>
                  <a:pt x="11922" y="11345"/>
                  <a:pt x="10123" y="11609"/>
                  <a:pt x="8566" y="12118"/>
                </a:cubicBezTo>
                <a:cubicBezTo>
                  <a:pt x="7011" y="12632"/>
                  <a:pt x="5699" y="13317"/>
                  <a:pt x="4629" y="14185"/>
                </a:cubicBezTo>
                <a:cubicBezTo>
                  <a:pt x="3560" y="15054"/>
                  <a:pt x="2720" y="16074"/>
                  <a:pt x="2110" y="17253"/>
                </a:cubicBezTo>
                <a:cubicBezTo>
                  <a:pt x="1501" y="18423"/>
                  <a:pt x="1119" y="19692"/>
                  <a:pt x="962" y="21046"/>
                </a:cubicBezTo>
                <a:cubicBezTo>
                  <a:pt x="930" y="21353"/>
                  <a:pt x="786" y="21508"/>
                  <a:pt x="526" y="21508"/>
                </a:cubicBezTo>
                <a:lnTo>
                  <a:pt x="502" y="21508"/>
                </a:lnTo>
                <a:cubicBezTo>
                  <a:pt x="247" y="21508"/>
                  <a:pt x="100" y="21353"/>
                  <a:pt x="69" y="21046"/>
                </a:cubicBezTo>
                <a:cubicBezTo>
                  <a:pt x="22" y="20566"/>
                  <a:pt x="0" y="20093"/>
                  <a:pt x="0" y="19619"/>
                </a:cubicBezTo>
                <a:cubicBezTo>
                  <a:pt x="0" y="17665"/>
                  <a:pt x="277" y="15832"/>
                  <a:pt x="840" y="14106"/>
                </a:cubicBezTo>
                <a:cubicBezTo>
                  <a:pt x="1398" y="12387"/>
                  <a:pt x="2247" y="10878"/>
                  <a:pt x="3393" y="9594"/>
                </a:cubicBezTo>
                <a:cubicBezTo>
                  <a:pt x="4539" y="8304"/>
                  <a:pt x="5988" y="7280"/>
                  <a:pt x="7741" y="6526"/>
                </a:cubicBezTo>
                <a:cubicBezTo>
                  <a:pt x="9494" y="5772"/>
                  <a:pt x="11570" y="5383"/>
                  <a:pt x="13969" y="5368"/>
                </a:cubicBezTo>
                <a:lnTo>
                  <a:pt x="13969" y="1262"/>
                </a:lnTo>
                <a:cubicBezTo>
                  <a:pt x="13969" y="592"/>
                  <a:pt x="14111" y="189"/>
                  <a:pt x="14393" y="45"/>
                </a:cubicBezTo>
                <a:cubicBezTo>
                  <a:pt x="14672" y="-92"/>
                  <a:pt x="15022" y="81"/>
                  <a:pt x="15436" y="548"/>
                </a:cubicBezTo>
                <a:lnTo>
                  <a:pt x="21191" y="7447"/>
                </a:lnTo>
                <a:close/>
                <a:moveTo>
                  <a:pt x="21191" y="7447"/>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43" name="AutoShape 114">
            <a:extLst>
              <a:ext uri="{FF2B5EF4-FFF2-40B4-BE49-F238E27FC236}">
                <a16:creationId xmlns:a16="http://schemas.microsoft.com/office/drawing/2014/main" id="{A8938EAF-066E-C44E-AE60-8B4CE20C5F27}"/>
              </a:ext>
            </a:extLst>
          </p:cNvPr>
          <p:cNvSpPr>
            <a:spLocks/>
          </p:cNvSpPr>
          <p:nvPr/>
        </p:nvSpPr>
        <p:spPr bwMode="auto">
          <a:xfrm>
            <a:off x="8659471" y="4070652"/>
            <a:ext cx="224606" cy="224606"/>
          </a:xfrm>
          <a:custGeom>
            <a:avLst/>
            <a:gdLst>
              <a:gd name="T0" fmla="*/ 114066637 w 21564"/>
              <a:gd name="T1" fmla="*/ 17182800 h 21600"/>
              <a:gd name="T2" fmla="*/ 117800504 w 21564"/>
              <a:gd name="T3" fmla="*/ 19290400 h 21600"/>
              <a:gd name="T4" fmla="*/ 118826610 w 21564"/>
              <a:gd name="T5" fmla="*/ 23823260 h 21600"/>
              <a:gd name="T6" fmla="*/ 111854914 w 21564"/>
              <a:gd name="T7" fmla="*/ 68440917 h 21600"/>
              <a:gd name="T8" fmla="*/ 110139549 w 21564"/>
              <a:gd name="T9" fmla="*/ 71678853 h 21600"/>
              <a:gd name="T10" fmla="*/ 106946050 w 21564"/>
              <a:gd name="T11" fmla="*/ 72968485 h 21600"/>
              <a:gd name="T12" fmla="*/ 36987160 w 21564"/>
              <a:gd name="T13" fmla="*/ 72968485 h 21600"/>
              <a:gd name="T14" fmla="*/ 39237593 w 21564"/>
              <a:gd name="T15" fmla="*/ 85947603 h 21600"/>
              <a:gd name="T16" fmla="*/ 40373579 w 21564"/>
              <a:gd name="T17" fmla="*/ 87994525 h 21600"/>
              <a:gd name="T18" fmla="*/ 42287502 w 21564"/>
              <a:gd name="T19" fmla="*/ 88817768 h 21600"/>
              <a:gd name="T20" fmla="*/ 97547537 w 21564"/>
              <a:gd name="T21" fmla="*/ 88817768 h 21600"/>
              <a:gd name="T22" fmla="*/ 99329089 w 21564"/>
              <a:gd name="T23" fmla="*/ 89701388 h 21600"/>
              <a:gd name="T24" fmla="*/ 100068314 w 21564"/>
              <a:gd name="T25" fmla="*/ 91846947 h 21600"/>
              <a:gd name="T26" fmla="*/ 100068314 w 21564"/>
              <a:gd name="T27" fmla="*/ 97856428 h 21600"/>
              <a:gd name="T28" fmla="*/ 99351263 w 21564"/>
              <a:gd name="T29" fmla="*/ 99908942 h 21600"/>
              <a:gd name="T30" fmla="*/ 97547537 w 21564"/>
              <a:gd name="T31" fmla="*/ 100699217 h 21600"/>
              <a:gd name="T32" fmla="*/ 87013039 w 21564"/>
              <a:gd name="T33" fmla="*/ 100699217 h 21600"/>
              <a:gd name="T34" fmla="*/ 44929395 w 21564"/>
              <a:gd name="T35" fmla="*/ 100699217 h 21600"/>
              <a:gd name="T36" fmla="*/ 38217106 w 21564"/>
              <a:gd name="T37" fmla="*/ 100699217 h 21600"/>
              <a:gd name="T38" fmla="*/ 35856475 w 21564"/>
              <a:gd name="T39" fmla="*/ 100441301 h 21600"/>
              <a:gd name="T40" fmla="*/ 33562029 w 21564"/>
              <a:gd name="T41" fmla="*/ 99711387 h 21600"/>
              <a:gd name="T42" fmla="*/ 32657357 w 21564"/>
              <a:gd name="T43" fmla="*/ 98712655 h 21600"/>
              <a:gd name="T44" fmla="*/ 31659043 w 21564"/>
              <a:gd name="T45" fmla="*/ 96830321 h 21600"/>
              <a:gd name="T46" fmla="*/ 30853950 w 21564"/>
              <a:gd name="T47" fmla="*/ 94717429 h 21600"/>
              <a:gd name="T48" fmla="*/ 30407242 w 21564"/>
              <a:gd name="T49" fmla="*/ 93070927 h 21600"/>
              <a:gd name="T50" fmla="*/ 16530036 w 21564"/>
              <a:gd name="T51" fmla="*/ 14652995 h 21600"/>
              <a:gd name="T52" fmla="*/ 15399351 w 21564"/>
              <a:gd name="T53" fmla="*/ 12671725 h 21600"/>
              <a:gd name="T54" fmla="*/ 13485428 w 21564"/>
              <a:gd name="T55" fmla="*/ 11881450 h 21600"/>
              <a:gd name="T56" fmla="*/ 2520459 w 21564"/>
              <a:gd name="T57" fmla="*/ 11881450 h 21600"/>
              <a:gd name="T58" fmla="*/ 0 w 21564"/>
              <a:gd name="T59" fmla="*/ 8879664 h 21600"/>
              <a:gd name="T60" fmla="*/ 0 w 21564"/>
              <a:gd name="T61" fmla="*/ 2996494 h 21600"/>
              <a:gd name="T62" fmla="*/ 2520459 w 21564"/>
              <a:gd name="T63" fmla="*/ 0 h 21600"/>
              <a:gd name="T64" fmla="*/ 17423471 w 21564"/>
              <a:gd name="T65" fmla="*/ 0 h 21600"/>
              <a:gd name="T66" fmla="*/ 19888981 w 21564"/>
              <a:gd name="T67" fmla="*/ 323885 h 21600"/>
              <a:gd name="T68" fmla="*/ 22210901 w 21564"/>
              <a:gd name="T69" fmla="*/ 916587 h 21600"/>
              <a:gd name="T70" fmla="*/ 23126492 w 21564"/>
              <a:gd name="T71" fmla="*/ 2046923 h 21600"/>
              <a:gd name="T72" fmla="*/ 24136060 w 21564"/>
              <a:gd name="T73" fmla="*/ 3868914 h 21600"/>
              <a:gd name="T74" fmla="*/ 24919298 w 21564"/>
              <a:gd name="T75" fmla="*/ 5883169 h 21600"/>
              <a:gd name="T76" fmla="*/ 25366006 w 21564"/>
              <a:gd name="T77" fmla="*/ 7562338 h 21600"/>
              <a:gd name="T78" fmla="*/ 27119783 w 21564"/>
              <a:gd name="T79" fmla="*/ 17199293 h 21600"/>
              <a:gd name="T80" fmla="*/ 114066637 w 21564"/>
              <a:gd name="T81" fmla="*/ 17199293 h 21600"/>
              <a:gd name="T82" fmla="*/ 114066637 w 21564"/>
              <a:gd name="T83" fmla="*/ 17182800 h 21600"/>
              <a:gd name="T84" fmla="*/ 37566240 w 21564"/>
              <a:gd name="T85" fmla="*/ 109661025 h 21600"/>
              <a:gd name="T86" fmla="*/ 39722713 w 21564"/>
              <a:gd name="T87" fmla="*/ 103355334 h 21600"/>
              <a:gd name="T88" fmla="*/ 44929395 w 21564"/>
              <a:gd name="T89" fmla="*/ 100677133 h 21600"/>
              <a:gd name="T90" fmla="*/ 50268430 w 21564"/>
              <a:gd name="T91" fmla="*/ 103355334 h 21600"/>
              <a:gd name="T92" fmla="*/ 52469234 w 21564"/>
              <a:gd name="T93" fmla="*/ 109661025 h 21600"/>
              <a:gd name="T94" fmla="*/ 50268430 w 21564"/>
              <a:gd name="T95" fmla="*/ 115895455 h 21600"/>
              <a:gd name="T96" fmla="*/ 44929395 w 21564"/>
              <a:gd name="T97" fmla="*/ 118540689 h 21600"/>
              <a:gd name="T98" fmla="*/ 39722713 w 21564"/>
              <a:gd name="T99" fmla="*/ 115895455 h 21600"/>
              <a:gd name="T100" fmla="*/ 37566240 w 21564"/>
              <a:gd name="T101" fmla="*/ 109661025 h 21600"/>
              <a:gd name="T102" fmla="*/ 79599936 w 21564"/>
              <a:gd name="T103" fmla="*/ 109661025 h 21600"/>
              <a:gd name="T104" fmla="*/ 81756727 w 21564"/>
              <a:gd name="T105" fmla="*/ 103355334 h 21600"/>
              <a:gd name="T106" fmla="*/ 87029595 w 21564"/>
              <a:gd name="T107" fmla="*/ 100677133 h 21600"/>
              <a:gd name="T108" fmla="*/ 92219739 w 21564"/>
              <a:gd name="T109" fmla="*/ 103355334 h 21600"/>
              <a:gd name="T110" fmla="*/ 94392750 w 21564"/>
              <a:gd name="T111" fmla="*/ 109661025 h 21600"/>
              <a:gd name="T112" fmla="*/ 92219739 w 21564"/>
              <a:gd name="T113" fmla="*/ 115895455 h 21600"/>
              <a:gd name="T114" fmla="*/ 87029595 w 21564"/>
              <a:gd name="T115" fmla="*/ 118540689 h 21600"/>
              <a:gd name="T116" fmla="*/ 81795120 w 21564"/>
              <a:gd name="T117" fmla="*/ 115895455 h 21600"/>
              <a:gd name="T118" fmla="*/ 79599936 w 21564"/>
              <a:gd name="T119" fmla="*/ 109661025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564" h="21600">
                <a:moveTo>
                  <a:pt x="20681" y="3131"/>
                </a:moveTo>
                <a:cubicBezTo>
                  <a:pt x="20952" y="3131"/>
                  <a:pt x="21180" y="3257"/>
                  <a:pt x="21358" y="3515"/>
                </a:cubicBezTo>
                <a:cubicBezTo>
                  <a:pt x="21536" y="3768"/>
                  <a:pt x="21600" y="4044"/>
                  <a:pt x="21544" y="4341"/>
                </a:cubicBezTo>
                <a:lnTo>
                  <a:pt x="20280" y="12471"/>
                </a:lnTo>
                <a:cubicBezTo>
                  <a:pt x="20231" y="12706"/>
                  <a:pt x="20128" y="12900"/>
                  <a:pt x="19969" y="13061"/>
                </a:cubicBezTo>
                <a:cubicBezTo>
                  <a:pt x="19810" y="13223"/>
                  <a:pt x="19615" y="13296"/>
                  <a:pt x="19390" y="13296"/>
                </a:cubicBezTo>
                <a:lnTo>
                  <a:pt x="6706" y="13296"/>
                </a:lnTo>
                <a:lnTo>
                  <a:pt x="7114" y="15661"/>
                </a:lnTo>
                <a:cubicBezTo>
                  <a:pt x="7146" y="15811"/>
                  <a:pt x="7215" y="15937"/>
                  <a:pt x="7320" y="16034"/>
                </a:cubicBezTo>
                <a:cubicBezTo>
                  <a:pt x="7425" y="16131"/>
                  <a:pt x="7540" y="16184"/>
                  <a:pt x="7667" y="16184"/>
                </a:cubicBezTo>
                <a:lnTo>
                  <a:pt x="17686" y="16184"/>
                </a:lnTo>
                <a:cubicBezTo>
                  <a:pt x="17811" y="16184"/>
                  <a:pt x="17918" y="16237"/>
                  <a:pt x="18009" y="16345"/>
                </a:cubicBezTo>
                <a:cubicBezTo>
                  <a:pt x="18097" y="16454"/>
                  <a:pt x="18143" y="16580"/>
                  <a:pt x="18143" y="16736"/>
                </a:cubicBezTo>
                <a:lnTo>
                  <a:pt x="18143" y="17831"/>
                </a:lnTo>
                <a:cubicBezTo>
                  <a:pt x="18143" y="17981"/>
                  <a:pt x="18099" y="18108"/>
                  <a:pt x="18013" y="18205"/>
                </a:cubicBezTo>
                <a:cubicBezTo>
                  <a:pt x="17928" y="18302"/>
                  <a:pt x="17818" y="18349"/>
                  <a:pt x="17686" y="18349"/>
                </a:cubicBezTo>
                <a:lnTo>
                  <a:pt x="15776" y="18349"/>
                </a:lnTo>
                <a:lnTo>
                  <a:pt x="8146" y="18349"/>
                </a:lnTo>
                <a:lnTo>
                  <a:pt x="6929" y="18349"/>
                </a:lnTo>
                <a:cubicBezTo>
                  <a:pt x="6801" y="18349"/>
                  <a:pt x="6662" y="18337"/>
                  <a:pt x="6501" y="18302"/>
                </a:cubicBezTo>
                <a:cubicBezTo>
                  <a:pt x="6339" y="18266"/>
                  <a:pt x="6202" y="18222"/>
                  <a:pt x="6085" y="18169"/>
                </a:cubicBezTo>
                <a:cubicBezTo>
                  <a:pt x="6036" y="18146"/>
                  <a:pt x="5982" y="18090"/>
                  <a:pt x="5921" y="17987"/>
                </a:cubicBezTo>
                <a:cubicBezTo>
                  <a:pt x="5860" y="17884"/>
                  <a:pt x="5799" y="17770"/>
                  <a:pt x="5740" y="17644"/>
                </a:cubicBezTo>
                <a:cubicBezTo>
                  <a:pt x="5684" y="17517"/>
                  <a:pt x="5633" y="17391"/>
                  <a:pt x="5594" y="17259"/>
                </a:cubicBezTo>
                <a:cubicBezTo>
                  <a:pt x="5552" y="17132"/>
                  <a:pt x="5528" y="17036"/>
                  <a:pt x="5513" y="16959"/>
                </a:cubicBezTo>
                <a:lnTo>
                  <a:pt x="2997" y="2670"/>
                </a:lnTo>
                <a:cubicBezTo>
                  <a:pt x="2966" y="2520"/>
                  <a:pt x="2897" y="2400"/>
                  <a:pt x="2792" y="2309"/>
                </a:cubicBezTo>
                <a:cubicBezTo>
                  <a:pt x="2687" y="2212"/>
                  <a:pt x="2569" y="2165"/>
                  <a:pt x="2445" y="2165"/>
                </a:cubicBezTo>
                <a:lnTo>
                  <a:pt x="457" y="2165"/>
                </a:lnTo>
                <a:cubicBezTo>
                  <a:pt x="152" y="2165"/>
                  <a:pt x="0" y="1982"/>
                  <a:pt x="0" y="1618"/>
                </a:cubicBezTo>
                <a:lnTo>
                  <a:pt x="0" y="546"/>
                </a:lnTo>
                <a:cubicBezTo>
                  <a:pt x="0" y="185"/>
                  <a:pt x="152" y="0"/>
                  <a:pt x="457" y="0"/>
                </a:cubicBezTo>
                <a:lnTo>
                  <a:pt x="3159" y="0"/>
                </a:lnTo>
                <a:cubicBezTo>
                  <a:pt x="3286" y="0"/>
                  <a:pt x="3433" y="18"/>
                  <a:pt x="3606" y="59"/>
                </a:cubicBezTo>
                <a:cubicBezTo>
                  <a:pt x="3775" y="94"/>
                  <a:pt x="3917" y="132"/>
                  <a:pt x="4027" y="167"/>
                </a:cubicBezTo>
                <a:cubicBezTo>
                  <a:pt x="4075" y="208"/>
                  <a:pt x="4129" y="276"/>
                  <a:pt x="4193" y="373"/>
                </a:cubicBezTo>
                <a:cubicBezTo>
                  <a:pt x="4261" y="470"/>
                  <a:pt x="4322" y="585"/>
                  <a:pt x="4376" y="705"/>
                </a:cubicBezTo>
                <a:cubicBezTo>
                  <a:pt x="4430" y="825"/>
                  <a:pt x="4479" y="952"/>
                  <a:pt x="4518" y="1072"/>
                </a:cubicBezTo>
                <a:cubicBezTo>
                  <a:pt x="4557" y="1198"/>
                  <a:pt x="4584" y="1301"/>
                  <a:pt x="4599" y="1378"/>
                </a:cubicBezTo>
                <a:lnTo>
                  <a:pt x="4917" y="3134"/>
                </a:lnTo>
                <a:lnTo>
                  <a:pt x="20681" y="3134"/>
                </a:lnTo>
                <a:lnTo>
                  <a:pt x="20681" y="3131"/>
                </a:lnTo>
                <a:close/>
                <a:moveTo>
                  <a:pt x="6811" y="19982"/>
                </a:moveTo>
                <a:cubicBezTo>
                  <a:pt x="6811" y="19541"/>
                  <a:pt x="6941" y="19156"/>
                  <a:pt x="7202" y="18833"/>
                </a:cubicBezTo>
                <a:cubicBezTo>
                  <a:pt x="7462" y="18513"/>
                  <a:pt x="7777" y="18345"/>
                  <a:pt x="8146" y="18345"/>
                </a:cubicBezTo>
                <a:cubicBezTo>
                  <a:pt x="8528" y="18345"/>
                  <a:pt x="8850" y="18513"/>
                  <a:pt x="9114" y="18833"/>
                </a:cubicBezTo>
                <a:cubicBezTo>
                  <a:pt x="9381" y="19153"/>
                  <a:pt x="9513" y="19538"/>
                  <a:pt x="9513" y="19982"/>
                </a:cubicBezTo>
                <a:cubicBezTo>
                  <a:pt x="9513" y="20425"/>
                  <a:pt x="9381" y="20801"/>
                  <a:pt x="9114" y="21118"/>
                </a:cubicBezTo>
                <a:cubicBezTo>
                  <a:pt x="8850" y="21438"/>
                  <a:pt x="8528" y="21600"/>
                  <a:pt x="8146" y="21600"/>
                </a:cubicBezTo>
                <a:cubicBezTo>
                  <a:pt x="7779" y="21600"/>
                  <a:pt x="7464" y="21438"/>
                  <a:pt x="7202" y="21118"/>
                </a:cubicBezTo>
                <a:cubicBezTo>
                  <a:pt x="6941" y="20801"/>
                  <a:pt x="6811" y="20422"/>
                  <a:pt x="6811" y="19982"/>
                </a:cubicBezTo>
                <a:moveTo>
                  <a:pt x="14432" y="19982"/>
                </a:moveTo>
                <a:cubicBezTo>
                  <a:pt x="14432" y="19541"/>
                  <a:pt x="14564" y="19156"/>
                  <a:pt x="14823" y="18833"/>
                </a:cubicBezTo>
                <a:cubicBezTo>
                  <a:pt x="15085" y="18513"/>
                  <a:pt x="15400" y="18345"/>
                  <a:pt x="15779" y="18345"/>
                </a:cubicBezTo>
                <a:cubicBezTo>
                  <a:pt x="16143" y="18345"/>
                  <a:pt x="16459" y="18513"/>
                  <a:pt x="16720" y="18833"/>
                </a:cubicBezTo>
                <a:cubicBezTo>
                  <a:pt x="16982" y="19153"/>
                  <a:pt x="17114" y="19538"/>
                  <a:pt x="17114" y="19982"/>
                </a:cubicBezTo>
                <a:cubicBezTo>
                  <a:pt x="17114" y="20425"/>
                  <a:pt x="16982" y="20801"/>
                  <a:pt x="16720" y="21118"/>
                </a:cubicBezTo>
                <a:cubicBezTo>
                  <a:pt x="16461" y="21438"/>
                  <a:pt x="16146" y="21600"/>
                  <a:pt x="15779" y="21600"/>
                </a:cubicBezTo>
                <a:cubicBezTo>
                  <a:pt x="15412" y="21600"/>
                  <a:pt x="15094" y="21438"/>
                  <a:pt x="14830" y="21118"/>
                </a:cubicBezTo>
                <a:cubicBezTo>
                  <a:pt x="14564" y="20801"/>
                  <a:pt x="14432" y="20422"/>
                  <a:pt x="14432" y="19982"/>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44" name="AutoShape 115">
            <a:extLst>
              <a:ext uri="{FF2B5EF4-FFF2-40B4-BE49-F238E27FC236}">
                <a16:creationId xmlns:a16="http://schemas.microsoft.com/office/drawing/2014/main" id="{C61E411C-DCEE-9A41-BCA8-F8CD719F910C}"/>
              </a:ext>
            </a:extLst>
          </p:cNvPr>
          <p:cNvSpPr>
            <a:spLocks/>
          </p:cNvSpPr>
          <p:nvPr/>
        </p:nvSpPr>
        <p:spPr bwMode="auto">
          <a:xfrm>
            <a:off x="6628376" y="4914950"/>
            <a:ext cx="224606" cy="224606"/>
          </a:xfrm>
          <a:custGeom>
            <a:avLst/>
            <a:gdLst>
              <a:gd name="T0" fmla="*/ 118386983 w 21600"/>
              <a:gd name="T1" fmla="*/ 70015858 h 21600"/>
              <a:gd name="T2" fmla="*/ 114836363 w 21600"/>
              <a:gd name="T3" fmla="*/ 89371893 h 21600"/>
              <a:gd name="T4" fmla="*/ 107191581 w 21600"/>
              <a:gd name="T5" fmla="*/ 107460397 h 21600"/>
              <a:gd name="T6" fmla="*/ 89575058 w 21600"/>
              <a:gd name="T7" fmla="*/ 117547249 h 21600"/>
              <a:gd name="T8" fmla="*/ 68188276 w 21600"/>
              <a:gd name="T9" fmla="*/ 117783398 h 21600"/>
              <a:gd name="T10" fmla="*/ 47251691 w 21600"/>
              <a:gd name="T11" fmla="*/ 112465556 h 21600"/>
              <a:gd name="T12" fmla="*/ 8824595 w 21600"/>
              <a:gd name="T13" fmla="*/ 110758693 h 21600"/>
              <a:gd name="T14" fmla="*/ 0 w 21600"/>
              <a:gd name="T15" fmla="*/ 101928489 h 21600"/>
              <a:gd name="T16" fmla="*/ 2590465 w 21600"/>
              <a:gd name="T17" fmla="*/ 48041948 h 21600"/>
              <a:gd name="T18" fmla="*/ 34662110 w 21600"/>
              <a:gd name="T19" fmla="*/ 45467976 h 21600"/>
              <a:gd name="T20" fmla="*/ 40446643 w 21600"/>
              <a:gd name="T21" fmla="*/ 40292937 h 21600"/>
              <a:gd name="T22" fmla="*/ 45424108 w 21600"/>
              <a:gd name="T23" fmla="*/ 34634717 h 21600"/>
              <a:gd name="T24" fmla="*/ 55949956 w 21600"/>
              <a:gd name="T25" fmla="*/ 24037308 h 21600"/>
              <a:gd name="T26" fmla="*/ 58589898 w 21600"/>
              <a:gd name="T27" fmla="*/ 13933981 h 21600"/>
              <a:gd name="T28" fmla="*/ 61256915 w 21600"/>
              <a:gd name="T29" fmla="*/ 4264043 h 21600"/>
              <a:gd name="T30" fmla="*/ 70806116 w 21600"/>
              <a:gd name="T31" fmla="*/ 0 h 21600"/>
              <a:gd name="T32" fmla="*/ 85431736 w 21600"/>
              <a:gd name="T33" fmla="*/ 6975228 h 21600"/>
              <a:gd name="T34" fmla="*/ 90935951 w 21600"/>
              <a:gd name="T35" fmla="*/ 22626955 h 21600"/>
              <a:gd name="T36" fmla="*/ 86485236 w 21600"/>
              <a:gd name="T37" fmla="*/ 38948237 h 21600"/>
              <a:gd name="T38" fmla="*/ 96874189 w 21600"/>
              <a:gd name="T39" fmla="*/ 38421486 h 21600"/>
              <a:gd name="T40" fmla="*/ 111719148 w 21600"/>
              <a:gd name="T41" fmla="*/ 41796635 h 21600"/>
              <a:gd name="T42" fmla="*/ 118540689 w 21600"/>
              <a:gd name="T43" fmla="*/ 54890864 h 21600"/>
              <a:gd name="T44" fmla="*/ 117053483 w 21600"/>
              <a:gd name="T45" fmla="*/ 63353297 h 21600"/>
              <a:gd name="T46" fmla="*/ 27571753 w 21600"/>
              <a:gd name="T47" fmla="*/ 99958419 h 21600"/>
              <a:gd name="T48" fmla="*/ 27571753 w 21600"/>
              <a:gd name="T49" fmla="*/ 91572838 h 21600"/>
              <a:gd name="T50" fmla="*/ 19136695 w 21600"/>
              <a:gd name="T51" fmla="*/ 91572838 h 21600"/>
              <a:gd name="T52" fmla="*/ 19136695 w 21600"/>
              <a:gd name="T53" fmla="*/ 100007579 h 21600"/>
              <a:gd name="T54" fmla="*/ 105172034 w 21600"/>
              <a:gd name="T55" fmla="*/ 78714441 h 21600"/>
              <a:gd name="T56" fmla="*/ 108695278 w 21600"/>
              <a:gd name="T57" fmla="*/ 66393677 h 21600"/>
              <a:gd name="T58" fmla="*/ 108848966 w 21600"/>
              <a:gd name="T59" fmla="*/ 59539152 h 21600"/>
              <a:gd name="T60" fmla="*/ 108475621 w 21600"/>
              <a:gd name="T61" fmla="*/ 50769326 h 21600"/>
              <a:gd name="T62" fmla="*/ 101077871 w 21600"/>
              <a:gd name="T63" fmla="*/ 47547883 h 21600"/>
              <a:gd name="T64" fmla="*/ 90129184 w 21600"/>
              <a:gd name="T65" fmla="*/ 47624735 h 21600"/>
              <a:gd name="T66" fmla="*/ 78840436 w 21600"/>
              <a:gd name="T67" fmla="*/ 47624735 h 21600"/>
              <a:gd name="T68" fmla="*/ 75690554 w 21600"/>
              <a:gd name="T69" fmla="*/ 40726342 h 21600"/>
              <a:gd name="T70" fmla="*/ 80936835 w 21600"/>
              <a:gd name="T71" fmla="*/ 29366351 h 21600"/>
              <a:gd name="T72" fmla="*/ 81293705 w 21600"/>
              <a:gd name="T73" fmla="*/ 17759010 h 21600"/>
              <a:gd name="T74" fmla="*/ 75602518 w 21600"/>
              <a:gd name="T75" fmla="*/ 10119836 h 21600"/>
              <a:gd name="T76" fmla="*/ 69939006 w 21600"/>
              <a:gd name="T77" fmla="*/ 8819303 h 21600"/>
              <a:gd name="T78" fmla="*/ 68451801 w 21600"/>
              <a:gd name="T79" fmla="*/ 9560101 h 21600"/>
              <a:gd name="T80" fmla="*/ 66558266 w 21600"/>
              <a:gd name="T81" fmla="*/ 19679938 h 21600"/>
              <a:gd name="T82" fmla="*/ 58156175 w 21600"/>
              <a:gd name="T83" fmla="*/ 34947419 h 21600"/>
              <a:gd name="T84" fmla="*/ 48135293 w 21600"/>
              <a:gd name="T85" fmla="*/ 44908258 h 21600"/>
              <a:gd name="T86" fmla="*/ 41467140 w 21600"/>
              <a:gd name="T87" fmla="*/ 51592568 h 21600"/>
              <a:gd name="T88" fmla="*/ 36473201 w 21600"/>
              <a:gd name="T89" fmla="*/ 54226919 h 21600"/>
              <a:gd name="T90" fmla="*/ 46571235 w 21600"/>
              <a:gd name="T91" fmla="*/ 103152487 h 21600"/>
              <a:gd name="T92" fmla="*/ 66991971 w 21600"/>
              <a:gd name="T93" fmla="*/ 108344000 h 21600"/>
              <a:gd name="T94" fmla="*/ 86161651 w 21600"/>
              <a:gd name="T95" fmla="*/ 109134275 h 21600"/>
              <a:gd name="T96" fmla="*/ 99343633 w 21600"/>
              <a:gd name="T97" fmla="*/ 102965814 h 21600"/>
              <a:gd name="T98" fmla="*/ 101621096 w 21600"/>
              <a:gd name="T99" fmla="*/ 94536348 h 21600"/>
              <a:gd name="T100" fmla="*/ 105341914 w 21600"/>
              <a:gd name="T101" fmla="*/ 89251173 h 21600"/>
              <a:gd name="T102" fmla="*/ 105172034 w 21600"/>
              <a:gd name="T103" fmla="*/ 78714441 h 216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600" h="21600">
                <a:moveTo>
                  <a:pt x="21329" y="11544"/>
                </a:moveTo>
                <a:cubicBezTo>
                  <a:pt x="21493" y="11931"/>
                  <a:pt x="21572" y="12338"/>
                  <a:pt x="21572" y="12758"/>
                </a:cubicBezTo>
                <a:cubicBezTo>
                  <a:pt x="21572" y="13464"/>
                  <a:pt x="21388" y="14105"/>
                  <a:pt x="21018" y="14679"/>
                </a:cubicBezTo>
                <a:cubicBezTo>
                  <a:pt x="21111" y="15215"/>
                  <a:pt x="21077" y="15746"/>
                  <a:pt x="20925" y="16285"/>
                </a:cubicBezTo>
                <a:cubicBezTo>
                  <a:pt x="20769" y="16819"/>
                  <a:pt x="20512" y="17288"/>
                  <a:pt x="20142" y="17697"/>
                </a:cubicBezTo>
                <a:cubicBezTo>
                  <a:pt x="20105" y="18451"/>
                  <a:pt x="19902" y="19081"/>
                  <a:pt x="19532" y="19581"/>
                </a:cubicBezTo>
                <a:cubicBezTo>
                  <a:pt x="19161" y="20081"/>
                  <a:pt x="18701" y="20482"/>
                  <a:pt x="18147" y="20784"/>
                </a:cubicBezTo>
                <a:cubicBezTo>
                  <a:pt x="17593" y="21089"/>
                  <a:pt x="16983" y="21298"/>
                  <a:pt x="16322" y="21419"/>
                </a:cubicBezTo>
                <a:cubicBezTo>
                  <a:pt x="15660" y="21541"/>
                  <a:pt x="15010" y="21600"/>
                  <a:pt x="14380" y="21600"/>
                </a:cubicBezTo>
                <a:cubicBezTo>
                  <a:pt x="13730" y="21600"/>
                  <a:pt x="13078" y="21555"/>
                  <a:pt x="12425" y="21462"/>
                </a:cubicBezTo>
                <a:cubicBezTo>
                  <a:pt x="11772" y="21363"/>
                  <a:pt x="11128" y="21236"/>
                  <a:pt x="10498" y="21075"/>
                </a:cubicBezTo>
                <a:cubicBezTo>
                  <a:pt x="9865" y="20894"/>
                  <a:pt x="9237" y="20702"/>
                  <a:pt x="8610" y="20493"/>
                </a:cubicBezTo>
                <a:cubicBezTo>
                  <a:pt x="7983" y="20287"/>
                  <a:pt x="7341" y="20182"/>
                  <a:pt x="6680" y="20182"/>
                </a:cubicBezTo>
                <a:lnTo>
                  <a:pt x="1608" y="20182"/>
                </a:lnTo>
                <a:cubicBezTo>
                  <a:pt x="1167" y="20182"/>
                  <a:pt x="786" y="20030"/>
                  <a:pt x="472" y="19714"/>
                </a:cubicBezTo>
                <a:cubicBezTo>
                  <a:pt x="158" y="19406"/>
                  <a:pt x="0" y="19025"/>
                  <a:pt x="0" y="18573"/>
                </a:cubicBezTo>
                <a:lnTo>
                  <a:pt x="0" y="9881"/>
                </a:lnTo>
                <a:cubicBezTo>
                  <a:pt x="0" y="9440"/>
                  <a:pt x="158" y="9065"/>
                  <a:pt x="472" y="8754"/>
                </a:cubicBezTo>
                <a:cubicBezTo>
                  <a:pt x="786" y="8441"/>
                  <a:pt x="1167" y="8285"/>
                  <a:pt x="1608" y="8285"/>
                </a:cubicBezTo>
                <a:lnTo>
                  <a:pt x="6316" y="8285"/>
                </a:lnTo>
                <a:cubicBezTo>
                  <a:pt x="6559" y="8161"/>
                  <a:pt x="6751" y="8023"/>
                  <a:pt x="6898" y="7873"/>
                </a:cubicBezTo>
                <a:cubicBezTo>
                  <a:pt x="7042" y="7723"/>
                  <a:pt x="7197" y="7548"/>
                  <a:pt x="7370" y="7342"/>
                </a:cubicBezTo>
                <a:cubicBezTo>
                  <a:pt x="7514" y="7161"/>
                  <a:pt x="7663" y="6986"/>
                  <a:pt x="7810" y="6820"/>
                </a:cubicBezTo>
                <a:cubicBezTo>
                  <a:pt x="7957" y="6653"/>
                  <a:pt x="8113" y="6484"/>
                  <a:pt x="8277" y="6311"/>
                </a:cubicBezTo>
                <a:cubicBezTo>
                  <a:pt x="8570" y="5998"/>
                  <a:pt x="8918" y="5690"/>
                  <a:pt x="9302" y="5385"/>
                </a:cubicBezTo>
                <a:cubicBezTo>
                  <a:pt x="9692" y="5086"/>
                  <a:pt x="9989" y="4750"/>
                  <a:pt x="10195" y="4380"/>
                </a:cubicBezTo>
                <a:cubicBezTo>
                  <a:pt x="10339" y="4117"/>
                  <a:pt x="10444" y="3826"/>
                  <a:pt x="10506" y="3507"/>
                </a:cubicBezTo>
                <a:cubicBezTo>
                  <a:pt x="10565" y="3188"/>
                  <a:pt x="10628" y="2866"/>
                  <a:pt x="10676" y="2539"/>
                </a:cubicBezTo>
                <a:cubicBezTo>
                  <a:pt x="10727" y="2217"/>
                  <a:pt x="10780" y="1900"/>
                  <a:pt x="10845" y="1593"/>
                </a:cubicBezTo>
                <a:cubicBezTo>
                  <a:pt x="10907" y="1288"/>
                  <a:pt x="11015" y="1017"/>
                  <a:pt x="11162" y="777"/>
                </a:cubicBezTo>
                <a:cubicBezTo>
                  <a:pt x="11311" y="537"/>
                  <a:pt x="11523" y="350"/>
                  <a:pt x="11800" y="209"/>
                </a:cubicBezTo>
                <a:cubicBezTo>
                  <a:pt x="12074" y="68"/>
                  <a:pt x="12442" y="0"/>
                  <a:pt x="12902" y="0"/>
                </a:cubicBezTo>
                <a:cubicBezTo>
                  <a:pt x="13451" y="0"/>
                  <a:pt x="13956" y="113"/>
                  <a:pt x="14411" y="345"/>
                </a:cubicBezTo>
                <a:cubicBezTo>
                  <a:pt x="14869" y="573"/>
                  <a:pt x="15251" y="881"/>
                  <a:pt x="15567" y="1271"/>
                </a:cubicBezTo>
                <a:cubicBezTo>
                  <a:pt x="15881" y="1658"/>
                  <a:pt x="16127" y="2101"/>
                  <a:pt x="16305" y="2601"/>
                </a:cubicBezTo>
                <a:cubicBezTo>
                  <a:pt x="16480" y="3104"/>
                  <a:pt x="16570" y="3609"/>
                  <a:pt x="16570" y="4123"/>
                </a:cubicBezTo>
                <a:cubicBezTo>
                  <a:pt x="16570" y="4654"/>
                  <a:pt x="16491" y="5162"/>
                  <a:pt x="16333" y="5645"/>
                </a:cubicBezTo>
                <a:cubicBezTo>
                  <a:pt x="16175" y="6125"/>
                  <a:pt x="15982" y="6611"/>
                  <a:pt x="15759" y="7097"/>
                </a:cubicBezTo>
                <a:cubicBezTo>
                  <a:pt x="16073" y="7080"/>
                  <a:pt x="16389" y="7057"/>
                  <a:pt x="16706" y="7035"/>
                </a:cubicBezTo>
                <a:cubicBezTo>
                  <a:pt x="17019" y="7012"/>
                  <a:pt x="17336" y="7001"/>
                  <a:pt x="17652" y="7001"/>
                </a:cubicBezTo>
                <a:cubicBezTo>
                  <a:pt x="18150" y="7001"/>
                  <a:pt x="18630" y="7049"/>
                  <a:pt x="19099" y="7145"/>
                </a:cubicBezTo>
                <a:cubicBezTo>
                  <a:pt x="19568" y="7238"/>
                  <a:pt x="19986" y="7396"/>
                  <a:pt x="20357" y="7616"/>
                </a:cubicBezTo>
                <a:cubicBezTo>
                  <a:pt x="20727" y="7839"/>
                  <a:pt x="21026" y="8144"/>
                  <a:pt x="21255" y="8528"/>
                </a:cubicBezTo>
                <a:cubicBezTo>
                  <a:pt x="21487" y="8918"/>
                  <a:pt x="21600" y="9409"/>
                  <a:pt x="21600" y="10002"/>
                </a:cubicBezTo>
                <a:cubicBezTo>
                  <a:pt x="21600" y="10265"/>
                  <a:pt x="21580" y="10519"/>
                  <a:pt x="21535" y="10773"/>
                </a:cubicBezTo>
                <a:cubicBezTo>
                  <a:pt x="21484" y="11030"/>
                  <a:pt x="21419" y="11284"/>
                  <a:pt x="21329" y="11544"/>
                </a:cubicBezTo>
                <a:moveTo>
                  <a:pt x="4258" y="18519"/>
                </a:moveTo>
                <a:cubicBezTo>
                  <a:pt x="4555" y="18519"/>
                  <a:pt x="4809" y="18417"/>
                  <a:pt x="5024" y="18214"/>
                </a:cubicBezTo>
                <a:cubicBezTo>
                  <a:pt x="5233" y="18014"/>
                  <a:pt x="5341" y="17759"/>
                  <a:pt x="5341" y="17454"/>
                </a:cubicBezTo>
                <a:cubicBezTo>
                  <a:pt x="5341" y="17155"/>
                  <a:pt x="5233" y="16901"/>
                  <a:pt x="5024" y="16686"/>
                </a:cubicBezTo>
                <a:cubicBezTo>
                  <a:pt x="4812" y="16477"/>
                  <a:pt x="4558" y="16373"/>
                  <a:pt x="4258" y="16373"/>
                </a:cubicBezTo>
                <a:cubicBezTo>
                  <a:pt x="3942" y="16373"/>
                  <a:pt x="3685" y="16477"/>
                  <a:pt x="3487" y="16686"/>
                </a:cubicBezTo>
                <a:cubicBezTo>
                  <a:pt x="3289" y="16901"/>
                  <a:pt x="3190" y="17155"/>
                  <a:pt x="3190" y="17454"/>
                </a:cubicBezTo>
                <a:cubicBezTo>
                  <a:pt x="3190" y="17768"/>
                  <a:pt x="3289" y="18025"/>
                  <a:pt x="3487" y="18223"/>
                </a:cubicBezTo>
                <a:cubicBezTo>
                  <a:pt x="3682" y="18420"/>
                  <a:pt x="3939" y="18519"/>
                  <a:pt x="4258" y="18519"/>
                </a:cubicBezTo>
                <a:moveTo>
                  <a:pt x="19164" y="14343"/>
                </a:moveTo>
                <a:cubicBezTo>
                  <a:pt x="19704" y="13902"/>
                  <a:pt x="19975" y="13346"/>
                  <a:pt x="19975" y="12679"/>
                </a:cubicBezTo>
                <a:cubicBezTo>
                  <a:pt x="19975" y="12473"/>
                  <a:pt x="19919" y="12281"/>
                  <a:pt x="19806" y="12098"/>
                </a:cubicBezTo>
                <a:cubicBezTo>
                  <a:pt x="19695" y="11920"/>
                  <a:pt x="19577" y="11762"/>
                  <a:pt x="19447" y="11623"/>
                </a:cubicBezTo>
                <a:cubicBezTo>
                  <a:pt x="19591" y="11363"/>
                  <a:pt x="19721" y="11106"/>
                  <a:pt x="19834" y="10849"/>
                </a:cubicBezTo>
                <a:cubicBezTo>
                  <a:pt x="19944" y="10592"/>
                  <a:pt x="20003" y="10313"/>
                  <a:pt x="20003" y="10002"/>
                </a:cubicBezTo>
                <a:cubicBezTo>
                  <a:pt x="20003" y="9689"/>
                  <a:pt x="19924" y="9440"/>
                  <a:pt x="19766" y="9251"/>
                </a:cubicBezTo>
                <a:cubicBezTo>
                  <a:pt x="19608" y="9070"/>
                  <a:pt x="19416" y="8929"/>
                  <a:pt x="19184" y="8833"/>
                </a:cubicBezTo>
                <a:cubicBezTo>
                  <a:pt x="18955" y="8740"/>
                  <a:pt x="18698" y="8683"/>
                  <a:pt x="18418" y="8664"/>
                </a:cubicBezTo>
                <a:cubicBezTo>
                  <a:pt x="18138" y="8644"/>
                  <a:pt x="17884" y="8635"/>
                  <a:pt x="17650" y="8635"/>
                </a:cubicBezTo>
                <a:cubicBezTo>
                  <a:pt x="17243" y="8635"/>
                  <a:pt x="16836" y="8650"/>
                  <a:pt x="16423" y="8678"/>
                </a:cubicBezTo>
                <a:cubicBezTo>
                  <a:pt x="16011" y="8706"/>
                  <a:pt x="15607" y="8720"/>
                  <a:pt x="15200" y="8720"/>
                </a:cubicBezTo>
                <a:cubicBezTo>
                  <a:pt x="14917" y="8720"/>
                  <a:pt x="14643" y="8706"/>
                  <a:pt x="14366" y="8678"/>
                </a:cubicBezTo>
                <a:cubicBezTo>
                  <a:pt x="14089" y="8650"/>
                  <a:pt x="13829" y="8585"/>
                  <a:pt x="13575" y="8475"/>
                </a:cubicBezTo>
                <a:cubicBezTo>
                  <a:pt x="13575" y="8105"/>
                  <a:pt x="13646" y="7754"/>
                  <a:pt x="13792" y="7421"/>
                </a:cubicBezTo>
                <a:cubicBezTo>
                  <a:pt x="13937" y="7088"/>
                  <a:pt x="14095" y="6752"/>
                  <a:pt x="14276" y="6413"/>
                </a:cubicBezTo>
                <a:cubicBezTo>
                  <a:pt x="14448" y="6074"/>
                  <a:pt x="14606" y="5721"/>
                  <a:pt x="14748" y="5351"/>
                </a:cubicBezTo>
                <a:cubicBezTo>
                  <a:pt x="14886" y="4984"/>
                  <a:pt x="14954" y="4575"/>
                  <a:pt x="14954" y="4123"/>
                </a:cubicBezTo>
                <a:cubicBezTo>
                  <a:pt x="14954" y="3824"/>
                  <a:pt x="14906" y="3530"/>
                  <a:pt x="14813" y="3236"/>
                </a:cubicBezTo>
                <a:cubicBezTo>
                  <a:pt x="14717" y="2945"/>
                  <a:pt x="14584" y="2677"/>
                  <a:pt x="14411" y="2440"/>
                </a:cubicBezTo>
                <a:cubicBezTo>
                  <a:pt x="14239" y="2200"/>
                  <a:pt x="14027" y="2002"/>
                  <a:pt x="13776" y="1844"/>
                </a:cubicBezTo>
                <a:cubicBezTo>
                  <a:pt x="13521" y="1689"/>
                  <a:pt x="13230" y="1607"/>
                  <a:pt x="12894" y="1607"/>
                </a:cubicBezTo>
                <a:lnTo>
                  <a:pt x="12744" y="1607"/>
                </a:lnTo>
                <a:cubicBezTo>
                  <a:pt x="12682" y="1607"/>
                  <a:pt x="12631" y="1618"/>
                  <a:pt x="12594" y="1635"/>
                </a:cubicBezTo>
                <a:cubicBezTo>
                  <a:pt x="12524" y="1672"/>
                  <a:pt x="12481" y="1706"/>
                  <a:pt x="12473" y="1742"/>
                </a:cubicBezTo>
                <a:cubicBezTo>
                  <a:pt x="12464" y="1779"/>
                  <a:pt x="12450" y="1838"/>
                  <a:pt x="12430" y="1920"/>
                </a:cubicBezTo>
                <a:cubicBezTo>
                  <a:pt x="12323" y="2451"/>
                  <a:pt x="12221" y="3007"/>
                  <a:pt x="12128" y="3586"/>
                </a:cubicBezTo>
                <a:cubicBezTo>
                  <a:pt x="12035" y="4168"/>
                  <a:pt x="11854" y="4699"/>
                  <a:pt x="11597" y="5176"/>
                </a:cubicBezTo>
                <a:cubicBezTo>
                  <a:pt x="11334" y="5636"/>
                  <a:pt x="11001" y="6035"/>
                  <a:pt x="10597" y="6368"/>
                </a:cubicBezTo>
                <a:cubicBezTo>
                  <a:pt x="10190" y="6701"/>
                  <a:pt x="9803" y="7051"/>
                  <a:pt x="9432" y="7421"/>
                </a:cubicBezTo>
                <a:cubicBezTo>
                  <a:pt x="9170" y="7701"/>
                  <a:pt x="8949" y="7955"/>
                  <a:pt x="8771" y="8183"/>
                </a:cubicBezTo>
                <a:cubicBezTo>
                  <a:pt x="8593" y="8412"/>
                  <a:pt x="8404" y="8632"/>
                  <a:pt x="8212" y="8833"/>
                </a:cubicBezTo>
                <a:cubicBezTo>
                  <a:pt x="8017" y="9036"/>
                  <a:pt x="7799" y="9223"/>
                  <a:pt x="7556" y="9401"/>
                </a:cubicBezTo>
                <a:cubicBezTo>
                  <a:pt x="7313" y="9576"/>
                  <a:pt x="7019" y="9737"/>
                  <a:pt x="6674" y="9881"/>
                </a:cubicBezTo>
                <a:lnTo>
                  <a:pt x="6646" y="9881"/>
                </a:lnTo>
                <a:lnTo>
                  <a:pt x="6646" y="18573"/>
                </a:lnTo>
                <a:cubicBezTo>
                  <a:pt x="7279" y="18573"/>
                  <a:pt x="7889" y="18649"/>
                  <a:pt x="8486" y="18796"/>
                </a:cubicBezTo>
                <a:cubicBezTo>
                  <a:pt x="9082" y="18946"/>
                  <a:pt x="9684" y="19104"/>
                  <a:pt x="10294" y="19270"/>
                </a:cubicBezTo>
                <a:cubicBezTo>
                  <a:pt x="10902" y="19440"/>
                  <a:pt x="11538" y="19592"/>
                  <a:pt x="12207" y="19742"/>
                </a:cubicBezTo>
                <a:cubicBezTo>
                  <a:pt x="12874" y="19892"/>
                  <a:pt x="13595" y="19965"/>
                  <a:pt x="14375" y="19965"/>
                </a:cubicBezTo>
                <a:cubicBezTo>
                  <a:pt x="14781" y="19965"/>
                  <a:pt x="15222" y="19940"/>
                  <a:pt x="15700" y="19886"/>
                </a:cubicBezTo>
                <a:cubicBezTo>
                  <a:pt x="16177" y="19830"/>
                  <a:pt x="16627" y="19711"/>
                  <a:pt x="17048" y="19527"/>
                </a:cubicBezTo>
                <a:cubicBezTo>
                  <a:pt x="17469" y="19344"/>
                  <a:pt x="17816" y="19087"/>
                  <a:pt x="18102" y="18762"/>
                </a:cubicBezTo>
                <a:cubicBezTo>
                  <a:pt x="18387" y="18440"/>
                  <a:pt x="18526" y="18011"/>
                  <a:pt x="18526" y="17477"/>
                </a:cubicBezTo>
                <a:cubicBezTo>
                  <a:pt x="18526" y="17387"/>
                  <a:pt x="18523" y="17305"/>
                  <a:pt x="18517" y="17226"/>
                </a:cubicBezTo>
                <a:cubicBezTo>
                  <a:pt x="18503" y="17152"/>
                  <a:pt x="18489" y="17071"/>
                  <a:pt x="18472" y="16980"/>
                </a:cubicBezTo>
                <a:cubicBezTo>
                  <a:pt x="18786" y="16836"/>
                  <a:pt x="19029" y="16596"/>
                  <a:pt x="19195" y="16263"/>
                </a:cubicBezTo>
                <a:cubicBezTo>
                  <a:pt x="19365" y="15930"/>
                  <a:pt x="19447" y="15594"/>
                  <a:pt x="19447" y="15263"/>
                </a:cubicBezTo>
                <a:cubicBezTo>
                  <a:pt x="19450" y="14913"/>
                  <a:pt x="19351" y="14605"/>
                  <a:pt x="19164" y="14343"/>
                </a:cubicBezTo>
              </a:path>
            </a:pathLst>
          </a:custGeom>
          <a:solidFill>
            <a:schemeClr val="accent6"/>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45" name="AutoShape 116">
            <a:extLst>
              <a:ext uri="{FF2B5EF4-FFF2-40B4-BE49-F238E27FC236}">
                <a16:creationId xmlns:a16="http://schemas.microsoft.com/office/drawing/2014/main" id="{087DC802-DD1E-4E47-9F12-C1BC9C0B129B}"/>
              </a:ext>
            </a:extLst>
          </p:cNvPr>
          <p:cNvSpPr>
            <a:spLocks/>
          </p:cNvSpPr>
          <p:nvPr/>
        </p:nvSpPr>
        <p:spPr bwMode="auto">
          <a:xfrm>
            <a:off x="7025812" y="4927651"/>
            <a:ext cx="224606" cy="224606"/>
          </a:xfrm>
          <a:custGeom>
            <a:avLst/>
            <a:gdLst>
              <a:gd name="T0" fmla="*/ 59303320 w 21600"/>
              <a:gd name="T1" fmla="*/ 0 h 21600"/>
              <a:gd name="T2" fmla="*/ 82391373 w 21600"/>
              <a:gd name="T3" fmla="*/ 4631796 h 21600"/>
              <a:gd name="T4" fmla="*/ 101248051 w 21600"/>
              <a:gd name="T5" fmla="*/ 17325605 h 21600"/>
              <a:gd name="T6" fmla="*/ 113936268 w 21600"/>
              <a:gd name="T7" fmla="*/ 36154907 h 21600"/>
              <a:gd name="T8" fmla="*/ 118540689 w 21600"/>
              <a:gd name="T9" fmla="*/ 59275945 h 21600"/>
              <a:gd name="T10" fmla="*/ 113936268 w 21600"/>
              <a:gd name="T11" fmla="*/ 82369290 h 21600"/>
              <a:gd name="T12" fmla="*/ 101248051 w 21600"/>
              <a:gd name="T13" fmla="*/ 101231559 h 21600"/>
              <a:gd name="T14" fmla="*/ 82391373 w 21600"/>
              <a:gd name="T15" fmla="*/ 113908893 h 21600"/>
              <a:gd name="T16" fmla="*/ 59303320 w 21600"/>
              <a:gd name="T17" fmla="*/ 118540689 h 21600"/>
              <a:gd name="T18" fmla="*/ 36176991 w 21600"/>
              <a:gd name="T19" fmla="*/ 113908893 h 21600"/>
              <a:gd name="T20" fmla="*/ 17320013 w 21600"/>
              <a:gd name="T21" fmla="*/ 101231559 h 21600"/>
              <a:gd name="T22" fmla="*/ 4637405 w 21600"/>
              <a:gd name="T23" fmla="*/ 82369290 h 21600"/>
              <a:gd name="T24" fmla="*/ 0 w 21600"/>
              <a:gd name="T25" fmla="*/ 59275945 h 21600"/>
              <a:gd name="T26" fmla="*/ 4637405 w 21600"/>
              <a:gd name="T27" fmla="*/ 36154907 h 21600"/>
              <a:gd name="T28" fmla="*/ 17320013 w 21600"/>
              <a:gd name="T29" fmla="*/ 17325605 h 21600"/>
              <a:gd name="T30" fmla="*/ 36176991 w 21600"/>
              <a:gd name="T31" fmla="*/ 4631796 h 21600"/>
              <a:gd name="T32" fmla="*/ 59303320 w 21600"/>
              <a:gd name="T33" fmla="*/ 0 h 21600"/>
              <a:gd name="T34" fmla="*/ 59303320 w 21600"/>
              <a:gd name="T35" fmla="*/ 100748694 h 21600"/>
              <a:gd name="T36" fmla="*/ 75492998 w 21600"/>
              <a:gd name="T37" fmla="*/ 97477774 h 21600"/>
              <a:gd name="T38" fmla="*/ 88641978 w 21600"/>
              <a:gd name="T39" fmla="*/ 88581618 h 21600"/>
              <a:gd name="T40" fmla="*/ 97543743 w 21600"/>
              <a:gd name="T41" fmla="*/ 75443521 h 21600"/>
              <a:gd name="T42" fmla="*/ 100814346 w 21600"/>
              <a:gd name="T43" fmla="*/ 59275945 h 21600"/>
              <a:gd name="T44" fmla="*/ 97543743 w 21600"/>
              <a:gd name="T45" fmla="*/ 43097168 h 21600"/>
              <a:gd name="T46" fmla="*/ 88641978 w 21600"/>
              <a:gd name="T47" fmla="*/ 29959053 h 21600"/>
              <a:gd name="T48" fmla="*/ 75460013 w 21600"/>
              <a:gd name="T49" fmla="*/ 21062915 h 21600"/>
              <a:gd name="T50" fmla="*/ 59303320 w 21600"/>
              <a:gd name="T51" fmla="*/ 17791994 h 21600"/>
              <a:gd name="T52" fmla="*/ 43080675 w 21600"/>
              <a:gd name="T53" fmla="*/ 21062915 h 21600"/>
              <a:gd name="T54" fmla="*/ 29947852 w 21600"/>
              <a:gd name="T55" fmla="*/ 29959053 h 21600"/>
              <a:gd name="T56" fmla="*/ 21073798 w 21600"/>
              <a:gd name="T57" fmla="*/ 43097168 h 21600"/>
              <a:gd name="T58" fmla="*/ 17803195 w 21600"/>
              <a:gd name="T59" fmla="*/ 59275945 h 21600"/>
              <a:gd name="T60" fmla="*/ 21073798 w 21600"/>
              <a:gd name="T61" fmla="*/ 75443521 h 21600"/>
              <a:gd name="T62" fmla="*/ 29947852 w 21600"/>
              <a:gd name="T63" fmla="*/ 88581618 h 21600"/>
              <a:gd name="T64" fmla="*/ 43080675 w 21600"/>
              <a:gd name="T65" fmla="*/ 97477774 h 21600"/>
              <a:gd name="T66" fmla="*/ 59303320 w 21600"/>
              <a:gd name="T67" fmla="*/ 100748694 h 21600"/>
              <a:gd name="T68" fmla="*/ 79784416 w 21600"/>
              <a:gd name="T69" fmla="*/ 59275945 h 21600"/>
              <a:gd name="T70" fmla="*/ 83988416 w 21600"/>
              <a:gd name="T71" fmla="*/ 61015474 h 21600"/>
              <a:gd name="T72" fmla="*/ 85711453 w 21600"/>
              <a:gd name="T73" fmla="*/ 65213865 h 21600"/>
              <a:gd name="T74" fmla="*/ 85711453 w 21600"/>
              <a:gd name="T75" fmla="*/ 71151785 h 21600"/>
              <a:gd name="T76" fmla="*/ 83988416 w 21600"/>
              <a:gd name="T77" fmla="*/ 75333701 h 21600"/>
              <a:gd name="T78" fmla="*/ 79784416 w 21600"/>
              <a:gd name="T79" fmla="*/ 77067939 h 21600"/>
              <a:gd name="T80" fmla="*/ 53068890 w 21600"/>
              <a:gd name="T81" fmla="*/ 77067939 h 21600"/>
              <a:gd name="T82" fmla="*/ 48865208 w 21600"/>
              <a:gd name="T83" fmla="*/ 75333701 h 21600"/>
              <a:gd name="T84" fmla="*/ 47125361 w 21600"/>
              <a:gd name="T85" fmla="*/ 71151785 h 21600"/>
              <a:gd name="T86" fmla="*/ 47125361 w 21600"/>
              <a:gd name="T87" fmla="*/ 36637789 h 21600"/>
              <a:gd name="T88" fmla="*/ 48865208 w 21600"/>
              <a:gd name="T89" fmla="*/ 32467074 h 21600"/>
              <a:gd name="T90" fmla="*/ 53068890 w 21600"/>
              <a:gd name="T91" fmla="*/ 30699851 h 21600"/>
              <a:gd name="T92" fmla="*/ 59006811 w 21600"/>
              <a:gd name="T93" fmla="*/ 30699851 h 21600"/>
              <a:gd name="T94" fmla="*/ 63227303 w 21600"/>
              <a:gd name="T95" fmla="*/ 32467074 h 21600"/>
              <a:gd name="T96" fmla="*/ 64851703 w 21600"/>
              <a:gd name="T97" fmla="*/ 36637789 h 21600"/>
              <a:gd name="T98" fmla="*/ 64851703 w 21600"/>
              <a:gd name="T99" fmla="*/ 59275945 h 21600"/>
              <a:gd name="T100" fmla="*/ 79784416 w 21600"/>
              <a:gd name="T101" fmla="*/ 59275945 h 21600"/>
              <a:gd name="T102" fmla="*/ 79784416 w 21600"/>
              <a:gd name="T103" fmla="*/ 59275945 h 216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600" h="21600">
                <a:moveTo>
                  <a:pt x="10806" y="0"/>
                </a:moveTo>
                <a:cubicBezTo>
                  <a:pt x="12303" y="0"/>
                  <a:pt x="13705" y="280"/>
                  <a:pt x="15013" y="844"/>
                </a:cubicBezTo>
                <a:cubicBezTo>
                  <a:pt x="16321" y="1409"/>
                  <a:pt x="17466" y="2177"/>
                  <a:pt x="18449" y="3157"/>
                </a:cubicBezTo>
                <a:cubicBezTo>
                  <a:pt x="19433" y="4134"/>
                  <a:pt x="20204" y="5278"/>
                  <a:pt x="20761" y="6588"/>
                </a:cubicBezTo>
                <a:cubicBezTo>
                  <a:pt x="21320" y="7901"/>
                  <a:pt x="21600" y="9305"/>
                  <a:pt x="21600" y="10801"/>
                </a:cubicBezTo>
                <a:cubicBezTo>
                  <a:pt x="21600" y="12295"/>
                  <a:pt x="21320" y="13699"/>
                  <a:pt x="20761" y="15009"/>
                </a:cubicBezTo>
                <a:cubicBezTo>
                  <a:pt x="20204" y="16322"/>
                  <a:pt x="19430" y="17466"/>
                  <a:pt x="18449" y="18446"/>
                </a:cubicBezTo>
                <a:cubicBezTo>
                  <a:pt x="17466" y="19423"/>
                  <a:pt x="16322" y="20194"/>
                  <a:pt x="15013" y="20756"/>
                </a:cubicBezTo>
                <a:cubicBezTo>
                  <a:pt x="13705" y="21320"/>
                  <a:pt x="12303" y="21600"/>
                  <a:pt x="10806" y="21600"/>
                </a:cubicBezTo>
                <a:cubicBezTo>
                  <a:pt x="9311" y="21600"/>
                  <a:pt x="7906" y="21320"/>
                  <a:pt x="6592" y="20756"/>
                </a:cubicBezTo>
                <a:cubicBezTo>
                  <a:pt x="5281" y="20194"/>
                  <a:pt x="4137" y="19423"/>
                  <a:pt x="3156" y="18446"/>
                </a:cubicBezTo>
                <a:cubicBezTo>
                  <a:pt x="2179" y="17466"/>
                  <a:pt x="1410" y="16322"/>
                  <a:pt x="845" y="15009"/>
                </a:cubicBezTo>
                <a:cubicBezTo>
                  <a:pt x="283" y="13699"/>
                  <a:pt x="0" y="12295"/>
                  <a:pt x="0" y="10801"/>
                </a:cubicBezTo>
                <a:cubicBezTo>
                  <a:pt x="0" y="9305"/>
                  <a:pt x="283" y="7901"/>
                  <a:pt x="845" y="6588"/>
                </a:cubicBezTo>
                <a:cubicBezTo>
                  <a:pt x="1410" y="5278"/>
                  <a:pt x="2181" y="4134"/>
                  <a:pt x="3156" y="3157"/>
                </a:cubicBezTo>
                <a:cubicBezTo>
                  <a:pt x="4137" y="2177"/>
                  <a:pt x="5281" y="1409"/>
                  <a:pt x="6592" y="844"/>
                </a:cubicBezTo>
                <a:cubicBezTo>
                  <a:pt x="7906" y="280"/>
                  <a:pt x="9311" y="0"/>
                  <a:pt x="10806" y="0"/>
                </a:cubicBezTo>
                <a:moveTo>
                  <a:pt x="10806" y="18358"/>
                </a:moveTo>
                <a:cubicBezTo>
                  <a:pt x="11862" y="18358"/>
                  <a:pt x="12846" y="18158"/>
                  <a:pt x="13756" y="17762"/>
                </a:cubicBezTo>
                <a:cubicBezTo>
                  <a:pt x="14666" y="17364"/>
                  <a:pt x="15462" y="16825"/>
                  <a:pt x="16152" y="16141"/>
                </a:cubicBezTo>
                <a:cubicBezTo>
                  <a:pt x="16839" y="15455"/>
                  <a:pt x="17378" y="14656"/>
                  <a:pt x="17774" y="13747"/>
                </a:cubicBezTo>
                <a:cubicBezTo>
                  <a:pt x="18170" y="12837"/>
                  <a:pt x="18370" y="11855"/>
                  <a:pt x="18370" y="10801"/>
                </a:cubicBezTo>
                <a:cubicBezTo>
                  <a:pt x="18370" y="9745"/>
                  <a:pt x="18172" y="8763"/>
                  <a:pt x="17774" y="7853"/>
                </a:cubicBezTo>
                <a:cubicBezTo>
                  <a:pt x="17375" y="6944"/>
                  <a:pt x="16839" y="6148"/>
                  <a:pt x="16152" y="5459"/>
                </a:cubicBezTo>
                <a:cubicBezTo>
                  <a:pt x="15465" y="4775"/>
                  <a:pt x="14666" y="4236"/>
                  <a:pt x="13750" y="3838"/>
                </a:cubicBezTo>
                <a:cubicBezTo>
                  <a:pt x="12835" y="3442"/>
                  <a:pt x="11851" y="3242"/>
                  <a:pt x="10806" y="3242"/>
                </a:cubicBezTo>
                <a:cubicBezTo>
                  <a:pt x="9752" y="3242"/>
                  <a:pt x="8765" y="3442"/>
                  <a:pt x="7850" y="3838"/>
                </a:cubicBezTo>
                <a:cubicBezTo>
                  <a:pt x="6934" y="4236"/>
                  <a:pt x="6138" y="4775"/>
                  <a:pt x="5457" y="5459"/>
                </a:cubicBezTo>
                <a:cubicBezTo>
                  <a:pt x="4776" y="6148"/>
                  <a:pt x="4236" y="6944"/>
                  <a:pt x="3840" y="7853"/>
                </a:cubicBezTo>
                <a:cubicBezTo>
                  <a:pt x="3442" y="8763"/>
                  <a:pt x="3244" y="9745"/>
                  <a:pt x="3244" y="10801"/>
                </a:cubicBezTo>
                <a:cubicBezTo>
                  <a:pt x="3244" y="11855"/>
                  <a:pt x="3442" y="12837"/>
                  <a:pt x="3840" y="13747"/>
                </a:cubicBezTo>
                <a:cubicBezTo>
                  <a:pt x="4239" y="14656"/>
                  <a:pt x="4776" y="15455"/>
                  <a:pt x="5457" y="16141"/>
                </a:cubicBezTo>
                <a:cubicBezTo>
                  <a:pt x="6135" y="16825"/>
                  <a:pt x="6932" y="17364"/>
                  <a:pt x="7850" y="17762"/>
                </a:cubicBezTo>
                <a:cubicBezTo>
                  <a:pt x="8765" y="18158"/>
                  <a:pt x="9752" y="18358"/>
                  <a:pt x="10806" y="18358"/>
                </a:cubicBezTo>
                <a:moveTo>
                  <a:pt x="14538" y="10801"/>
                </a:moveTo>
                <a:cubicBezTo>
                  <a:pt x="14835" y="10801"/>
                  <a:pt x="15089" y="10906"/>
                  <a:pt x="15304" y="11118"/>
                </a:cubicBezTo>
                <a:cubicBezTo>
                  <a:pt x="15513" y="11332"/>
                  <a:pt x="15618" y="11584"/>
                  <a:pt x="15618" y="11883"/>
                </a:cubicBezTo>
                <a:lnTo>
                  <a:pt x="15618" y="12965"/>
                </a:lnTo>
                <a:cubicBezTo>
                  <a:pt x="15618" y="13261"/>
                  <a:pt x="15513" y="13515"/>
                  <a:pt x="15304" y="13727"/>
                </a:cubicBezTo>
                <a:cubicBezTo>
                  <a:pt x="15090" y="13939"/>
                  <a:pt x="14835" y="14043"/>
                  <a:pt x="14538" y="14043"/>
                </a:cubicBezTo>
                <a:lnTo>
                  <a:pt x="9670" y="14043"/>
                </a:lnTo>
                <a:cubicBezTo>
                  <a:pt x="9373" y="14043"/>
                  <a:pt x="9116" y="13939"/>
                  <a:pt x="8904" y="13727"/>
                </a:cubicBezTo>
                <a:cubicBezTo>
                  <a:pt x="8692" y="13515"/>
                  <a:pt x="8587" y="13261"/>
                  <a:pt x="8587" y="12965"/>
                </a:cubicBezTo>
                <a:lnTo>
                  <a:pt x="8587" y="6676"/>
                </a:lnTo>
                <a:cubicBezTo>
                  <a:pt x="8587" y="6379"/>
                  <a:pt x="8692" y="6125"/>
                  <a:pt x="8904" y="5916"/>
                </a:cubicBezTo>
                <a:cubicBezTo>
                  <a:pt x="9113" y="5699"/>
                  <a:pt x="9370" y="5594"/>
                  <a:pt x="9670" y="5594"/>
                </a:cubicBezTo>
                <a:lnTo>
                  <a:pt x="10752" y="5594"/>
                </a:lnTo>
                <a:cubicBezTo>
                  <a:pt x="11066" y="5594"/>
                  <a:pt x="11323" y="5699"/>
                  <a:pt x="11521" y="5916"/>
                </a:cubicBezTo>
                <a:cubicBezTo>
                  <a:pt x="11718" y="6125"/>
                  <a:pt x="11817" y="6379"/>
                  <a:pt x="11817" y="6676"/>
                </a:cubicBezTo>
                <a:lnTo>
                  <a:pt x="11817" y="10801"/>
                </a:lnTo>
                <a:lnTo>
                  <a:pt x="14538" y="10801"/>
                </a:lnTo>
                <a:close/>
                <a:moveTo>
                  <a:pt x="14538" y="10801"/>
                </a:moveTo>
              </a:path>
            </a:pathLst>
          </a:custGeom>
          <a:solidFill>
            <a:schemeClr val="accent6"/>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46" name="AutoShape 117">
            <a:extLst>
              <a:ext uri="{FF2B5EF4-FFF2-40B4-BE49-F238E27FC236}">
                <a16:creationId xmlns:a16="http://schemas.microsoft.com/office/drawing/2014/main" id="{31614D2B-F571-964F-BC16-8840F4704F79}"/>
              </a:ext>
            </a:extLst>
          </p:cNvPr>
          <p:cNvSpPr>
            <a:spLocks/>
          </p:cNvSpPr>
          <p:nvPr/>
        </p:nvSpPr>
        <p:spPr bwMode="auto">
          <a:xfrm>
            <a:off x="7392934" y="4914950"/>
            <a:ext cx="224606" cy="224606"/>
          </a:xfrm>
          <a:custGeom>
            <a:avLst/>
            <a:gdLst>
              <a:gd name="T0" fmla="*/ 109117783 w 21600"/>
              <a:gd name="T1" fmla="*/ 54246990 h 21574"/>
              <a:gd name="T2" fmla="*/ 116087419 w 21600"/>
              <a:gd name="T3" fmla="*/ 64761417 h 21574"/>
              <a:gd name="T4" fmla="*/ 118540689 w 21600"/>
              <a:gd name="T5" fmla="*/ 76746370 h 21574"/>
              <a:gd name="T6" fmla="*/ 113919776 w 21600"/>
              <a:gd name="T7" fmla="*/ 93143498 h 21574"/>
              <a:gd name="T8" fmla="*/ 101275427 w 21600"/>
              <a:gd name="T9" fmla="*/ 106560617 h 21574"/>
              <a:gd name="T10" fmla="*/ 82407866 w 21600"/>
              <a:gd name="T11" fmla="*/ 115565862 h 21574"/>
              <a:gd name="T12" fmla="*/ 59270336 w 21600"/>
              <a:gd name="T13" fmla="*/ 118826578 h 21574"/>
              <a:gd name="T14" fmla="*/ 36198775 w 21600"/>
              <a:gd name="T15" fmla="*/ 115565862 h 21574"/>
              <a:gd name="T16" fmla="*/ 17309112 w 21600"/>
              <a:gd name="T17" fmla="*/ 106560617 h 21574"/>
              <a:gd name="T18" fmla="*/ 4620913 w 21600"/>
              <a:gd name="T19" fmla="*/ 93143498 h 21574"/>
              <a:gd name="T20" fmla="*/ 0 w 21600"/>
              <a:gd name="T21" fmla="*/ 76746370 h 21574"/>
              <a:gd name="T22" fmla="*/ 2475036 w 21600"/>
              <a:gd name="T23" fmla="*/ 64761417 h 21574"/>
              <a:gd name="T24" fmla="*/ 9444990 w 21600"/>
              <a:gd name="T25" fmla="*/ 54246990 h 21574"/>
              <a:gd name="T26" fmla="*/ 16716410 w 21600"/>
              <a:gd name="T27" fmla="*/ 46855406 h 21574"/>
              <a:gd name="T28" fmla="*/ 28071110 w 21600"/>
              <a:gd name="T29" fmla="*/ 35366033 h 21574"/>
              <a:gd name="T30" fmla="*/ 39963460 w 21600"/>
              <a:gd name="T31" fmla="*/ 20990515 h 21574"/>
              <a:gd name="T32" fmla="*/ 49408433 w 21600"/>
              <a:gd name="T33" fmla="*/ 4808257 h 21574"/>
              <a:gd name="T34" fmla="*/ 53310331 w 21600"/>
              <a:gd name="T35" fmla="*/ 991476 h 21574"/>
              <a:gd name="T36" fmla="*/ 59270336 w 21600"/>
              <a:gd name="T37" fmla="*/ 60504 h 21574"/>
              <a:gd name="T38" fmla="*/ 65296309 w 21600"/>
              <a:gd name="T39" fmla="*/ 991476 h 21574"/>
              <a:gd name="T40" fmla="*/ 69132238 w 21600"/>
              <a:gd name="T41" fmla="*/ 4808257 h 21574"/>
              <a:gd name="T42" fmla="*/ 78533360 w 21600"/>
              <a:gd name="T43" fmla="*/ 21017958 h 21574"/>
              <a:gd name="T44" fmla="*/ 90579399 w 21600"/>
              <a:gd name="T45" fmla="*/ 35366033 h 21574"/>
              <a:gd name="T46" fmla="*/ 101868146 w 21600"/>
              <a:gd name="T47" fmla="*/ 46855406 h 21574"/>
              <a:gd name="T48" fmla="*/ 109117783 w 21600"/>
              <a:gd name="T49" fmla="*/ 54246990 h 21574"/>
              <a:gd name="T50" fmla="*/ 40819687 w 21600"/>
              <a:gd name="T51" fmla="*/ 96624401 h 21574"/>
              <a:gd name="T52" fmla="*/ 51318160 w 21600"/>
              <a:gd name="T53" fmla="*/ 93562043 h 21574"/>
              <a:gd name="T54" fmla="*/ 55609896 w 21600"/>
              <a:gd name="T55" fmla="*/ 86049152 h 21574"/>
              <a:gd name="T56" fmla="*/ 53310331 w 21600"/>
              <a:gd name="T57" fmla="*/ 80491751 h 21574"/>
              <a:gd name="T58" fmla="*/ 51362028 w 21600"/>
              <a:gd name="T59" fmla="*/ 78674416 h 21574"/>
              <a:gd name="T60" fmla="*/ 48579581 w 21600"/>
              <a:gd name="T61" fmla="*/ 75755212 h 21574"/>
              <a:gd name="T62" fmla="*/ 45577795 w 21600"/>
              <a:gd name="T63" fmla="*/ 72153001 h 21574"/>
              <a:gd name="T64" fmla="*/ 43229089 w 21600"/>
              <a:gd name="T65" fmla="*/ 68143141 h 21574"/>
              <a:gd name="T66" fmla="*/ 40819687 w 21600"/>
              <a:gd name="T67" fmla="*/ 66870975 h 21574"/>
              <a:gd name="T68" fmla="*/ 38322550 w 21600"/>
              <a:gd name="T69" fmla="*/ 68143141 h 21574"/>
              <a:gd name="T70" fmla="*/ 36045087 w 21600"/>
              <a:gd name="T71" fmla="*/ 72196975 h 21574"/>
              <a:gd name="T72" fmla="*/ 33108935 w 21600"/>
              <a:gd name="T73" fmla="*/ 75755212 h 21574"/>
              <a:gd name="T74" fmla="*/ 30282638 w 21600"/>
              <a:gd name="T75" fmla="*/ 78624826 h 21574"/>
              <a:gd name="T76" fmla="*/ 28329043 w 21600"/>
              <a:gd name="T77" fmla="*/ 80491751 h 21574"/>
              <a:gd name="T78" fmla="*/ 26029479 w 21600"/>
              <a:gd name="T79" fmla="*/ 86049152 h 21574"/>
              <a:gd name="T80" fmla="*/ 30326806 w 21600"/>
              <a:gd name="T81" fmla="*/ 93534599 h 21574"/>
              <a:gd name="T82" fmla="*/ 40819687 w 21600"/>
              <a:gd name="T83" fmla="*/ 96624401 h 215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1600" h="21574">
                <a:moveTo>
                  <a:pt x="19883" y="9849"/>
                </a:moveTo>
                <a:cubicBezTo>
                  <a:pt x="20430" y="10441"/>
                  <a:pt x="20853" y="11078"/>
                  <a:pt x="21153" y="11758"/>
                </a:cubicBezTo>
                <a:cubicBezTo>
                  <a:pt x="21448" y="12437"/>
                  <a:pt x="21600" y="13165"/>
                  <a:pt x="21600" y="13934"/>
                </a:cubicBezTo>
                <a:cubicBezTo>
                  <a:pt x="21600" y="14989"/>
                  <a:pt x="21325" y="15981"/>
                  <a:pt x="20758" y="16911"/>
                </a:cubicBezTo>
                <a:cubicBezTo>
                  <a:pt x="20195" y="17841"/>
                  <a:pt x="19428" y="18656"/>
                  <a:pt x="18454" y="19347"/>
                </a:cubicBezTo>
                <a:cubicBezTo>
                  <a:pt x="17480" y="20040"/>
                  <a:pt x="16338" y="20585"/>
                  <a:pt x="15016" y="20982"/>
                </a:cubicBezTo>
                <a:cubicBezTo>
                  <a:pt x="13699" y="21374"/>
                  <a:pt x="12293" y="21574"/>
                  <a:pt x="10800" y="21574"/>
                </a:cubicBezTo>
                <a:cubicBezTo>
                  <a:pt x="9311" y="21574"/>
                  <a:pt x="7905" y="21374"/>
                  <a:pt x="6596" y="20982"/>
                </a:cubicBezTo>
                <a:cubicBezTo>
                  <a:pt x="5282" y="20585"/>
                  <a:pt x="4136" y="20040"/>
                  <a:pt x="3154" y="19347"/>
                </a:cubicBezTo>
                <a:cubicBezTo>
                  <a:pt x="2176" y="18656"/>
                  <a:pt x="1405" y="17842"/>
                  <a:pt x="842" y="16911"/>
                </a:cubicBezTo>
                <a:cubicBezTo>
                  <a:pt x="279" y="15978"/>
                  <a:pt x="0" y="14989"/>
                  <a:pt x="0" y="13934"/>
                </a:cubicBezTo>
                <a:cubicBezTo>
                  <a:pt x="0" y="13165"/>
                  <a:pt x="152" y="12434"/>
                  <a:pt x="451" y="11758"/>
                </a:cubicBezTo>
                <a:cubicBezTo>
                  <a:pt x="747" y="11078"/>
                  <a:pt x="1174" y="10441"/>
                  <a:pt x="1721" y="9849"/>
                </a:cubicBezTo>
                <a:cubicBezTo>
                  <a:pt x="1972" y="9553"/>
                  <a:pt x="2420" y="9105"/>
                  <a:pt x="3046" y="8507"/>
                </a:cubicBezTo>
                <a:cubicBezTo>
                  <a:pt x="3677" y="7907"/>
                  <a:pt x="4368" y="7213"/>
                  <a:pt x="5115" y="6421"/>
                </a:cubicBezTo>
                <a:cubicBezTo>
                  <a:pt x="5861" y="5626"/>
                  <a:pt x="6580" y="4758"/>
                  <a:pt x="7282" y="3811"/>
                </a:cubicBezTo>
                <a:cubicBezTo>
                  <a:pt x="7985" y="2861"/>
                  <a:pt x="8556" y="1883"/>
                  <a:pt x="9003" y="873"/>
                </a:cubicBezTo>
                <a:cubicBezTo>
                  <a:pt x="9131" y="560"/>
                  <a:pt x="9371" y="329"/>
                  <a:pt x="9714" y="180"/>
                </a:cubicBezTo>
                <a:cubicBezTo>
                  <a:pt x="10057" y="30"/>
                  <a:pt x="10421" y="-26"/>
                  <a:pt x="10800" y="11"/>
                </a:cubicBezTo>
                <a:cubicBezTo>
                  <a:pt x="11195" y="-26"/>
                  <a:pt x="11559" y="30"/>
                  <a:pt x="11898" y="180"/>
                </a:cubicBezTo>
                <a:cubicBezTo>
                  <a:pt x="12237" y="329"/>
                  <a:pt x="12469" y="560"/>
                  <a:pt x="12597" y="873"/>
                </a:cubicBezTo>
                <a:cubicBezTo>
                  <a:pt x="13016" y="1888"/>
                  <a:pt x="13587" y="2872"/>
                  <a:pt x="14310" y="3816"/>
                </a:cubicBezTo>
                <a:cubicBezTo>
                  <a:pt x="15028" y="4761"/>
                  <a:pt x="15759" y="5626"/>
                  <a:pt x="16505" y="6421"/>
                </a:cubicBezTo>
                <a:cubicBezTo>
                  <a:pt x="17256" y="7214"/>
                  <a:pt x="17935" y="7907"/>
                  <a:pt x="18562" y="8507"/>
                </a:cubicBezTo>
                <a:cubicBezTo>
                  <a:pt x="19188" y="9105"/>
                  <a:pt x="19624" y="9553"/>
                  <a:pt x="19883" y="9849"/>
                </a:cubicBezTo>
                <a:moveTo>
                  <a:pt x="7438" y="17543"/>
                </a:moveTo>
                <a:cubicBezTo>
                  <a:pt x="8189" y="17543"/>
                  <a:pt x="8832" y="17357"/>
                  <a:pt x="9351" y="16987"/>
                </a:cubicBezTo>
                <a:cubicBezTo>
                  <a:pt x="9874" y="16618"/>
                  <a:pt x="10133" y="16167"/>
                  <a:pt x="10133" y="15623"/>
                </a:cubicBezTo>
                <a:cubicBezTo>
                  <a:pt x="10133" y="15240"/>
                  <a:pt x="9993" y="14898"/>
                  <a:pt x="9714" y="14614"/>
                </a:cubicBezTo>
                <a:cubicBezTo>
                  <a:pt x="9634" y="14543"/>
                  <a:pt x="9518" y="14430"/>
                  <a:pt x="9359" y="14284"/>
                </a:cubicBezTo>
                <a:cubicBezTo>
                  <a:pt x="9199" y="14134"/>
                  <a:pt x="9031" y="13960"/>
                  <a:pt x="8852" y="13754"/>
                </a:cubicBezTo>
                <a:cubicBezTo>
                  <a:pt x="8672" y="13554"/>
                  <a:pt x="8492" y="13337"/>
                  <a:pt x="8305" y="13100"/>
                </a:cubicBezTo>
                <a:cubicBezTo>
                  <a:pt x="8121" y="12869"/>
                  <a:pt x="7977" y="12626"/>
                  <a:pt x="7877" y="12372"/>
                </a:cubicBezTo>
                <a:cubicBezTo>
                  <a:pt x="7825" y="12192"/>
                  <a:pt x="7678" y="12116"/>
                  <a:pt x="7438" y="12141"/>
                </a:cubicBezTo>
                <a:cubicBezTo>
                  <a:pt x="7211" y="12108"/>
                  <a:pt x="7055" y="12184"/>
                  <a:pt x="6983" y="12372"/>
                </a:cubicBezTo>
                <a:cubicBezTo>
                  <a:pt x="6883" y="12635"/>
                  <a:pt x="6739" y="12880"/>
                  <a:pt x="6568" y="13108"/>
                </a:cubicBezTo>
                <a:cubicBezTo>
                  <a:pt x="6396" y="13337"/>
                  <a:pt x="6216" y="13554"/>
                  <a:pt x="6033" y="13754"/>
                </a:cubicBezTo>
                <a:cubicBezTo>
                  <a:pt x="5853" y="13960"/>
                  <a:pt x="5677" y="14132"/>
                  <a:pt x="5518" y="14275"/>
                </a:cubicBezTo>
                <a:cubicBezTo>
                  <a:pt x="5358" y="14422"/>
                  <a:pt x="5242" y="14532"/>
                  <a:pt x="5162" y="14614"/>
                </a:cubicBezTo>
                <a:cubicBezTo>
                  <a:pt x="4871" y="14910"/>
                  <a:pt x="4731" y="15248"/>
                  <a:pt x="4743" y="15623"/>
                </a:cubicBezTo>
                <a:cubicBezTo>
                  <a:pt x="4743" y="16156"/>
                  <a:pt x="5003" y="16607"/>
                  <a:pt x="5526" y="16982"/>
                </a:cubicBezTo>
                <a:cubicBezTo>
                  <a:pt x="6049" y="17357"/>
                  <a:pt x="6688" y="17543"/>
                  <a:pt x="7438" y="17543"/>
                </a:cubicBezTo>
              </a:path>
            </a:pathLst>
          </a:custGeom>
          <a:solidFill>
            <a:schemeClr val="accent6"/>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47" name="AutoShape 118">
            <a:extLst>
              <a:ext uri="{FF2B5EF4-FFF2-40B4-BE49-F238E27FC236}">
                <a16:creationId xmlns:a16="http://schemas.microsoft.com/office/drawing/2014/main" id="{91A13268-965C-BF4F-9373-783F5D18E460}"/>
              </a:ext>
            </a:extLst>
          </p:cNvPr>
          <p:cNvSpPr>
            <a:spLocks/>
          </p:cNvSpPr>
          <p:nvPr/>
        </p:nvSpPr>
        <p:spPr bwMode="auto">
          <a:xfrm>
            <a:off x="7796668" y="4927651"/>
            <a:ext cx="224606" cy="224606"/>
          </a:xfrm>
          <a:custGeom>
            <a:avLst/>
            <a:gdLst>
              <a:gd name="T0" fmla="*/ 118540689 w 21600"/>
              <a:gd name="T1" fmla="*/ 32225650 h 21600"/>
              <a:gd name="T2" fmla="*/ 90524330 w 21600"/>
              <a:gd name="T3" fmla="*/ 36111039 h 21600"/>
              <a:gd name="T4" fmla="*/ 59319813 w 21600"/>
              <a:gd name="T5" fmla="*/ 36758510 h 21600"/>
              <a:gd name="T6" fmla="*/ 28016359 w 21600"/>
              <a:gd name="T7" fmla="*/ 36111039 h 21600"/>
              <a:gd name="T8" fmla="*/ 191964 w 21600"/>
              <a:gd name="T9" fmla="*/ 32225650 h 21600"/>
              <a:gd name="T10" fmla="*/ 0 w 21600"/>
              <a:gd name="T11" fmla="*/ 27006427 h 21600"/>
              <a:gd name="T12" fmla="*/ 191964 w 21600"/>
              <a:gd name="T13" fmla="*/ 21540488 h 21600"/>
              <a:gd name="T14" fmla="*/ 15536616 w 21600"/>
              <a:gd name="T15" fmla="*/ 18598762 h 21600"/>
              <a:gd name="T16" fmla="*/ 31983892 w 21600"/>
              <a:gd name="T17" fmla="*/ 17539670 h 21600"/>
              <a:gd name="T18" fmla="*/ 38432387 w 21600"/>
              <a:gd name="T19" fmla="*/ 2689102 h 21600"/>
              <a:gd name="T20" fmla="*/ 59319813 w 21600"/>
              <a:gd name="T21" fmla="*/ 0 h 21600"/>
              <a:gd name="T22" fmla="*/ 78116130 w 21600"/>
              <a:gd name="T23" fmla="*/ 1756022 h 21600"/>
              <a:gd name="T24" fmla="*/ 86655416 w 21600"/>
              <a:gd name="T25" fmla="*/ 13829753 h 21600"/>
              <a:gd name="T26" fmla="*/ 86479944 w 21600"/>
              <a:gd name="T27" fmla="*/ 17539670 h 21600"/>
              <a:gd name="T28" fmla="*/ 102949322 w 21600"/>
              <a:gd name="T29" fmla="*/ 18598762 h 21600"/>
              <a:gd name="T30" fmla="*/ 118524196 w 21600"/>
              <a:gd name="T31" fmla="*/ 21540488 h 21600"/>
              <a:gd name="T32" fmla="*/ 118540689 w 21600"/>
              <a:gd name="T33" fmla="*/ 27006427 h 21600"/>
              <a:gd name="T34" fmla="*/ 82764418 w 21600"/>
              <a:gd name="T35" fmla="*/ 45089322 h 21600"/>
              <a:gd name="T36" fmla="*/ 106209024 w 21600"/>
              <a:gd name="T37" fmla="*/ 106895071 h 21600"/>
              <a:gd name="T38" fmla="*/ 92456141 w 21600"/>
              <a:gd name="T39" fmla="*/ 118540689 h 21600"/>
              <a:gd name="T40" fmla="*/ 16217053 w 21600"/>
              <a:gd name="T41" fmla="*/ 115127264 h 21600"/>
              <a:gd name="T42" fmla="*/ 12084614 w 21600"/>
              <a:gd name="T43" fmla="*/ 43569149 h 21600"/>
              <a:gd name="T44" fmla="*/ 56394562 w 21600"/>
              <a:gd name="T45" fmla="*/ 45528336 h 21600"/>
              <a:gd name="T46" fmla="*/ 37993373 w 21600"/>
              <a:gd name="T47" fmla="*/ 57047624 h 21600"/>
              <a:gd name="T48" fmla="*/ 34448044 w 21600"/>
              <a:gd name="T49" fmla="*/ 54078823 h 21600"/>
              <a:gd name="T50" fmla="*/ 28493632 w 21600"/>
              <a:gd name="T51" fmla="*/ 54962125 h 21600"/>
              <a:gd name="T52" fmla="*/ 27522276 w 21600"/>
              <a:gd name="T53" fmla="*/ 103498156 h 21600"/>
              <a:gd name="T54" fmla="*/ 30903033 w 21600"/>
              <a:gd name="T55" fmla="*/ 106291486 h 21600"/>
              <a:gd name="T56" fmla="*/ 36950773 w 21600"/>
              <a:gd name="T57" fmla="*/ 105534195 h 21600"/>
              <a:gd name="T58" fmla="*/ 37993373 w 21600"/>
              <a:gd name="T59" fmla="*/ 57047624 h 21600"/>
              <a:gd name="T60" fmla="*/ 72617207 w 21600"/>
              <a:gd name="T61" fmla="*/ 17243160 h 21600"/>
              <a:gd name="T62" fmla="*/ 72803897 w 21600"/>
              <a:gd name="T63" fmla="*/ 13829753 h 21600"/>
              <a:gd name="T64" fmla="*/ 66091876 w 21600"/>
              <a:gd name="T65" fmla="*/ 11870567 h 21600"/>
              <a:gd name="T66" fmla="*/ 52547432 w 21600"/>
              <a:gd name="T67" fmla="*/ 11870567 h 21600"/>
              <a:gd name="T68" fmla="*/ 45852221 w 21600"/>
              <a:gd name="T69" fmla="*/ 13829753 h 21600"/>
              <a:gd name="T70" fmla="*/ 46192599 w 21600"/>
              <a:gd name="T71" fmla="*/ 17243160 h 21600"/>
              <a:gd name="T72" fmla="*/ 63567363 w 21600"/>
              <a:gd name="T73" fmla="*/ 54962125 h 21600"/>
              <a:gd name="T74" fmla="*/ 57497839 w 21600"/>
              <a:gd name="T75" fmla="*/ 54078823 h 21600"/>
              <a:gd name="T76" fmla="*/ 54139183 w 21600"/>
              <a:gd name="T77" fmla="*/ 57047624 h 21600"/>
              <a:gd name="T78" fmla="*/ 55050161 w 21600"/>
              <a:gd name="T79" fmla="*/ 105501211 h 21600"/>
              <a:gd name="T80" fmla="*/ 61042850 w 21600"/>
              <a:gd name="T81" fmla="*/ 106291486 h 21600"/>
              <a:gd name="T82" fmla="*/ 64593788 w 21600"/>
              <a:gd name="T83" fmla="*/ 103498156 h 21600"/>
              <a:gd name="T84" fmla="*/ 80580283 w 21600"/>
              <a:gd name="T85" fmla="*/ 103498156 h 21600"/>
              <a:gd name="T86" fmla="*/ 84147395 w 21600"/>
              <a:gd name="T87" fmla="*/ 106291486 h 21600"/>
              <a:gd name="T88" fmla="*/ 90178661 w 21600"/>
              <a:gd name="T89" fmla="*/ 105534195 h 21600"/>
              <a:gd name="T90" fmla="*/ 91259836 w 21600"/>
              <a:gd name="T91" fmla="*/ 57047624 h 21600"/>
              <a:gd name="T92" fmla="*/ 87698016 w 21600"/>
              <a:gd name="T93" fmla="*/ 54078823 h 21600"/>
              <a:gd name="T94" fmla="*/ 81644966 w 21600"/>
              <a:gd name="T95" fmla="*/ 54962125 h 21600"/>
              <a:gd name="T96" fmla="*/ 80580283 w 21600"/>
              <a:gd name="T97" fmla="*/ 103498156 h 216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600" h="21600">
                <a:moveTo>
                  <a:pt x="21600" y="4921"/>
                </a:moveTo>
                <a:lnTo>
                  <a:pt x="21600" y="5872"/>
                </a:lnTo>
                <a:cubicBezTo>
                  <a:pt x="21192" y="6053"/>
                  <a:pt x="20518" y="6203"/>
                  <a:pt x="19564" y="6321"/>
                </a:cubicBezTo>
                <a:cubicBezTo>
                  <a:pt x="18617" y="6436"/>
                  <a:pt x="17594" y="6522"/>
                  <a:pt x="16495" y="6580"/>
                </a:cubicBezTo>
                <a:cubicBezTo>
                  <a:pt x="15399" y="6643"/>
                  <a:pt x="14331" y="6678"/>
                  <a:pt x="13290" y="6684"/>
                </a:cubicBezTo>
                <a:cubicBezTo>
                  <a:pt x="12253" y="6692"/>
                  <a:pt x="11427" y="6698"/>
                  <a:pt x="10809" y="6698"/>
                </a:cubicBezTo>
                <a:cubicBezTo>
                  <a:pt x="10200" y="6698"/>
                  <a:pt x="9374" y="6692"/>
                  <a:pt x="8327" y="6684"/>
                </a:cubicBezTo>
                <a:cubicBezTo>
                  <a:pt x="7276" y="6678"/>
                  <a:pt x="6205" y="6643"/>
                  <a:pt x="5105" y="6580"/>
                </a:cubicBezTo>
                <a:cubicBezTo>
                  <a:pt x="4010" y="6522"/>
                  <a:pt x="2993" y="6436"/>
                  <a:pt x="2053" y="6327"/>
                </a:cubicBezTo>
                <a:cubicBezTo>
                  <a:pt x="1116" y="6214"/>
                  <a:pt x="442" y="6064"/>
                  <a:pt x="35" y="5872"/>
                </a:cubicBezTo>
                <a:cubicBezTo>
                  <a:pt x="10" y="5725"/>
                  <a:pt x="0" y="5566"/>
                  <a:pt x="0" y="5394"/>
                </a:cubicBezTo>
                <a:lnTo>
                  <a:pt x="0" y="4921"/>
                </a:lnTo>
                <a:lnTo>
                  <a:pt x="0" y="4423"/>
                </a:lnTo>
                <a:cubicBezTo>
                  <a:pt x="0" y="4259"/>
                  <a:pt x="10" y="4092"/>
                  <a:pt x="35" y="3925"/>
                </a:cubicBezTo>
                <a:cubicBezTo>
                  <a:pt x="308" y="3801"/>
                  <a:pt x="702" y="3689"/>
                  <a:pt x="1213" y="3602"/>
                </a:cubicBezTo>
                <a:cubicBezTo>
                  <a:pt x="1718" y="3516"/>
                  <a:pt x="2257" y="3444"/>
                  <a:pt x="2831" y="3389"/>
                </a:cubicBezTo>
                <a:cubicBezTo>
                  <a:pt x="3405" y="3335"/>
                  <a:pt x="3972" y="3294"/>
                  <a:pt x="4528" y="3266"/>
                </a:cubicBezTo>
                <a:cubicBezTo>
                  <a:pt x="5085" y="3240"/>
                  <a:pt x="5517" y="3214"/>
                  <a:pt x="5828" y="3196"/>
                </a:cubicBezTo>
                <a:cubicBezTo>
                  <a:pt x="5738" y="2445"/>
                  <a:pt x="5800" y="1857"/>
                  <a:pt x="6018" y="1431"/>
                </a:cubicBezTo>
                <a:cubicBezTo>
                  <a:pt x="6232" y="1011"/>
                  <a:pt x="6561" y="694"/>
                  <a:pt x="7003" y="490"/>
                </a:cubicBezTo>
                <a:cubicBezTo>
                  <a:pt x="7442" y="282"/>
                  <a:pt x="7985" y="147"/>
                  <a:pt x="8631" y="86"/>
                </a:cubicBezTo>
                <a:cubicBezTo>
                  <a:pt x="9281" y="29"/>
                  <a:pt x="10000" y="0"/>
                  <a:pt x="10809" y="0"/>
                </a:cubicBezTo>
                <a:cubicBezTo>
                  <a:pt x="11417" y="0"/>
                  <a:pt x="12022" y="12"/>
                  <a:pt x="12620" y="40"/>
                </a:cubicBezTo>
                <a:cubicBezTo>
                  <a:pt x="13221" y="69"/>
                  <a:pt x="13757" y="164"/>
                  <a:pt x="14234" y="320"/>
                </a:cubicBezTo>
                <a:cubicBezTo>
                  <a:pt x="14708" y="484"/>
                  <a:pt x="15084" y="734"/>
                  <a:pt x="15368" y="1074"/>
                </a:cubicBezTo>
                <a:cubicBezTo>
                  <a:pt x="15648" y="1414"/>
                  <a:pt x="15790" y="1895"/>
                  <a:pt x="15790" y="2520"/>
                </a:cubicBezTo>
                <a:lnTo>
                  <a:pt x="15790" y="2851"/>
                </a:lnTo>
                <a:cubicBezTo>
                  <a:pt x="15790" y="2963"/>
                  <a:pt x="15776" y="3078"/>
                  <a:pt x="15758" y="3196"/>
                </a:cubicBezTo>
                <a:cubicBezTo>
                  <a:pt x="16076" y="3214"/>
                  <a:pt x="16512" y="3240"/>
                  <a:pt x="17062" y="3265"/>
                </a:cubicBezTo>
                <a:cubicBezTo>
                  <a:pt x="17611" y="3294"/>
                  <a:pt x="18178" y="3334"/>
                  <a:pt x="18759" y="3389"/>
                </a:cubicBezTo>
                <a:cubicBezTo>
                  <a:pt x="19336" y="3444"/>
                  <a:pt x="19886" y="3516"/>
                  <a:pt x="20404" y="3602"/>
                </a:cubicBezTo>
                <a:cubicBezTo>
                  <a:pt x="20923" y="3689"/>
                  <a:pt x="21323" y="3801"/>
                  <a:pt x="21597" y="3925"/>
                </a:cubicBezTo>
                <a:lnTo>
                  <a:pt x="21597" y="4921"/>
                </a:lnTo>
                <a:lnTo>
                  <a:pt x="21600" y="4921"/>
                </a:lnTo>
                <a:close/>
                <a:moveTo>
                  <a:pt x="10812" y="8296"/>
                </a:moveTo>
                <a:cubicBezTo>
                  <a:pt x="12236" y="8279"/>
                  <a:pt x="13657" y="8250"/>
                  <a:pt x="15081" y="8216"/>
                </a:cubicBezTo>
                <a:cubicBezTo>
                  <a:pt x="16502" y="8178"/>
                  <a:pt x="17926" y="8089"/>
                  <a:pt x="19353" y="7939"/>
                </a:cubicBezTo>
                <a:lnTo>
                  <a:pt x="19353" y="19478"/>
                </a:lnTo>
                <a:cubicBezTo>
                  <a:pt x="19353" y="20056"/>
                  <a:pt x="19108" y="20558"/>
                  <a:pt x="18620" y="20972"/>
                </a:cubicBezTo>
                <a:cubicBezTo>
                  <a:pt x="18133" y="21393"/>
                  <a:pt x="17542" y="21600"/>
                  <a:pt x="16847" y="21600"/>
                </a:cubicBezTo>
                <a:lnTo>
                  <a:pt x="4753" y="21600"/>
                </a:lnTo>
                <a:cubicBezTo>
                  <a:pt x="4058" y="21600"/>
                  <a:pt x="3460" y="21396"/>
                  <a:pt x="2955" y="20978"/>
                </a:cubicBezTo>
                <a:cubicBezTo>
                  <a:pt x="2451" y="20569"/>
                  <a:pt x="2202" y="20068"/>
                  <a:pt x="2202" y="19478"/>
                </a:cubicBezTo>
                <a:lnTo>
                  <a:pt x="2202" y="7939"/>
                </a:lnTo>
                <a:cubicBezTo>
                  <a:pt x="3560" y="8089"/>
                  <a:pt x="4905" y="8184"/>
                  <a:pt x="6239" y="8230"/>
                </a:cubicBezTo>
                <a:cubicBezTo>
                  <a:pt x="7577" y="8273"/>
                  <a:pt x="8918" y="8296"/>
                  <a:pt x="10276" y="8296"/>
                </a:cubicBezTo>
                <a:lnTo>
                  <a:pt x="10812" y="8296"/>
                </a:lnTo>
                <a:close/>
                <a:moveTo>
                  <a:pt x="6923" y="10395"/>
                </a:moveTo>
                <a:cubicBezTo>
                  <a:pt x="6923" y="10249"/>
                  <a:pt x="6858" y="10119"/>
                  <a:pt x="6733" y="10015"/>
                </a:cubicBezTo>
                <a:cubicBezTo>
                  <a:pt x="6605" y="9909"/>
                  <a:pt x="6453" y="9854"/>
                  <a:pt x="6277" y="9854"/>
                </a:cubicBezTo>
                <a:lnTo>
                  <a:pt x="5631" y="9854"/>
                </a:lnTo>
                <a:cubicBezTo>
                  <a:pt x="5451" y="9854"/>
                  <a:pt x="5306" y="9909"/>
                  <a:pt x="5192" y="10015"/>
                </a:cubicBezTo>
                <a:cubicBezTo>
                  <a:pt x="5074" y="10119"/>
                  <a:pt x="5015" y="10249"/>
                  <a:pt x="5015" y="10395"/>
                </a:cubicBezTo>
                <a:lnTo>
                  <a:pt x="5015" y="18859"/>
                </a:lnTo>
                <a:cubicBezTo>
                  <a:pt x="5015" y="19006"/>
                  <a:pt x="5074" y="19126"/>
                  <a:pt x="5192" y="19224"/>
                </a:cubicBezTo>
                <a:cubicBezTo>
                  <a:pt x="5306" y="19319"/>
                  <a:pt x="5451" y="19368"/>
                  <a:pt x="5631" y="19368"/>
                </a:cubicBezTo>
                <a:lnTo>
                  <a:pt x="6277" y="19368"/>
                </a:lnTo>
                <a:cubicBezTo>
                  <a:pt x="6453" y="19368"/>
                  <a:pt x="6605" y="19319"/>
                  <a:pt x="6733" y="19230"/>
                </a:cubicBezTo>
                <a:cubicBezTo>
                  <a:pt x="6858" y="19138"/>
                  <a:pt x="6923" y="19014"/>
                  <a:pt x="6923" y="18859"/>
                </a:cubicBezTo>
                <a:lnTo>
                  <a:pt x="6923" y="10395"/>
                </a:lnTo>
                <a:close/>
                <a:moveTo>
                  <a:pt x="8417" y="3142"/>
                </a:moveTo>
                <a:cubicBezTo>
                  <a:pt x="10007" y="3122"/>
                  <a:pt x="11607" y="3122"/>
                  <a:pt x="13232" y="3142"/>
                </a:cubicBezTo>
                <a:cubicBezTo>
                  <a:pt x="13232" y="3032"/>
                  <a:pt x="13242" y="2926"/>
                  <a:pt x="13266" y="2819"/>
                </a:cubicBezTo>
                <a:cubicBezTo>
                  <a:pt x="13287" y="2713"/>
                  <a:pt x="13287" y="2612"/>
                  <a:pt x="13266" y="2520"/>
                </a:cubicBezTo>
                <a:lnTo>
                  <a:pt x="13266" y="2315"/>
                </a:lnTo>
                <a:cubicBezTo>
                  <a:pt x="12879" y="2223"/>
                  <a:pt x="12471" y="2171"/>
                  <a:pt x="12043" y="2163"/>
                </a:cubicBezTo>
                <a:cubicBezTo>
                  <a:pt x="11611" y="2154"/>
                  <a:pt x="11203" y="2148"/>
                  <a:pt x="10819" y="2148"/>
                </a:cubicBezTo>
                <a:cubicBezTo>
                  <a:pt x="10411" y="2148"/>
                  <a:pt x="9996" y="2154"/>
                  <a:pt x="9575" y="2163"/>
                </a:cubicBezTo>
                <a:cubicBezTo>
                  <a:pt x="9150" y="2171"/>
                  <a:pt x="8742" y="2223"/>
                  <a:pt x="8355" y="2315"/>
                </a:cubicBezTo>
                <a:lnTo>
                  <a:pt x="8355" y="2520"/>
                </a:lnTo>
                <a:cubicBezTo>
                  <a:pt x="8355" y="2612"/>
                  <a:pt x="8358" y="2715"/>
                  <a:pt x="8372" y="2825"/>
                </a:cubicBezTo>
                <a:cubicBezTo>
                  <a:pt x="8375" y="2937"/>
                  <a:pt x="8393" y="3041"/>
                  <a:pt x="8417" y="3142"/>
                </a:cubicBezTo>
                <a:moveTo>
                  <a:pt x="11770" y="10395"/>
                </a:moveTo>
                <a:cubicBezTo>
                  <a:pt x="11770" y="10249"/>
                  <a:pt x="11707" y="10119"/>
                  <a:pt x="11583" y="10015"/>
                </a:cubicBezTo>
                <a:cubicBezTo>
                  <a:pt x="11452" y="9909"/>
                  <a:pt x="11299" y="9854"/>
                  <a:pt x="11123" y="9854"/>
                </a:cubicBezTo>
                <a:lnTo>
                  <a:pt x="10477" y="9854"/>
                </a:lnTo>
                <a:cubicBezTo>
                  <a:pt x="10301" y="9854"/>
                  <a:pt x="10152" y="9909"/>
                  <a:pt x="10038" y="10015"/>
                </a:cubicBezTo>
                <a:cubicBezTo>
                  <a:pt x="9924" y="10119"/>
                  <a:pt x="9865" y="10249"/>
                  <a:pt x="9865" y="10395"/>
                </a:cubicBezTo>
                <a:lnTo>
                  <a:pt x="9865" y="18859"/>
                </a:lnTo>
                <a:cubicBezTo>
                  <a:pt x="9865" y="19006"/>
                  <a:pt x="9920" y="19126"/>
                  <a:pt x="10031" y="19224"/>
                </a:cubicBezTo>
                <a:cubicBezTo>
                  <a:pt x="10142" y="19319"/>
                  <a:pt x="10287" y="19368"/>
                  <a:pt x="10477" y="19368"/>
                </a:cubicBezTo>
                <a:lnTo>
                  <a:pt x="11123" y="19368"/>
                </a:lnTo>
                <a:cubicBezTo>
                  <a:pt x="11299" y="19368"/>
                  <a:pt x="11452" y="19319"/>
                  <a:pt x="11583" y="19230"/>
                </a:cubicBezTo>
                <a:cubicBezTo>
                  <a:pt x="11707" y="19138"/>
                  <a:pt x="11770" y="19014"/>
                  <a:pt x="11770" y="18859"/>
                </a:cubicBezTo>
                <a:lnTo>
                  <a:pt x="11770" y="10395"/>
                </a:lnTo>
                <a:close/>
                <a:moveTo>
                  <a:pt x="14683" y="18859"/>
                </a:moveTo>
                <a:cubicBezTo>
                  <a:pt x="14683" y="19006"/>
                  <a:pt x="14746" y="19126"/>
                  <a:pt x="14867" y="19224"/>
                </a:cubicBezTo>
                <a:cubicBezTo>
                  <a:pt x="14988" y="19319"/>
                  <a:pt x="15143" y="19368"/>
                  <a:pt x="15333" y="19368"/>
                </a:cubicBezTo>
                <a:lnTo>
                  <a:pt x="15980" y="19368"/>
                </a:lnTo>
                <a:cubicBezTo>
                  <a:pt x="16156" y="19368"/>
                  <a:pt x="16308" y="19319"/>
                  <a:pt x="16432" y="19230"/>
                </a:cubicBezTo>
                <a:cubicBezTo>
                  <a:pt x="16560" y="19138"/>
                  <a:pt x="16629" y="19014"/>
                  <a:pt x="16629" y="18859"/>
                </a:cubicBezTo>
                <a:lnTo>
                  <a:pt x="16629" y="10395"/>
                </a:lnTo>
                <a:cubicBezTo>
                  <a:pt x="16629" y="10249"/>
                  <a:pt x="16560" y="10119"/>
                  <a:pt x="16432" y="10015"/>
                </a:cubicBezTo>
                <a:cubicBezTo>
                  <a:pt x="16308" y="9909"/>
                  <a:pt x="16156" y="9854"/>
                  <a:pt x="15980" y="9854"/>
                </a:cubicBezTo>
                <a:lnTo>
                  <a:pt x="15333" y="9854"/>
                </a:lnTo>
                <a:cubicBezTo>
                  <a:pt x="15154" y="9854"/>
                  <a:pt x="15001" y="9909"/>
                  <a:pt x="14877" y="10015"/>
                </a:cubicBezTo>
                <a:cubicBezTo>
                  <a:pt x="14753" y="10119"/>
                  <a:pt x="14683" y="10249"/>
                  <a:pt x="14683" y="10395"/>
                </a:cubicBezTo>
                <a:lnTo>
                  <a:pt x="14683" y="18859"/>
                </a:lnTo>
                <a:close/>
                <a:moveTo>
                  <a:pt x="14683" y="18859"/>
                </a:moveTo>
              </a:path>
            </a:pathLst>
          </a:custGeom>
          <a:solidFill>
            <a:schemeClr val="accent6"/>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48" name="AutoShape 119">
            <a:extLst>
              <a:ext uri="{FF2B5EF4-FFF2-40B4-BE49-F238E27FC236}">
                <a16:creationId xmlns:a16="http://schemas.microsoft.com/office/drawing/2014/main" id="{EF76714B-424C-7441-88F0-03D16C2481BA}"/>
              </a:ext>
            </a:extLst>
          </p:cNvPr>
          <p:cNvSpPr>
            <a:spLocks/>
          </p:cNvSpPr>
          <p:nvPr/>
        </p:nvSpPr>
        <p:spPr bwMode="auto">
          <a:xfrm>
            <a:off x="8278298" y="4916538"/>
            <a:ext cx="224606" cy="224606"/>
          </a:xfrm>
          <a:custGeom>
            <a:avLst/>
            <a:gdLst>
              <a:gd name="T0" fmla="*/ 115346621 w 21600"/>
              <a:gd name="T1" fmla="*/ 48195653 h 21600"/>
              <a:gd name="T2" fmla="*/ 94168595 w 21600"/>
              <a:gd name="T3" fmla="*/ 66311533 h 21600"/>
              <a:gd name="T4" fmla="*/ 72172601 w 21600"/>
              <a:gd name="T5" fmla="*/ 74516051 h 21600"/>
              <a:gd name="T6" fmla="*/ 70602951 w 21600"/>
              <a:gd name="T7" fmla="*/ 83933330 h 21600"/>
              <a:gd name="T8" fmla="*/ 76146060 w 21600"/>
              <a:gd name="T9" fmla="*/ 88735323 h 21600"/>
              <a:gd name="T10" fmla="*/ 77567296 w 21600"/>
              <a:gd name="T11" fmla="*/ 96391007 h 21600"/>
              <a:gd name="T12" fmla="*/ 83938939 w 21600"/>
              <a:gd name="T13" fmla="*/ 99634534 h 21600"/>
              <a:gd name="T14" fmla="*/ 94201580 w 21600"/>
              <a:gd name="T15" fmla="*/ 104014005 h 21600"/>
              <a:gd name="T16" fmla="*/ 96237619 w 21600"/>
              <a:gd name="T17" fmla="*/ 112043034 h 21600"/>
              <a:gd name="T18" fmla="*/ 93789941 w 21600"/>
              <a:gd name="T19" fmla="*/ 118540689 h 21600"/>
              <a:gd name="T20" fmla="*/ 22670823 w 21600"/>
              <a:gd name="T21" fmla="*/ 116575893 h 21600"/>
              <a:gd name="T22" fmla="*/ 22890480 w 21600"/>
              <a:gd name="T23" fmla="*/ 107081743 h 21600"/>
              <a:gd name="T24" fmla="*/ 28751565 w 21600"/>
              <a:gd name="T25" fmla="*/ 101390556 h 21600"/>
              <a:gd name="T26" fmla="*/ 39217371 w 21600"/>
              <a:gd name="T27" fmla="*/ 98245965 h 21600"/>
              <a:gd name="T28" fmla="*/ 40682474 w 21600"/>
              <a:gd name="T29" fmla="*/ 94426528 h 21600"/>
              <a:gd name="T30" fmla="*/ 42191764 w 21600"/>
              <a:gd name="T31" fmla="*/ 88735323 h 21600"/>
              <a:gd name="T32" fmla="*/ 47904753 w 21600"/>
              <a:gd name="T33" fmla="*/ 83933330 h 21600"/>
              <a:gd name="T34" fmla="*/ 46324203 w 21600"/>
              <a:gd name="T35" fmla="*/ 74516051 h 21600"/>
              <a:gd name="T36" fmla="*/ 24339109 w 21600"/>
              <a:gd name="T37" fmla="*/ 66201713 h 21600"/>
              <a:gd name="T38" fmla="*/ 3150200 w 21600"/>
              <a:gd name="T39" fmla="*/ 48195653 h 21600"/>
              <a:gd name="T40" fmla="*/ 0 w 21600"/>
              <a:gd name="T41" fmla="*/ 23708131 h 21600"/>
              <a:gd name="T42" fmla="*/ 5482431 w 21600"/>
              <a:gd name="T43" fmla="*/ 17857946 h 21600"/>
              <a:gd name="T44" fmla="*/ 27977783 w 21600"/>
              <a:gd name="T45" fmla="*/ 15926135 h 21600"/>
              <a:gd name="T46" fmla="*/ 27977783 w 21600"/>
              <a:gd name="T47" fmla="*/ 13747291 h 21600"/>
              <a:gd name="T48" fmla="*/ 29382843 w 21600"/>
              <a:gd name="T49" fmla="*/ 2738579 h 21600"/>
              <a:gd name="T50" fmla="*/ 35479761 w 21600"/>
              <a:gd name="T51" fmla="*/ 0 h 21600"/>
              <a:gd name="T52" fmla="*/ 86869482 w 21600"/>
              <a:gd name="T53" fmla="*/ 614786 h 21600"/>
              <a:gd name="T54" fmla="*/ 90200745 w 21600"/>
              <a:gd name="T55" fmla="*/ 6947853 h 21600"/>
              <a:gd name="T56" fmla="*/ 90475170 w 21600"/>
              <a:gd name="T57" fmla="*/ 15717679 h 21600"/>
              <a:gd name="T58" fmla="*/ 113074750 w 21600"/>
              <a:gd name="T59" fmla="*/ 17841454 h 21600"/>
              <a:gd name="T60" fmla="*/ 118540689 w 21600"/>
              <a:gd name="T61" fmla="*/ 23697248 h 21600"/>
              <a:gd name="T62" fmla="*/ 34481029 w 21600"/>
              <a:gd name="T63" fmla="*/ 57898259 h 21600"/>
              <a:gd name="T64" fmla="*/ 29015090 w 21600"/>
              <a:gd name="T65" fmla="*/ 29722904 h 21600"/>
              <a:gd name="T66" fmla="*/ 10772898 w 21600"/>
              <a:gd name="T67" fmla="*/ 38136195 h 21600"/>
              <a:gd name="T68" fmla="*/ 17161016 w 21600"/>
              <a:gd name="T69" fmla="*/ 47745456 h 21600"/>
              <a:gd name="T70" fmla="*/ 34481029 w 21600"/>
              <a:gd name="T71" fmla="*/ 57898259 h 21600"/>
              <a:gd name="T72" fmla="*/ 89350109 w 21600"/>
              <a:gd name="T73" fmla="*/ 29722904 h 21600"/>
              <a:gd name="T74" fmla="*/ 84015792 w 21600"/>
              <a:gd name="T75" fmla="*/ 57898259 h 21600"/>
              <a:gd name="T76" fmla="*/ 101352279 w 21600"/>
              <a:gd name="T77" fmla="*/ 47745456 h 21600"/>
              <a:gd name="T78" fmla="*/ 107723922 w 21600"/>
              <a:gd name="T79" fmla="*/ 38136195 h 21600"/>
              <a:gd name="T80" fmla="*/ 107723922 w 21600"/>
              <a:gd name="T81" fmla="*/ 29722904 h 216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600" h="21600">
                <a:moveTo>
                  <a:pt x="21600" y="6949"/>
                </a:moveTo>
                <a:cubicBezTo>
                  <a:pt x="21600" y="7542"/>
                  <a:pt x="21408" y="8153"/>
                  <a:pt x="21018" y="8782"/>
                </a:cubicBezTo>
                <a:cubicBezTo>
                  <a:pt x="20628" y="9416"/>
                  <a:pt x="20110" y="10016"/>
                  <a:pt x="19458" y="10585"/>
                </a:cubicBezTo>
                <a:cubicBezTo>
                  <a:pt x="18807" y="11152"/>
                  <a:pt x="18041" y="11652"/>
                  <a:pt x="17159" y="12083"/>
                </a:cubicBezTo>
                <a:cubicBezTo>
                  <a:pt x="16275" y="12512"/>
                  <a:pt x="15327" y="12821"/>
                  <a:pt x="14315" y="12997"/>
                </a:cubicBezTo>
                <a:cubicBezTo>
                  <a:pt x="13880" y="13091"/>
                  <a:pt x="13493" y="13285"/>
                  <a:pt x="13151" y="13578"/>
                </a:cubicBezTo>
                <a:cubicBezTo>
                  <a:pt x="12809" y="13872"/>
                  <a:pt x="12641" y="14204"/>
                  <a:pt x="12641" y="14571"/>
                </a:cubicBezTo>
                <a:cubicBezTo>
                  <a:pt x="12641" y="14900"/>
                  <a:pt x="12713" y="15141"/>
                  <a:pt x="12865" y="15294"/>
                </a:cubicBezTo>
                <a:cubicBezTo>
                  <a:pt x="13015" y="15449"/>
                  <a:pt x="13178" y="15596"/>
                  <a:pt x="13365" y="15728"/>
                </a:cubicBezTo>
                <a:cubicBezTo>
                  <a:pt x="13546" y="15867"/>
                  <a:pt x="13717" y="16010"/>
                  <a:pt x="13875" y="16169"/>
                </a:cubicBezTo>
                <a:cubicBezTo>
                  <a:pt x="14032" y="16331"/>
                  <a:pt x="14126" y="16574"/>
                  <a:pt x="14161" y="16903"/>
                </a:cubicBezTo>
                <a:cubicBezTo>
                  <a:pt x="14195" y="17118"/>
                  <a:pt x="14187" y="17341"/>
                  <a:pt x="14134" y="17564"/>
                </a:cubicBezTo>
                <a:cubicBezTo>
                  <a:pt x="14099" y="17696"/>
                  <a:pt x="14201" y="17805"/>
                  <a:pt x="14433" y="17893"/>
                </a:cubicBezTo>
                <a:cubicBezTo>
                  <a:pt x="14668" y="17981"/>
                  <a:pt x="14956" y="18069"/>
                  <a:pt x="15295" y="18155"/>
                </a:cubicBezTo>
                <a:cubicBezTo>
                  <a:pt x="15637" y="18237"/>
                  <a:pt x="15987" y="18343"/>
                  <a:pt x="16345" y="18469"/>
                </a:cubicBezTo>
                <a:cubicBezTo>
                  <a:pt x="16705" y="18595"/>
                  <a:pt x="16975" y="18757"/>
                  <a:pt x="17165" y="18953"/>
                </a:cubicBezTo>
                <a:cubicBezTo>
                  <a:pt x="17266" y="19050"/>
                  <a:pt x="17352" y="19233"/>
                  <a:pt x="17416" y="19512"/>
                </a:cubicBezTo>
                <a:cubicBezTo>
                  <a:pt x="17477" y="19791"/>
                  <a:pt x="17520" y="20090"/>
                  <a:pt x="17536" y="20416"/>
                </a:cubicBezTo>
                <a:cubicBezTo>
                  <a:pt x="17554" y="20728"/>
                  <a:pt x="17528" y="21001"/>
                  <a:pt x="17464" y="21242"/>
                </a:cubicBezTo>
                <a:cubicBezTo>
                  <a:pt x="17394" y="21480"/>
                  <a:pt x="17269" y="21600"/>
                  <a:pt x="17090" y="21600"/>
                </a:cubicBezTo>
                <a:lnTo>
                  <a:pt x="4497" y="21600"/>
                </a:lnTo>
                <a:cubicBezTo>
                  <a:pt x="4329" y="21600"/>
                  <a:pt x="4206" y="21480"/>
                  <a:pt x="4131" y="21242"/>
                </a:cubicBezTo>
                <a:cubicBezTo>
                  <a:pt x="4061" y="21001"/>
                  <a:pt x="4032" y="20728"/>
                  <a:pt x="4048" y="20416"/>
                </a:cubicBezTo>
                <a:cubicBezTo>
                  <a:pt x="4067" y="20090"/>
                  <a:pt x="4110" y="19791"/>
                  <a:pt x="4171" y="19512"/>
                </a:cubicBezTo>
                <a:cubicBezTo>
                  <a:pt x="4235" y="19233"/>
                  <a:pt x="4318" y="19050"/>
                  <a:pt x="4422" y="18953"/>
                </a:cubicBezTo>
                <a:cubicBezTo>
                  <a:pt x="4617" y="18768"/>
                  <a:pt x="4889" y="18607"/>
                  <a:pt x="5239" y="18475"/>
                </a:cubicBezTo>
                <a:cubicBezTo>
                  <a:pt x="5589" y="18345"/>
                  <a:pt x="5933" y="18237"/>
                  <a:pt x="6270" y="18155"/>
                </a:cubicBezTo>
                <a:cubicBezTo>
                  <a:pt x="6606" y="18069"/>
                  <a:pt x="6897" y="17984"/>
                  <a:pt x="7146" y="17902"/>
                </a:cubicBezTo>
                <a:cubicBezTo>
                  <a:pt x="7394" y="17817"/>
                  <a:pt x="7498" y="17705"/>
                  <a:pt x="7463" y="17564"/>
                </a:cubicBezTo>
                <a:cubicBezTo>
                  <a:pt x="7429" y="17432"/>
                  <a:pt x="7413" y="17312"/>
                  <a:pt x="7413" y="17206"/>
                </a:cubicBezTo>
                <a:lnTo>
                  <a:pt x="7413" y="16903"/>
                </a:lnTo>
                <a:cubicBezTo>
                  <a:pt x="7429" y="16574"/>
                  <a:pt x="7520" y="16331"/>
                  <a:pt x="7688" y="16169"/>
                </a:cubicBezTo>
                <a:cubicBezTo>
                  <a:pt x="7853" y="16010"/>
                  <a:pt x="8035" y="15867"/>
                  <a:pt x="8224" y="15728"/>
                </a:cubicBezTo>
                <a:cubicBezTo>
                  <a:pt x="8417" y="15593"/>
                  <a:pt x="8585" y="15446"/>
                  <a:pt x="8729" y="15294"/>
                </a:cubicBezTo>
                <a:cubicBezTo>
                  <a:pt x="8873" y="15141"/>
                  <a:pt x="8945" y="14900"/>
                  <a:pt x="8945" y="14571"/>
                </a:cubicBezTo>
                <a:cubicBezTo>
                  <a:pt x="8945" y="14204"/>
                  <a:pt x="8777" y="13875"/>
                  <a:pt x="8441" y="13578"/>
                </a:cubicBezTo>
                <a:cubicBezTo>
                  <a:pt x="8104" y="13282"/>
                  <a:pt x="7706" y="13091"/>
                  <a:pt x="7247" y="12997"/>
                </a:cubicBezTo>
                <a:cubicBezTo>
                  <a:pt x="6251" y="12812"/>
                  <a:pt x="5311" y="12497"/>
                  <a:pt x="4435" y="12063"/>
                </a:cubicBezTo>
                <a:cubicBezTo>
                  <a:pt x="3554" y="11628"/>
                  <a:pt x="2790" y="11129"/>
                  <a:pt x="2134" y="10571"/>
                </a:cubicBezTo>
                <a:cubicBezTo>
                  <a:pt x="1479" y="10013"/>
                  <a:pt x="959" y="9416"/>
                  <a:pt x="574" y="8782"/>
                </a:cubicBezTo>
                <a:cubicBezTo>
                  <a:pt x="190" y="8153"/>
                  <a:pt x="0" y="7542"/>
                  <a:pt x="0" y="6949"/>
                </a:cubicBezTo>
                <a:lnTo>
                  <a:pt x="0" y="4320"/>
                </a:lnTo>
                <a:cubicBezTo>
                  <a:pt x="0" y="4009"/>
                  <a:pt x="93" y="3756"/>
                  <a:pt x="286" y="3554"/>
                </a:cubicBezTo>
                <a:cubicBezTo>
                  <a:pt x="475" y="3354"/>
                  <a:pt x="713" y="3254"/>
                  <a:pt x="999" y="3254"/>
                </a:cubicBezTo>
                <a:lnTo>
                  <a:pt x="5124" y="3254"/>
                </a:lnTo>
                <a:cubicBezTo>
                  <a:pt x="5108" y="3140"/>
                  <a:pt x="5098" y="3025"/>
                  <a:pt x="5098" y="2902"/>
                </a:cubicBezTo>
                <a:lnTo>
                  <a:pt x="5098" y="2564"/>
                </a:lnTo>
                <a:lnTo>
                  <a:pt x="5098" y="2505"/>
                </a:lnTo>
                <a:cubicBezTo>
                  <a:pt x="5098" y="2006"/>
                  <a:pt x="5119" y="1595"/>
                  <a:pt x="5156" y="1266"/>
                </a:cubicBezTo>
                <a:cubicBezTo>
                  <a:pt x="5194" y="940"/>
                  <a:pt x="5260" y="684"/>
                  <a:pt x="5354" y="499"/>
                </a:cubicBezTo>
                <a:cubicBezTo>
                  <a:pt x="5445" y="320"/>
                  <a:pt x="5581" y="188"/>
                  <a:pt x="5754" y="112"/>
                </a:cubicBezTo>
                <a:cubicBezTo>
                  <a:pt x="5928" y="38"/>
                  <a:pt x="6166" y="0"/>
                  <a:pt x="6465" y="0"/>
                </a:cubicBezTo>
                <a:lnTo>
                  <a:pt x="15133" y="0"/>
                </a:lnTo>
                <a:cubicBezTo>
                  <a:pt x="15410" y="0"/>
                  <a:pt x="15645" y="38"/>
                  <a:pt x="15829" y="112"/>
                </a:cubicBezTo>
                <a:cubicBezTo>
                  <a:pt x="16011" y="188"/>
                  <a:pt x="16150" y="320"/>
                  <a:pt x="16243" y="499"/>
                </a:cubicBezTo>
                <a:cubicBezTo>
                  <a:pt x="16337" y="684"/>
                  <a:pt x="16404" y="940"/>
                  <a:pt x="16436" y="1266"/>
                </a:cubicBezTo>
                <a:cubicBezTo>
                  <a:pt x="16470" y="1595"/>
                  <a:pt x="16486" y="2006"/>
                  <a:pt x="16486" y="2505"/>
                </a:cubicBezTo>
                <a:lnTo>
                  <a:pt x="16486" y="2864"/>
                </a:lnTo>
                <a:cubicBezTo>
                  <a:pt x="16486" y="2990"/>
                  <a:pt x="16478" y="3119"/>
                  <a:pt x="16460" y="3251"/>
                </a:cubicBezTo>
                <a:lnTo>
                  <a:pt x="20604" y="3251"/>
                </a:lnTo>
                <a:cubicBezTo>
                  <a:pt x="20884" y="3251"/>
                  <a:pt x="21119" y="3351"/>
                  <a:pt x="21314" y="3551"/>
                </a:cubicBezTo>
                <a:cubicBezTo>
                  <a:pt x="21504" y="3754"/>
                  <a:pt x="21600" y="4006"/>
                  <a:pt x="21600" y="4318"/>
                </a:cubicBezTo>
                <a:lnTo>
                  <a:pt x="21600" y="6949"/>
                </a:lnTo>
                <a:close/>
                <a:moveTo>
                  <a:pt x="6283" y="10550"/>
                </a:moveTo>
                <a:cubicBezTo>
                  <a:pt x="6072" y="9798"/>
                  <a:pt x="5883" y="8979"/>
                  <a:pt x="5714" y="8083"/>
                </a:cubicBezTo>
                <a:cubicBezTo>
                  <a:pt x="5549" y="7190"/>
                  <a:pt x="5407" y="6300"/>
                  <a:pt x="5287" y="5416"/>
                </a:cubicBezTo>
                <a:lnTo>
                  <a:pt x="1963" y="5416"/>
                </a:lnTo>
                <a:lnTo>
                  <a:pt x="1963" y="6949"/>
                </a:lnTo>
                <a:cubicBezTo>
                  <a:pt x="1963" y="7137"/>
                  <a:pt x="2064" y="7390"/>
                  <a:pt x="2264" y="7710"/>
                </a:cubicBezTo>
                <a:cubicBezTo>
                  <a:pt x="2462" y="8030"/>
                  <a:pt x="2753" y="8359"/>
                  <a:pt x="3127" y="8700"/>
                </a:cubicBezTo>
                <a:cubicBezTo>
                  <a:pt x="3501" y="9040"/>
                  <a:pt x="3955" y="9381"/>
                  <a:pt x="4489" y="9707"/>
                </a:cubicBezTo>
                <a:cubicBezTo>
                  <a:pt x="5023" y="10033"/>
                  <a:pt x="5618" y="10315"/>
                  <a:pt x="6283" y="10550"/>
                </a:cubicBezTo>
                <a:moveTo>
                  <a:pt x="19629" y="5416"/>
                </a:moveTo>
                <a:lnTo>
                  <a:pt x="16281" y="5416"/>
                </a:lnTo>
                <a:cubicBezTo>
                  <a:pt x="16179" y="6300"/>
                  <a:pt x="16043" y="7190"/>
                  <a:pt x="15878" y="8083"/>
                </a:cubicBezTo>
                <a:cubicBezTo>
                  <a:pt x="15712" y="8979"/>
                  <a:pt x="15522" y="9798"/>
                  <a:pt x="15309" y="10550"/>
                </a:cubicBezTo>
                <a:cubicBezTo>
                  <a:pt x="15974" y="10315"/>
                  <a:pt x="16575" y="10033"/>
                  <a:pt x="17106" y="9707"/>
                </a:cubicBezTo>
                <a:cubicBezTo>
                  <a:pt x="17637" y="9381"/>
                  <a:pt x="18091" y="9040"/>
                  <a:pt x="18468" y="8700"/>
                </a:cubicBezTo>
                <a:cubicBezTo>
                  <a:pt x="18844" y="8359"/>
                  <a:pt x="19130" y="8030"/>
                  <a:pt x="19330" y="7710"/>
                </a:cubicBezTo>
                <a:cubicBezTo>
                  <a:pt x="19531" y="7390"/>
                  <a:pt x="19629" y="7137"/>
                  <a:pt x="19629" y="6949"/>
                </a:cubicBezTo>
                <a:lnTo>
                  <a:pt x="19629" y="5416"/>
                </a:lnTo>
                <a:close/>
                <a:moveTo>
                  <a:pt x="19629" y="5416"/>
                </a:moveTo>
              </a:path>
            </a:pathLst>
          </a:custGeom>
          <a:solidFill>
            <a:schemeClr val="accent6"/>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49" name="AutoShape 120">
            <a:extLst>
              <a:ext uri="{FF2B5EF4-FFF2-40B4-BE49-F238E27FC236}">
                <a16:creationId xmlns:a16="http://schemas.microsoft.com/office/drawing/2014/main" id="{FA259DDE-AD0A-444E-88A5-9C1BA662A81D}"/>
              </a:ext>
            </a:extLst>
          </p:cNvPr>
          <p:cNvSpPr>
            <a:spLocks/>
          </p:cNvSpPr>
          <p:nvPr/>
        </p:nvSpPr>
        <p:spPr bwMode="auto">
          <a:xfrm>
            <a:off x="8657883" y="4917988"/>
            <a:ext cx="224606" cy="224606"/>
          </a:xfrm>
          <a:custGeom>
            <a:avLst/>
            <a:gdLst>
              <a:gd name="T0" fmla="*/ 117091742 w 21600"/>
              <a:gd name="T1" fmla="*/ 1706862 h 21600"/>
              <a:gd name="T2" fmla="*/ 118540689 w 21600"/>
              <a:gd name="T3" fmla="*/ 89113977 h 21600"/>
              <a:gd name="T4" fmla="*/ 113513747 w 21600"/>
              <a:gd name="T5" fmla="*/ 94805165 h 21600"/>
              <a:gd name="T6" fmla="*/ 108700570 w 21600"/>
              <a:gd name="T7" fmla="*/ 95326623 h 21600"/>
              <a:gd name="T8" fmla="*/ 102883353 w 21600"/>
              <a:gd name="T9" fmla="*/ 111746524 h 21600"/>
              <a:gd name="T10" fmla="*/ 88894620 w 21600"/>
              <a:gd name="T11" fmla="*/ 118540689 h 21600"/>
              <a:gd name="T12" fmla="*/ 74927672 w 21600"/>
              <a:gd name="T13" fmla="*/ 111746524 h 21600"/>
              <a:gd name="T14" fmla="*/ 69148731 w 21600"/>
              <a:gd name="T15" fmla="*/ 95326623 h 21600"/>
              <a:gd name="T16" fmla="*/ 49391958 w 21600"/>
              <a:gd name="T17" fmla="*/ 94805165 h 21600"/>
              <a:gd name="T18" fmla="*/ 47817017 w 21600"/>
              <a:gd name="T19" fmla="*/ 104365266 h 21600"/>
              <a:gd name="T20" fmla="*/ 37334719 w 21600"/>
              <a:gd name="T21" fmla="*/ 116691322 h 21600"/>
              <a:gd name="T22" fmla="*/ 21973893 w 21600"/>
              <a:gd name="T23" fmla="*/ 116691322 h 21600"/>
              <a:gd name="T24" fmla="*/ 11475420 w 21600"/>
              <a:gd name="T25" fmla="*/ 104365266 h 21600"/>
              <a:gd name="T26" fmla="*/ 9905771 w 21600"/>
              <a:gd name="T27" fmla="*/ 94805165 h 21600"/>
              <a:gd name="T28" fmla="*/ 1437728 w 21600"/>
              <a:gd name="T29" fmla="*/ 93081810 h 21600"/>
              <a:gd name="T30" fmla="*/ 0 w 21600"/>
              <a:gd name="T31" fmla="*/ 58551322 h 21600"/>
              <a:gd name="T32" fmla="*/ 1503698 w 21600"/>
              <a:gd name="T33" fmla="*/ 50648605 h 21600"/>
              <a:gd name="T34" fmla="*/ 5268366 w 21600"/>
              <a:gd name="T35" fmla="*/ 43711954 h 21600"/>
              <a:gd name="T36" fmla="*/ 22242709 w 21600"/>
              <a:gd name="T37" fmla="*/ 24558766 h 21600"/>
              <a:gd name="T38" fmla="*/ 28965613 w 21600"/>
              <a:gd name="T39" fmla="*/ 21222212 h 21600"/>
              <a:gd name="T40" fmla="*/ 37428047 w 21600"/>
              <a:gd name="T41" fmla="*/ 20717245 h 21600"/>
              <a:gd name="T42" fmla="*/ 38866092 w 21600"/>
              <a:gd name="T43" fmla="*/ 1706862 h 21600"/>
              <a:gd name="T44" fmla="*/ 113513747 w 21600"/>
              <a:gd name="T45" fmla="*/ 0 h 21600"/>
              <a:gd name="T46" fmla="*/ 32258318 w 21600"/>
              <a:gd name="T47" fmla="*/ 35337256 h 21600"/>
              <a:gd name="T48" fmla="*/ 28279584 w 21600"/>
              <a:gd name="T49" fmla="*/ 37230491 h 21600"/>
              <a:gd name="T50" fmla="*/ 12902265 w 21600"/>
              <a:gd name="T51" fmla="*/ 56196988 h 21600"/>
              <a:gd name="T52" fmla="*/ 12392007 w 21600"/>
              <a:gd name="T53" fmla="*/ 63259970 h 21600"/>
              <a:gd name="T54" fmla="*/ 37296443 w 21600"/>
              <a:gd name="T55" fmla="*/ 35337256 h 21600"/>
              <a:gd name="T56" fmla="*/ 29607792 w 21600"/>
              <a:gd name="T57" fmla="*/ 103953645 h 21600"/>
              <a:gd name="T58" fmla="*/ 36945182 w 21600"/>
              <a:gd name="T59" fmla="*/ 95342798 h 21600"/>
              <a:gd name="T60" fmla="*/ 29607792 w 21600"/>
              <a:gd name="T61" fmla="*/ 86633632 h 21600"/>
              <a:gd name="T62" fmla="*/ 22204451 w 21600"/>
              <a:gd name="T63" fmla="*/ 95342798 h 21600"/>
              <a:gd name="T64" fmla="*/ 29607792 w 21600"/>
              <a:gd name="T65" fmla="*/ 103953645 h 21600"/>
              <a:gd name="T66" fmla="*/ 94091742 w 21600"/>
              <a:gd name="T67" fmla="*/ 101423541 h 21600"/>
              <a:gd name="T68" fmla="*/ 94119118 w 21600"/>
              <a:gd name="T69" fmla="*/ 89196422 h 21600"/>
              <a:gd name="T70" fmla="*/ 83691906 w 21600"/>
              <a:gd name="T71" fmla="*/ 89163437 h 21600"/>
              <a:gd name="T72" fmla="*/ 83691906 w 21600"/>
              <a:gd name="T73" fmla="*/ 101423541 h 216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1600" h="21600">
                <a:moveTo>
                  <a:pt x="20684" y="0"/>
                </a:moveTo>
                <a:cubicBezTo>
                  <a:pt x="20941" y="0"/>
                  <a:pt x="21159" y="104"/>
                  <a:pt x="21336" y="311"/>
                </a:cubicBezTo>
                <a:cubicBezTo>
                  <a:pt x="21512" y="518"/>
                  <a:pt x="21600" y="760"/>
                  <a:pt x="21600" y="1048"/>
                </a:cubicBezTo>
                <a:lnTo>
                  <a:pt x="21600" y="16238"/>
                </a:lnTo>
                <a:cubicBezTo>
                  <a:pt x="21600" y="16523"/>
                  <a:pt x="21512" y="16768"/>
                  <a:pt x="21336" y="16970"/>
                </a:cubicBezTo>
                <a:cubicBezTo>
                  <a:pt x="21162" y="17174"/>
                  <a:pt x="20944" y="17275"/>
                  <a:pt x="20684" y="17275"/>
                </a:cubicBezTo>
                <a:lnTo>
                  <a:pt x="19807" y="17275"/>
                </a:lnTo>
                <a:lnTo>
                  <a:pt x="19807" y="17370"/>
                </a:lnTo>
                <a:cubicBezTo>
                  <a:pt x="19807" y="17949"/>
                  <a:pt x="19709" y="18499"/>
                  <a:pt x="19513" y="19017"/>
                </a:cubicBezTo>
                <a:cubicBezTo>
                  <a:pt x="19318" y="19535"/>
                  <a:pt x="19060" y="19985"/>
                  <a:pt x="18747" y="20362"/>
                </a:cubicBezTo>
                <a:cubicBezTo>
                  <a:pt x="18433" y="20739"/>
                  <a:pt x="18051" y="21038"/>
                  <a:pt x="17608" y="21263"/>
                </a:cubicBezTo>
                <a:cubicBezTo>
                  <a:pt x="17167" y="21488"/>
                  <a:pt x="16697" y="21600"/>
                  <a:pt x="16198" y="21600"/>
                </a:cubicBezTo>
                <a:cubicBezTo>
                  <a:pt x="15705" y="21600"/>
                  <a:pt x="15238" y="21488"/>
                  <a:pt x="14797" y="21263"/>
                </a:cubicBezTo>
                <a:cubicBezTo>
                  <a:pt x="14353" y="21038"/>
                  <a:pt x="13974" y="20739"/>
                  <a:pt x="13653" y="20362"/>
                </a:cubicBezTo>
                <a:cubicBezTo>
                  <a:pt x="13332" y="19985"/>
                  <a:pt x="13078" y="19535"/>
                  <a:pt x="12887" y="19017"/>
                </a:cubicBezTo>
                <a:cubicBezTo>
                  <a:pt x="12696" y="18499"/>
                  <a:pt x="12600" y="17949"/>
                  <a:pt x="12600" y="17370"/>
                </a:cubicBezTo>
                <a:lnTo>
                  <a:pt x="12600" y="17275"/>
                </a:lnTo>
                <a:lnTo>
                  <a:pt x="9000" y="17275"/>
                </a:lnTo>
                <a:lnTo>
                  <a:pt x="9000" y="17370"/>
                </a:lnTo>
                <a:cubicBezTo>
                  <a:pt x="9000" y="17949"/>
                  <a:pt x="8904" y="18499"/>
                  <a:pt x="8713" y="19017"/>
                </a:cubicBezTo>
                <a:cubicBezTo>
                  <a:pt x="8522" y="19535"/>
                  <a:pt x="8265" y="19985"/>
                  <a:pt x="7947" y="20362"/>
                </a:cubicBezTo>
                <a:cubicBezTo>
                  <a:pt x="7629" y="20739"/>
                  <a:pt x="7244" y="21038"/>
                  <a:pt x="6803" y="21263"/>
                </a:cubicBezTo>
                <a:cubicBezTo>
                  <a:pt x="6360" y="21488"/>
                  <a:pt x="5895" y="21600"/>
                  <a:pt x="5402" y="21600"/>
                </a:cubicBezTo>
                <a:cubicBezTo>
                  <a:pt x="4910" y="21600"/>
                  <a:pt x="4442" y="21488"/>
                  <a:pt x="4004" y="21263"/>
                </a:cubicBezTo>
                <a:cubicBezTo>
                  <a:pt x="3558" y="21038"/>
                  <a:pt x="3179" y="20739"/>
                  <a:pt x="2858" y="20362"/>
                </a:cubicBezTo>
                <a:cubicBezTo>
                  <a:pt x="2537" y="19985"/>
                  <a:pt x="2282" y="19535"/>
                  <a:pt x="2091" y="19017"/>
                </a:cubicBezTo>
                <a:cubicBezTo>
                  <a:pt x="1900" y="18499"/>
                  <a:pt x="1805" y="17949"/>
                  <a:pt x="1805" y="17370"/>
                </a:cubicBezTo>
                <a:lnTo>
                  <a:pt x="1805" y="17275"/>
                </a:lnTo>
                <a:lnTo>
                  <a:pt x="891" y="17275"/>
                </a:lnTo>
                <a:cubicBezTo>
                  <a:pt x="647" y="17275"/>
                  <a:pt x="438" y="17168"/>
                  <a:pt x="262" y="16961"/>
                </a:cubicBezTo>
                <a:cubicBezTo>
                  <a:pt x="88" y="16756"/>
                  <a:pt x="0" y="16514"/>
                  <a:pt x="0" y="16238"/>
                </a:cubicBezTo>
                <a:lnTo>
                  <a:pt x="0" y="10669"/>
                </a:lnTo>
                <a:cubicBezTo>
                  <a:pt x="0" y="10442"/>
                  <a:pt x="27" y="10205"/>
                  <a:pt x="69" y="9961"/>
                </a:cubicBezTo>
                <a:cubicBezTo>
                  <a:pt x="118" y="9716"/>
                  <a:pt x="186" y="9474"/>
                  <a:pt x="274" y="9229"/>
                </a:cubicBezTo>
                <a:cubicBezTo>
                  <a:pt x="365" y="8984"/>
                  <a:pt x="470" y="8751"/>
                  <a:pt x="593" y="8526"/>
                </a:cubicBezTo>
                <a:cubicBezTo>
                  <a:pt x="713" y="8302"/>
                  <a:pt x="838" y="8115"/>
                  <a:pt x="960" y="7965"/>
                </a:cubicBezTo>
                <a:lnTo>
                  <a:pt x="3573" y="4907"/>
                </a:lnTo>
                <a:cubicBezTo>
                  <a:pt x="3698" y="4760"/>
                  <a:pt x="3857" y="4613"/>
                  <a:pt x="4053" y="4475"/>
                </a:cubicBezTo>
                <a:cubicBezTo>
                  <a:pt x="4249" y="4331"/>
                  <a:pt x="4450" y="4210"/>
                  <a:pt x="4658" y="4109"/>
                </a:cubicBezTo>
                <a:cubicBezTo>
                  <a:pt x="4864" y="4005"/>
                  <a:pt x="5072" y="3928"/>
                  <a:pt x="5278" y="3867"/>
                </a:cubicBezTo>
                <a:cubicBezTo>
                  <a:pt x="5486" y="3807"/>
                  <a:pt x="5687" y="3775"/>
                  <a:pt x="5882" y="3775"/>
                </a:cubicBezTo>
                <a:lnTo>
                  <a:pt x="6820" y="3775"/>
                </a:lnTo>
                <a:lnTo>
                  <a:pt x="6820" y="1048"/>
                </a:lnTo>
                <a:cubicBezTo>
                  <a:pt x="6820" y="760"/>
                  <a:pt x="6909" y="518"/>
                  <a:pt x="7082" y="311"/>
                </a:cubicBezTo>
                <a:cubicBezTo>
                  <a:pt x="7259" y="104"/>
                  <a:pt x="7464" y="0"/>
                  <a:pt x="7700" y="0"/>
                </a:cubicBezTo>
                <a:lnTo>
                  <a:pt x="20684" y="0"/>
                </a:lnTo>
                <a:close/>
                <a:moveTo>
                  <a:pt x="6791" y="6439"/>
                </a:moveTo>
                <a:lnTo>
                  <a:pt x="5878" y="6439"/>
                </a:lnTo>
                <a:cubicBezTo>
                  <a:pt x="5799" y="6439"/>
                  <a:pt x="5677" y="6479"/>
                  <a:pt x="5510" y="6551"/>
                </a:cubicBezTo>
                <a:cubicBezTo>
                  <a:pt x="5341" y="6626"/>
                  <a:pt x="5224" y="6704"/>
                  <a:pt x="5153" y="6784"/>
                </a:cubicBezTo>
                <a:lnTo>
                  <a:pt x="2540" y="9831"/>
                </a:lnTo>
                <a:cubicBezTo>
                  <a:pt x="2478" y="9903"/>
                  <a:pt x="2412" y="10041"/>
                  <a:pt x="2351" y="10240"/>
                </a:cubicBezTo>
                <a:cubicBezTo>
                  <a:pt x="2290" y="10436"/>
                  <a:pt x="2258" y="10580"/>
                  <a:pt x="2258" y="10672"/>
                </a:cubicBezTo>
                <a:lnTo>
                  <a:pt x="2258" y="11527"/>
                </a:lnTo>
                <a:lnTo>
                  <a:pt x="6796" y="11527"/>
                </a:lnTo>
                <a:lnTo>
                  <a:pt x="6796" y="6439"/>
                </a:lnTo>
                <a:lnTo>
                  <a:pt x="6791" y="6439"/>
                </a:lnTo>
                <a:close/>
                <a:moveTo>
                  <a:pt x="5395" y="18942"/>
                </a:moveTo>
                <a:cubicBezTo>
                  <a:pt x="5760" y="18942"/>
                  <a:pt x="6076" y="18789"/>
                  <a:pt x="6340" y="18481"/>
                </a:cubicBezTo>
                <a:cubicBezTo>
                  <a:pt x="6600" y="18173"/>
                  <a:pt x="6732" y="17805"/>
                  <a:pt x="6732" y="17373"/>
                </a:cubicBezTo>
                <a:cubicBezTo>
                  <a:pt x="6732" y="16941"/>
                  <a:pt x="6600" y="16569"/>
                  <a:pt x="6340" y="16253"/>
                </a:cubicBezTo>
                <a:cubicBezTo>
                  <a:pt x="6078" y="15944"/>
                  <a:pt x="5762" y="15786"/>
                  <a:pt x="5395" y="15786"/>
                </a:cubicBezTo>
                <a:cubicBezTo>
                  <a:pt x="5028" y="15786"/>
                  <a:pt x="4714" y="15942"/>
                  <a:pt x="4445" y="16247"/>
                </a:cubicBezTo>
                <a:cubicBezTo>
                  <a:pt x="4180" y="16558"/>
                  <a:pt x="4046" y="16932"/>
                  <a:pt x="4046" y="17373"/>
                </a:cubicBezTo>
                <a:cubicBezTo>
                  <a:pt x="4046" y="17805"/>
                  <a:pt x="4180" y="18173"/>
                  <a:pt x="4445" y="18481"/>
                </a:cubicBezTo>
                <a:cubicBezTo>
                  <a:pt x="4714" y="18789"/>
                  <a:pt x="5028" y="18942"/>
                  <a:pt x="5395" y="18942"/>
                </a:cubicBezTo>
                <a:moveTo>
                  <a:pt x="16195" y="18942"/>
                </a:moveTo>
                <a:cubicBezTo>
                  <a:pt x="16560" y="18942"/>
                  <a:pt x="16878" y="18789"/>
                  <a:pt x="17145" y="18481"/>
                </a:cubicBezTo>
                <a:cubicBezTo>
                  <a:pt x="17410" y="18173"/>
                  <a:pt x="17544" y="17805"/>
                  <a:pt x="17544" y="17373"/>
                </a:cubicBezTo>
                <a:cubicBezTo>
                  <a:pt x="17544" y="16941"/>
                  <a:pt x="17412" y="16569"/>
                  <a:pt x="17150" y="16253"/>
                </a:cubicBezTo>
                <a:cubicBezTo>
                  <a:pt x="16891" y="15944"/>
                  <a:pt x="16572" y="15786"/>
                  <a:pt x="16195" y="15786"/>
                </a:cubicBezTo>
                <a:cubicBezTo>
                  <a:pt x="15828" y="15786"/>
                  <a:pt x="15514" y="15942"/>
                  <a:pt x="15250" y="16247"/>
                </a:cubicBezTo>
                <a:cubicBezTo>
                  <a:pt x="14990" y="16558"/>
                  <a:pt x="14858" y="16932"/>
                  <a:pt x="14858" y="17373"/>
                </a:cubicBezTo>
                <a:cubicBezTo>
                  <a:pt x="14858" y="17805"/>
                  <a:pt x="14990" y="18173"/>
                  <a:pt x="15250" y="18481"/>
                </a:cubicBezTo>
                <a:cubicBezTo>
                  <a:pt x="15512" y="18789"/>
                  <a:pt x="15825" y="18942"/>
                  <a:pt x="16195" y="18942"/>
                </a:cubicBezTo>
              </a:path>
            </a:pathLst>
          </a:custGeom>
          <a:solidFill>
            <a:schemeClr val="accent6"/>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50" name="AutoShape 121">
            <a:extLst>
              <a:ext uri="{FF2B5EF4-FFF2-40B4-BE49-F238E27FC236}">
                <a16:creationId xmlns:a16="http://schemas.microsoft.com/office/drawing/2014/main" id="{AA2739DD-09C5-BC4C-8F00-C9070C63630A}"/>
              </a:ext>
            </a:extLst>
          </p:cNvPr>
          <p:cNvSpPr>
            <a:spLocks/>
          </p:cNvSpPr>
          <p:nvPr/>
        </p:nvSpPr>
        <p:spPr bwMode="auto">
          <a:xfrm>
            <a:off x="9094881" y="4918126"/>
            <a:ext cx="224606" cy="224606"/>
          </a:xfrm>
          <a:custGeom>
            <a:avLst/>
            <a:gdLst>
              <a:gd name="T0" fmla="*/ 64646478 w 21542"/>
              <a:gd name="T1" fmla="*/ 9872786 h 21600"/>
              <a:gd name="T2" fmla="*/ 83783442 w 21542"/>
              <a:gd name="T3" fmla="*/ 14724239 h 21600"/>
              <a:gd name="T4" fmla="*/ 100076366 w 21542"/>
              <a:gd name="T5" fmla="*/ 25228321 h 21600"/>
              <a:gd name="T6" fmla="*/ 112231153 w 21542"/>
              <a:gd name="T7" fmla="*/ 40364198 h 21600"/>
              <a:gd name="T8" fmla="*/ 119107919 w 21542"/>
              <a:gd name="T9" fmla="*/ 59133140 h 21600"/>
              <a:gd name="T10" fmla="*/ 117841043 w 21542"/>
              <a:gd name="T11" fmla="*/ 62321599 h 21600"/>
              <a:gd name="T12" fmla="*/ 116612954 w 21542"/>
              <a:gd name="T13" fmla="*/ 62755321 h 21600"/>
              <a:gd name="T14" fmla="*/ 114859049 w 21542"/>
              <a:gd name="T15" fmla="*/ 61860818 h 21600"/>
              <a:gd name="T16" fmla="*/ 101094234 w 21542"/>
              <a:gd name="T17" fmla="*/ 54221309 h 21600"/>
              <a:gd name="T18" fmla="*/ 90748746 w 21542"/>
              <a:gd name="T19" fmla="*/ 58276896 h 21600"/>
              <a:gd name="T20" fmla="*/ 82499676 w 21542"/>
              <a:gd name="T21" fmla="*/ 69593337 h 21600"/>
              <a:gd name="T22" fmla="*/ 80308776 w 21542"/>
              <a:gd name="T23" fmla="*/ 71294590 h 21600"/>
              <a:gd name="T24" fmla="*/ 78095962 w 21542"/>
              <a:gd name="T25" fmla="*/ 69593337 h 21600"/>
              <a:gd name="T26" fmla="*/ 64635530 w 21542"/>
              <a:gd name="T27" fmla="*/ 55198275 h 21600"/>
              <a:gd name="T28" fmla="*/ 64635530 w 21542"/>
              <a:gd name="T29" fmla="*/ 94195971 h 21600"/>
              <a:gd name="T30" fmla="*/ 63158452 w 21542"/>
              <a:gd name="T31" fmla="*/ 103635351 h 21600"/>
              <a:gd name="T32" fmla="*/ 59147305 w 21542"/>
              <a:gd name="T33" fmla="*/ 111395263 h 21600"/>
              <a:gd name="T34" fmla="*/ 53233050 w 21542"/>
              <a:gd name="T35" fmla="*/ 116663946 h 21600"/>
              <a:gd name="T36" fmla="*/ 46002169 w 21542"/>
              <a:gd name="T37" fmla="*/ 118540689 h 21600"/>
              <a:gd name="T38" fmla="*/ 38704998 w 21542"/>
              <a:gd name="T39" fmla="*/ 116663946 h 21600"/>
              <a:gd name="T40" fmla="*/ 32724419 w 21542"/>
              <a:gd name="T41" fmla="*/ 111395263 h 21600"/>
              <a:gd name="T42" fmla="*/ 28713272 w 21542"/>
              <a:gd name="T43" fmla="*/ 103635351 h 21600"/>
              <a:gd name="T44" fmla="*/ 27236194 w 21542"/>
              <a:gd name="T45" fmla="*/ 94195971 h 21600"/>
              <a:gd name="T46" fmla="*/ 28713272 w 21542"/>
              <a:gd name="T47" fmla="*/ 89953712 h 21600"/>
              <a:gd name="T48" fmla="*/ 32292730 w 21542"/>
              <a:gd name="T49" fmla="*/ 88279834 h 21600"/>
              <a:gd name="T50" fmla="*/ 35922258 w 21542"/>
              <a:gd name="T51" fmla="*/ 89953712 h 21600"/>
              <a:gd name="T52" fmla="*/ 37333012 w 21542"/>
              <a:gd name="T53" fmla="*/ 94195971 h 21600"/>
              <a:gd name="T54" fmla="*/ 39850173 w 21542"/>
              <a:gd name="T55" fmla="*/ 103047941 h 21600"/>
              <a:gd name="T56" fmla="*/ 45991221 w 21542"/>
              <a:gd name="T57" fmla="*/ 106670122 h 21600"/>
              <a:gd name="T58" fmla="*/ 51994013 w 21542"/>
              <a:gd name="T59" fmla="*/ 103047941 h 21600"/>
              <a:gd name="T60" fmla="*/ 54511174 w 21542"/>
              <a:gd name="T61" fmla="*/ 94195971 h 21600"/>
              <a:gd name="T62" fmla="*/ 54511174 w 21542"/>
              <a:gd name="T63" fmla="*/ 55198275 h 21600"/>
              <a:gd name="T64" fmla="*/ 41050743 w 21542"/>
              <a:gd name="T65" fmla="*/ 69593337 h 21600"/>
              <a:gd name="T66" fmla="*/ 38837628 w 21542"/>
              <a:gd name="T67" fmla="*/ 71294590 h 21600"/>
              <a:gd name="T68" fmla="*/ 36685496 w 21542"/>
              <a:gd name="T69" fmla="*/ 69593337 h 21600"/>
              <a:gd name="T70" fmla="*/ 28475549 w 21542"/>
              <a:gd name="T71" fmla="*/ 58276896 h 21600"/>
              <a:gd name="T72" fmla="*/ 18174153 w 21542"/>
              <a:gd name="T73" fmla="*/ 54221309 h 21600"/>
              <a:gd name="T74" fmla="*/ 4475662 w 21542"/>
              <a:gd name="T75" fmla="*/ 61860818 h 21600"/>
              <a:gd name="T76" fmla="*/ 2522803 w 21542"/>
              <a:gd name="T77" fmla="*/ 62755321 h 21600"/>
              <a:gd name="T78" fmla="*/ 1322234 w 21542"/>
              <a:gd name="T79" fmla="*/ 62321599 h 21600"/>
              <a:gd name="T80" fmla="*/ 38786 w 21542"/>
              <a:gd name="T81" fmla="*/ 59133140 h 21600"/>
              <a:gd name="T82" fmla="*/ 6970928 w 21542"/>
              <a:gd name="T83" fmla="*/ 40364198 h 21600"/>
              <a:gd name="T84" fmla="*/ 19186397 w 21542"/>
              <a:gd name="T85" fmla="*/ 25228321 h 21600"/>
              <a:gd name="T86" fmla="*/ 35418621 w 21542"/>
              <a:gd name="T87" fmla="*/ 14751632 h 21600"/>
              <a:gd name="T88" fmla="*/ 54500227 w 21542"/>
              <a:gd name="T89" fmla="*/ 9872786 h 21600"/>
              <a:gd name="T90" fmla="*/ 54500227 w 21542"/>
              <a:gd name="T91" fmla="*/ 5932629 h 21600"/>
              <a:gd name="T92" fmla="*/ 55977305 w 21542"/>
              <a:gd name="T93" fmla="*/ 1673878 h 21600"/>
              <a:gd name="T94" fmla="*/ 59551138 w 21542"/>
              <a:gd name="T95" fmla="*/ 0 h 21600"/>
              <a:gd name="T96" fmla="*/ 63180348 w 21542"/>
              <a:gd name="T97" fmla="*/ 1673878 h 21600"/>
              <a:gd name="T98" fmla="*/ 64596744 w 21542"/>
              <a:gd name="T99" fmla="*/ 5932629 h 21600"/>
              <a:gd name="T100" fmla="*/ 64596744 w 21542"/>
              <a:gd name="T101" fmla="*/ 9872786 h 21600"/>
              <a:gd name="T102" fmla="*/ 64646478 w 21542"/>
              <a:gd name="T103" fmla="*/ 9872786 h 21600"/>
              <a:gd name="T104" fmla="*/ 64646478 w 21542"/>
              <a:gd name="T105" fmla="*/ 9872786 h 216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542" h="21600">
                <a:moveTo>
                  <a:pt x="11685" y="1799"/>
                </a:moveTo>
                <a:cubicBezTo>
                  <a:pt x="12904" y="1906"/>
                  <a:pt x="14056" y="2203"/>
                  <a:pt x="15144" y="2683"/>
                </a:cubicBezTo>
                <a:cubicBezTo>
                  <a:pt x="16234" y="3165"/>
                  <a:pt x="17214" y="3803"/>
                  <a:pt x="18089" y="4597"/>
                </a:cubicBezTo>
                <a:cubicBezTo>
                  <a:pt x="18965" y="5390"/>
                  <a:pt x="19697" y="6308"/>
                  <a:pt x="20286" y="7355"/>
                </a:cubicBezTo>
                <a:cubicBezTo>
                  <a:pt x="20875" y="8400"/>
                  <a:pt x="21290" y="9538"/>
                  <a:pt x="21529" y="10775"/>
                </a:cubicBezTo>
                <a:cubicBezTo>
                  <a:pt x="21574" y="11034"/>
                  <a:pt x="21498" y="11229"/>
                  <a:pt x="21300" y="11356"/>
                </a:cubicBezTo>
                <a:cubicBezTo>
                  <a:pt x="21223" y="11407"/>
                  <a:pt x="21152" y="11435"/>
                  <a:pt x="21078" y="11435"/>
                </a:cubicBezTo>
                <a:cubicBezTo>
                  <a:pt x="20930" y="11435"/>
                  <a:pt x="20823" y="11382"/>
                  <a:pt x="20761" y="11272"/>
                </a:cubicBezTo>
                <a:cubicBezTo>
                  <a:pt x="20016" y="10354"/>
                  <a:pt x="19186" y="9891"/>
                  <a:pt x="18273" y="9880"/>
                </a:cubicBezTo>
                <a:cubicBezTo>
                  <a:pt x="17617" y="9880"/>
                  <a:pt x="16994" y="10128"/>
                  <a:pt x="16403" y="10619"/>
                </a:cubicBezTo>
                <a:cubicBezTo>
                  <a:pt x="15814" y="11111"/>
                  <a:pt x="15320" y="11797"/>
                  <a:pt x="14912" y="12681"/>
                </a:cubicBezTo>
                <a:cubicBezTo>
                  <a:pt x="14841" y="12887"/>
                  <a:pt x="14705" y="12991"/>
                  <a:pt x="14516" y="12991"/>
                </a:cubicBezTo>
                <a:cubicBezTo>
                  <a:pt x="14323" y="12991"/>
                  <a:pt x="14192" y="12887"/>
                  <a:pt x="14116" y="12681"/>
                </a:cubicBezTo>
                <a:cubicBezTo>
                  <a:pt x="13491" y="11328"/>
                  <a:pt x="12680" y="10453"/>
                  <a:pt x="11683" y="10058"/>
                </a:cubicBezTo>
                <a:lnTo>
                  <a:pt x="11683" y="17164"/>
                </a:lnTo>
                <a:cubicBezTo>
                  <a:pt x="11683" y="17780"/>
                  <a:pt x="11594" y="18350"/>
                  <a:pt x="11416" y="18884"/>
                </a:cubicBezTo>
                <a:cubicBezTo>
                  <a:pt x="11234" y="19415"/>
                  <a:pt x="10993" y="19886"/>
                  <a:pt x="10691" y="20298"/>
                </a:cubicBezTo>
                <a:cubicBezTo>
                  <a:pt x="10385" y="20705"/>
                  <a:pt x="10030" y="21027"/>
                  <a:pt x="9622" y="21258"/>
                </a:cubicBezTo>
                <a:cubicBezTo>
                  <a:pt x="9214" y="21487"/>
                  <a:pt x="8778" y="21600"/>
                  <a:pt x="8315" y="21600"/>
                </a:cubicBezTo>
                <a:cubicBezTo>
                  <a:pt x="7852" y="21600"/>
                  <a:pt x="7411" y="21487"/>
                  <a:pt x="6996" y="21258"/>
                </a:cubicBezTo>
                <a:cubicBezTo>
                  <a:pt x="6581" y="21027"/>
                  <a:pt x="6221" y="20705"/>
                  <a:pt x="5915" y="20298"/>
                </a:cubicBezTo>
                <a:cubicBezTo>
                  <a:pt x="5613" y="19886"/>
                  <a:pt x="5369" y="19417"/>
                  <a:pt x="5190" y="18884"/>
                </a:cubicBezTo>
                <a:cubicBezTo>
                  <a:pt x="5011" y="18350"/>
                  <a:pt x="4923" y="17780"/>
                  <a:pt x="4923" y="17164"/>
                </a:cubicBezTo>
                <a:cubicBezTo>
                  <a:pt x="4923" y="16851"/>
                  <a:pt x="5011" y="16591"/>
                  <a:pt x="5190" y="16391"/>
                </a:cubicBezTo>
                <a:cubicBezTo>
                  <a:pt x="5369" y="16187"/>
                  <a:pt x="5584" y="16086"/>
                  <a:pt x="5837" y="16086"/>
                </a:cubicBezTo>
                <a:cubicBezTo>
                  <a:pt x="6104" y="16086"/>
                  <a:pt x="6321" y="16188"/>
                  <a:pt x="6493" y="16391"/>
                </a:cubicBezTo>
                <a:cubicBezTo>
                  <a:pt x="6662" y="16591"/>
                  <a:pt x="6748" y="16851"/>
                  <a:pt x="6748" y="17164"/>
                </a:cubicBezTo>
                <a:cubicBezTo>
                  <a:pt x="6748" y="17800"/>
                  <a:pt x="6901" y="18333"/>
                  <a:pt x="7203" y="18777"/>
                </a:cubicBezTo>
                <a:cubicBezTo>
                  <a:pt x="7509" y="19217"/>
                  <a:pt x="7878" y="19437"/>
                  <a:pt x="8313" y="19437"/>
                </a:cubicBezTo>
                <a:cubicBezTo>
                  <a:pt x="8732" y="19437"/>
                  <a:pt x="9092" y="19217"/>
                  <a:pt x="9398" y="18777"/>
                </a:cubicBezTo>
                <a:cubicBezTo>
                  <a:pt x="9701" y="18333"/>
                  <a:pt x="9853" y="17800"/>
                  <a:pt x="9853" y="17164"/>
                </a:cubicBezTo>
                <a:lnTo>
                  <a:pt x="9853" y="10058"/>
                </a:lnTo>
                <a:cubicBezTo>
                  <a:pt x="8856" y="10461"/>
                  <a:pt x="8043" y="11337"/>
                  <a:pt x="7420" y="12681"/>
                </a:cubicBezTo>
                <a:cubicBezTo>
                  <a:pt x="7344" y="12887"/>
                  <a:pt x="7211" y="12991"/>
                  <a:pt x="7020" y="12991"/>
                </a:cubicBezTo>
                <a:cubicBezTo>
                  <a:pt x="6829" y="12991"/>
                  <a:pt x="6700" y="12887"/>
                  <a:pt x="6631" y="12681"/>
                </a:cubicBezTo>
                <a:cubicBezTo>
                  <a:pt x="6228" y="11797"/>
                  <a:pt x="5734" y="11111"/>
                  <a:pt x="5147" y="10619"/>
                </a:cubicBezTo>
                <a:cubicBezTo>
                  <a:pt x="4561" y="10128"/>
                  <a:pt x="3941" y="9880"/>
                  <a:pt x="3285" y="9880"/>
                </a:cubicBezTo>
                <a:cubicBezTo>
                  <a:pt x="2364" y="9880"/>
                  <a:pt x="1541" y="10345"/>
                  <a:pt x="809" y="11272"/>
                </a:cubicBezTo>
                <a:cubicBezTo>
                  <a:pt x="718" y="11382"/>
                  <a:pt x="597" y="11435"/>
                  <a:pt x="456" y="11435"/>
                </a:cubicBezTo>
                <a:cubicBezTo>
                  <a:pt x="382" y="11435"/>
                  <a:pt x="306" y="11407"/>
                  <a:pt x="239" y="11356"/>
                </a:cubicBezTo>
                <a:cubicBezTo>
                  <a:pt x="48" y="11229"/>
                  <a:pt x="-26" y="11034"/>
                  <a:pt x="7" y="10775"/>
                </a:cubicBezTo>
                <a:cubicBezTo>
                  <a:pt x="246" y="9538"/>
                  <a:pt x="661" y="8400"/>
                  <a:pt x="1260" y="7355"/>
                </a:cubicBezTo>
                <a:cubicBezTo>
                  <a:pt x="1856" y="6308"/>
                  <a:pt x="2595" y="5390"/>
                  <a:pt x="3468" y="4597"/>
                </a:cubicBezTo>
                <a:cubicBezTo>
                  <a:pt x="4344" y="3803"/>
                  <a:pt x="5322" y="3168"/>
                  <a:pt x="6402" y="2688"/>
                </a:cubicBezTo>
                <a:cubicBezTo>
                  <a:pt x="7483" y="2214"/>
                  <a:pt x="8635" y="1917"/>
                  <a:pt x="9851" y="1799"/>
                </a:cubicBezTo>
                <a:lnTo>
                  <a:pt x="9851" y="1081"/>
                </a:lnTo>
                <a:cubicBezTo>
                  <a:pt x="9851" y="768"/>
                  <a:pt x="9937" y="508"/>
                  <a:pt x="10118" y="305"/>
                </a:cubicBezTo>
                <a:cubicBezTo>
                  <a:pt x="10297" y="102"/>
                  <a:pt x="10512" y="0"/>
                  <a:pt x="10764" y="0"/>
                </a:cubicBezTo>
                <a:cubicBezTo>
                  <a:pt x="11029" y="0"/>
                  <a:pt x="11249" y="102"/>
                  <a:pt x="11420" y="305"/>
                </a:cubicBezTo>
                <a:cubicBezTo>
                  <a:pt x="11590" y="508"/>
                  <a:pt x="11676" y="768"/>
                  <a:pt x="11676" y="1081"/>
                </a:cubicBezTo>
                <a:lnTo>
                  <a:pt x="11676" y="1799"/>
                </a:lnTo>
                <a:lnTo>
                  <a:pt x="11685" y="1799"/>
                </a:lnTo>
                <a:close/>
                <a:moveTo>
                  <a:pt x="11685" y="1799"/>
                </a:moveTo>
              </a:path>
            </a:pathLst>
          </a:custGeom>
          <a:solidFill>
            <a:schemeClr val="accent6"/>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51" name="AutoShape 122">
            <a:extLst>
              <a:ext uri="{FF2B5EF4-FFF2-40B4-BE49-F238E27FC236}">
                <a16:creationId xmlns:a16="http://schemas.microsoft.com/office/drawing/2014/main" id="{58C9186E-808B-454C-A0F8-288672A04D6A}"/>
              </a:ext>
            </a:extLst>
          </p:cNvPr>
          <p:cNvSpPr>
            <a:spLocks/>
          </p:cNvSpPr>
          <p:nvPr/>
        </p:nvSpPr>
        <p:spPr bwMode="auto">
          <a:xfrm>
            <a:off x="9574069" y="4914950"/>
            <a:ext cx="224606" cy="224606"/>
          </a:xfrm>
          <a:custGeom>
            <a:avLst/>
            <a:gdLst>
              <a:gd name="T0" fmla="*/ 59303320 w 21600"/>
              <a:gd name="T1" fmla="*/ 118540689 h 21600"/>
              <a:gd name="T2" fmla="*/ 36176991 w 21600"/>
              <a:gd name="T3" fmla="*/ 113908893 h 21600"/>
              <a:gd name="T4" fmla="*/ 17320013 w 21600"/>
              <a:gd name="T5" fmla="*/ 101231559 h 21600"/>
              <a:gd name="T6" fmla="*/ 4637405 w 21600"/>
              <a:gd name="T7" fmla="*/ 82369290 h 21600"/>
              <a:gd name="T8" fmla="*/ 0 w 21600"/>
              <a:gd name="T9" fmla="*/ 59275945 h 21600"/>
              <a:gd name="T10" fmla="*/ 4637405 w 21600"/>
              <a:gd name="T11" fmla="*/ 36154907 h 21600"/>
              <a:gd name="T12" fmla="*/ 17320013 w 21600"/>
              <a:gd name="T13" fmla="*/ 17325605 h 21600"/>
              <a:gd name="T14" fmla="*/ 36176991 w 21600"/>
              <a:gd name="T15" fmla="*/ 4631796 h 21600"/>
              <a:gd name="T16" fmla="*/ 59303320 w 21600"/>
              <a:gd name="T17" fmla="*/ 0 h 21600"/>
              <a:gd name="T18" fmla="*/ 82391373 w 21600"/>
              <a:gd name="T19" fmla="*/ 4631796 h 21600"/>
              <a:gd name="T20" fmla="*/ 101248051 w 21600"/>
              <a:gd name="T21" fmla="*/ 17325605 h 21600"/>
              <a:gd name="T22" fmla="*/ 113936268 w 21600"/>
              <a:gd name="T23" fmla="*/ 36154907 h 21600"/>
              <a:gd name="T24" fmla="*/ 118540689 w 21600"/>
              <a:gd name="T25" fmla="*/ 59275945 h 21600"/>
              <a:gd name="T26" fmla="*/ 113936268 w 21600"/>
              <a:gd name="T27" fmla="*/ 82369290 h 21600"/>
              <a:gd name="T28" fmla="*/ 101248051 w 21600"/>
              <a:gd name="T29" fmla="*/ 101231559 h 21600"/>
              <a:gd name="T30" fmla="*/ 82391373 w 21600"/>
              <a:gd name="T31" fmla="*/ 113908893 h 21600"/>
              <a:gd name="T32" fmla="*/ 59303320 w 21600"/>
              <a:gd name="T33" fmla="*/ 118540689 h 21600"/>
              <a:gd name="T34" fmla="*/ 59303320 w 21600"/>
              <a:gd name="T35" fmla="*/ 17791994 h 21600"/>
              <a:gd name="T36" fmla="*/ 43080675 w 21600"/>
              <a:gd name="T37" fmla="*/ 21062915 h 21600"/>
              <a:gd name="T38" fmla="*/ 29947852 w 21600"/>
              <a:gd name="T39" fmla="*/ 29959053 h 21600"/>
              <a:gd name="T40" fmla="*/ 21073798 w 21600"/>
              <a:gd name="T41" fmla="*/ 43097168 h 21600"/>
              <a:gd name="T42" fmla="*/ 17803195 w 21600"/>
              <a:gd name="T43" fmla="*/ 59275945 h 21600"/>
              <a:gd name="T44" fmla="*/ 21073798 w 21600"/>
              <a:gd name="T45" fmla="*/ 75443521 h 21600"/>
              <a:gd name="T46" fmla="*/ 29947852 w 21600"/>
              <a:gd name="T47" fmla="*/ 88587227 h 21600"/>
              <a:gd name="T48" fmla="*/ 43080675 w 21600"/>
              <a:gd name="T49" fmla="*/ 97477774 h 21600"/>
              <a:gd name="T50" fmla="*/ 59303320 w 21600"/>
              <a:gd name="T51" fmla="*/ 100748694 h 21600"/>
              <a:gd name="T52" fmla="*/ 75492998 w 21600"/>
              <a:gd name="T53" fmla="*/ 97477774 h 21600"/>
              <a:gd name="T54" fmla="*/ 88641978 w 21600"/>
              <a:gd name="T55" fmla="*/ 88587227 h 21600"/>
              <a:gd name="T56" fmla="*/ 97543743 w 21600"/>
              <a:gd name="T57" fmla="*/ 75443521 h 21600"/>
              <a:gd name="T58" fmla="*/ 100814346 w 21600"/>
              <a:gd name="T59" fmla="*/ 59275945 h 21600"/>
              <a:gd name="T60" fmla="*/ 97543743 w 21600"/>
              <a:gd name="T61" fmla="*/ 43097168 h 21600"/>
              <a:gd name="T62" fmla="*/ 88641978 w 21600"/>
              <a:gd name="T63" fmla="*/ 29959053 h 21600"/>
              <a:gd name="T64" fmla="*/ 75492998 w 21600"/>
              <a:gd name="T65" fmla="*/ 21062915 h 21600"/>
              <a:gd name="T66" fmla="*/ 59303320 w 21600"/>
              <a:gd name="T67" fmla="*/ 17791994 h 21600"/>
              <a:gd name="T68" fmla="*/ 33465805 w 21600"/>
              <a:gd name="T69" fmla="*/ 59275945 h 21600"/>
              <a:gd name="T70" fmla="*/ 30721953 w 21600"/>
              <a:gd name="T71" fmla="*/ 57415377 h 21600"/>
              <a:gd name="T72" fmla="*/ 31462751 w 21600"/>
              <a:gd name="T73" fmla="*/ 54226919 h 21600"/>
              <a:gd name="T74" fmla="*/ 57146560 w 21600"/>
              <a:gd name="T75" fmla="*/ 28559601 h 21600"/>
              <a:gd name="T76" fmla="*/ 59303320 w 21600"/>
              <a:gd name="T77" fmla="*/ 27818786 h 21600"/>
              <a:gd name="T78" fmla="*/ 61394111 w 21600"/>
              <a:gd name="T79" fmla="*/ 28559601 h 21600"/>
              <a:gd name="T80" fmla="*/ 87154773 w 21600"/>
              <a:gd name="T81" fmla="*/ 54226919 h 21600"/>
              <a:gd name="T82" fmla="*/ 87895589 w 21600"/>
              <a:gd name="T83" fmla="*/ 57415377 h 21600"/>
              <a:gd name="T84" fmla="*/ 85135226 w 21600"/>
              <a:gd name="T85" fmla="*/ 59275945 h 21600"/>
              <a:gd name="T86" fmla="*/ 69631613 w 21600"/>
              <a:gd name="T87" fmla="*/ 59275945 h 21600"/>
              <a:gd name="T88" fmla="*/ 69631613 w 21600"/>
              <a:gd name="T89" fmla="*/ 85980270 h 21600"/>
              <a:gd name="T90" fmla="*/ 68759193 w 21600"/>
              <a:gd name="T91" fmla="*/ 88011018 h 21600"/>
              <a:gd name="T92" fmla="*/ 66744938 w 21600"/>
              <a:gd name="T93" fmla="*/ 88878128 h 21600"/>
              <a:gd name="T94" fmla="*/ 51795751 w 21600"/>
              <a:gd name="T95" fmla="*/ 88878128 h 21600"/>
              <a:gd name="T96" fmla="*/ 49748810 w 21600"/>
              <a:gd name="T97" fmla="*/ 88054886 h 21600"/>
              <a:gd name="T98" fmla="*/ 48898193 w 21600"/>
              <a:gd name="T99" fmla="*/ 85980270 h 21600"/>
              <a:gd name="T100" fmla="*/ 48898193 w 21600"/>
              <a:gd name="T101" fmla="*/ 59275945 h 21600"/>
              <a:gd name="T102" fmla="*/ 33465805 w 21600"/>
              <a:gd name="T103" fmla="*/ 59275945 h 21600"/>
              <a:gd name="T104" fmla="*/ 33465805 w 21600"/>
              <a:gd name="T105" fmla="*/ 59275945 h 216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600" h="21600">
                <a:moveTo>
                  <a:pt x="10806" y="21600"/>
                </a:moveTo>
                <a:cubicBezTo>
                  <a:pt x="9311" y="21600"/>
                  <a:pt x="7906" y="21320"/>
                  <a:pt x="6592" y="20756"/>
                </a:cubicBezTo>
                <a:cubicBezTo>
                  <a:pt x="5281" y="20194"/>
                  <a:pt x="4137" y="19423"/>
                  <a:pt x="3156" y="18446"/>
                </a:cubicBezTo>
                <a:cubicBezTo>
                  <a:pt x="2179" y="17466"/>
                  <a:pt x="1407" y="16322"/>
                  <a:pt x="845" y="15009"/>
                </a:cubicBezTo>
                <a:cubicBezTo>
                  <a:pt x="283" y="13699"/>
                  <a:pt x="0" y="12295"/>
                  <a:pt x="0" y="10801"/>
                </a:cubicBezTo>
                <a:cubicBezTo>
                  <a:pt x="0" y="9305"/>
                  <a:pt x="283" y="7901"/>
                  <a:pt x="845" y="6588"/>
                </a:cubicBezTo>
                <a:cubicBezTo>
                  <a:pt x="1407" y="5278"/>
                  <a:pt x="2181" y="4134"/>
                  <a:pt x="3156" y="3157"/>
                </a:cubicBezTo>
                <a:cubicBezTo>
                  <a:pt x="4137" y="2177"/>
                  <a:pt x="5281" y="1409"/>
                  <a:pt x="6592" y="844"/>
                </a:cubicBezTo>
                <a:cubicBezTo>
                  <a:pt x="7906" y="280"/>
                  <a:pt x="9311" y="0"/>
                  <a:pt x="10806" y="0"/>
                </a:cubicBezTo>
                <a:cubicBezTo>
                  <a:pt x="12303" y="0"/>
                  <a:pt x="13705" y="280"/>
                  <a:pt x="15013" y="844"/>
                </a:cubicBezTo>
                <a:cubicBezTo>
                  <a:pt x="16321" y="1409"/>
                  <a:pt x="17466" y="2177"/>
                  <a:pt x="18449" y="3157"/>
                </a:cubicBezTo>
                <a:cubicBezTo>
                  <a:pt x="19433" y="4134"/>
                  <a:pt x="20204" y="5278"/>
                  <a:pt x="20761" y="6588"/>
                </a:cubicBezTo>
                <a:cubicBezTo>
                  <a:pt x="21320" y="7901"/>
                  <a:pt x="21600" y="9305"/>
                  <a:pt x="21600" y="10801"/>
                </a:cubicBezTo>
                <a:cubicBezTo>
                  <a:pt x="21600" y="12295"/>
                  <a:pt x="21320" y="13699"/>
                  <a:pt x="20761" y="15009"/>
                </a:cubicBezTo>
                <a:cubicBezTo>
                  <a:pt x="20204" y="16322"/>
                  <a:pt x="19430" y="17466"/>
                  <a:pt x="18449" y="18446"/>
                </a:cubicBezTo>
                <a:cubicBezTo>
                  <a:pt x="17466" y="19423"/>
                  <a:pt x="16322" y="20194"/>
                  <a:pt x="15013" y="20756"/>
                </a:cubicBezTo>
                <a:cubicBezTo>
                  <a:pt x="13705" y="21320"/>
                  <a:pt x="12303" y="21600"/>
                  <a:pt x="10806" y="21600"/>
                </a:cubicBezTo>
                <a:moveTo>
                  <a:pt x="10806" y="3242"/>
                </a:moveTo>
                <a:cubicBezTo>
                  <a:pt x="9752" y="3242"/>
                  <a:pt x="8765" y="3442"/>
                  <a:pt x="7850" y="3838"/>
                </a:cubicBezTo>
                <a:cubicBezTo>
                  <a:pt x="6934" y="4236"/>
                  <a:pt x="6138" y="4775"/>
                  <a:pt x="5457" y="5459"/>
                </a:cubicBezTo>
                <a:cubicBezTo>
                  <a:pt x="4776" y="6148"/>
                  <a:pt x="4233" y="6944"/>
                  <a:pt x="3840" y="7853"/>
                </a:cubicBezTo>
                <a:cubicBezTo>
                  <a:pt x="3445" y="8763"/>
                  <a:pt x="3244" y="9745"/>
                  <a:pt x="3244" y="10801"/>
                </a:cubicBezTo>
                <a:cubicBezTo>
                  <a:pt x="3244" y="11855"/>
                  <a:pt x="3445" y="12838"/>
                  <a:pt x="3840" y="13747"/>
                </a:cubicBezTo>
                <a:cubicBezTo>
                  <a:pt x="4236" y="14656"/>
                  <a:pt x="4776" y="15455"/>
                  <a:pt x="5457" y="16142"/>
                </a:cubicBezTo>
                <a:cubicBezTo>
                  <a:pt x="6135" y="16825"/>
                  <a:pt x="6932" y="17364"/>
                  <a:pt x="7850" y="17762"/>
                </a:cubicBezTo>
                <a:cubicBezTo>
                  <a:pt x="8765" y="18158"/>
                  <a:pt x="9752" y="18358"/>
                  <a:pt x="10806" y="18358"/>
                </a:cubicBezTo>
                <a:cubicBezTo>
                  <a:pt x="11862" y="18358"/>
                  <a:pt x="12846" y="18158"/>
                  <a:pt x="13756" y="17762"/>
                </a:cubicBezTo>
                <a:cubicBezTo>
                  <a:pt x="14666" y="17364"/>
                  <a:pt x="15462" y="16825"/>
                  <a:pt x="16152" y="16142"/>
                </a:cubicBezTo>
                <a:cubicBezTo>
                  <a:pt x="16836" y="15455"/>
                  <a:pt x="17378" y="14656"/>
                  <a:pt x="17774" y="13747"/>
                </a:cubicBezTo>
                <a:cubicBezTo>
                  <a:pt x="18172" y="12838"/>
                  <a:pt x="18370" y="11855"/>
                  <a:pt x="18370" y="10801"/>
                </a:cubicBezTo>
                <a:cubicBezTo>
                  <a:pt x="18370" y="9745"/>
                  <a:pt x="18172" y="8763"/>
                  <a:pt x="17774" y="7853"/>
                </a:cubicBezTo>
                <a:cubicBezTo>
                  <a:pt x="17375" y="6944"/>
                  <a:pt x="16836" y="6148"/>
                  <a:pt x="16152" y="5459"/>
                </a:cubicBezTo>
                <a:cubicBezTo>
                  <a:pt x="15465" y="4775"/>
                  <a:pt x="14668" y="4236"/>
                  <a:pt x="13756" y="3838"/>
                </a:cubicBezTo>
                <a:cubicBezTo>
                  <a:pt x="12846" y="3442"/>
                  <a:pt x="11862" y="3242"/>
                  <a:pt x="10806" y="3242"/>
                </a:cubicBezTo>
                <a:moveTo>
                  <a:pt x="6098" y="10801"/>
                </a:moveTo>
                <a:cubicBezTo>
                  <a:pt x="5855" y="10801"/>
                  <a:pt x="5688" y="10688"/>
                  <a:pt x="5598" y="10462"/>
                </a:cubicBezTo>
                <a:cubicBezTo>
                  <a:pt x="5507" y="10239"/>
                  <a:pt x="5553" y="10042"/>
                  <a:pt x="5733" y="9881"/>
                </a:cubicBezTo>
                <a:lnTo>
                  <a:pt x="10413" y="5204"/>
                </a:lnTo>
                <a:cubicBezTo>
                  <a:pt x="10540" y="5114"/>
                  <a:pt x="10670" y="5069"/>
                  <a:pt x="10806" y="5069"/>
                </a:cubicBezTo>
                <a:cubicBezTo>
                  <a:pt x="10933" y="5069"/>
                  <a:pt x="11060" y="5114"/>
                  <a:pt x="11187" y="5204"/>
                </a:cubicBezTo>
                <a:lnTo>
                  <a:pt x="15881" y="9881"/>
                </a:lnTo>
                <a:cubicBezTo>
                  <a:pt x="16059" y="10042"/>
                  <a:pt x="16104" y="10239"/>
                  <a:pt x="16016" y="10462"/>
                </a:cubicBezTo>
                <a:cubicBezTo>
                  <a:pt x="15926" y="10688"/>
                  <a:pt x="15759" y="10801"/>
                  <a:pt x="15513" y="10801"/>
                </a:cubicBezTo>
                <a:lnTo>
                  <a:pt x="12688" y="10801"/>
                </a:lnTo>
                <a:lnTo>
                  <a:pt x="12688" y="15667"/>
                </a:lnTo>
                <a:cubicBezTo>
                  <a:pt x="12688" y="15811"/>
                  <a:pt x="12634" y="15935"/>
                  <a:pt x="12529" y="16037"/>
                </a:cubicBezTo>
                <a:cubicBezTo>
                  <a:pt x="12428" y="16144"/>
                  <a:pt x="12303" y="16195"/>
                  <a:pt x="12162" y="16195"/>
                </a:cubicBezTo>
                <a:lnTo>
                  <a:pt x="9438" y="16195"/>
                </a:lnTo>
                <a:cubicBezTo>
                  <a:pt x="9294" y="16195"/>
                  <a:pt x="9170" y="16147"/>
                  <a:pt x="9065" y="16045"/>
                </a:cubicBezTo>
                <a:cubicBezTo>
                  <a:pt x="8963" y="15947"/>
                  <a:pt x="8910" y="15819"/>
                  <a:pt x="8910" y="15667"/>
                </a:cubicBezTo>
                <a:lnTo>
                  <a:pt x="8910" y="10801"/>
                </a:lnTo>
                <a:lnTo>
                  <a:pt x="6098" y="10801"/>
                </a:lnTo>
                <a:close/>
                <a:moveTo>
                  <a:pt x="6098" y="10801"/>
                </a:moveTo>
              </a:path>
            </a:pathLst>
          </a:custGeom>
          <a:solidFill>
            <a:schemeClr val="accent6"/>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52" name="AutoShape 123">
            <a:extLst>
              <a:ext uri="{FF2B5EF4-FFF2-40B4-BE49-F238E27FC236}">
                <a16:creationId xmlns:a16="http://schemas.microsoft.com/office/drawing/2014/main" id="{F98AFA9D-AC51-0B4D-A19A-885974D16EC9}"/>
              </a:ext>
            </a:extLst>
          </p:cNvPr>
          <p:cNvSpPr>
            <a:spLocks/>
          </p:cNvSpPr>
          <p:nvPr/>
        </p:nvSpPr>
        <p:spPr bwMode="auto">
          <a:xfrm>
            <a:off x="2069925" y="5740451"/>
            <a:ext cx="224606" cy="224606"/>
          </a:xfrm>
          <a:custGeom>
            <a:avLst/>
            <a:gdLst>
              <a:gd name="T0" fmla="*/ 116016176 w 21600"/>
              <a:gd name="T1" fmla="*/ 65147913 h 21600"/>
              <a:gd name="T2" fmla="*/ 117788672 w 21600"/>
              <a:gd name="T3" fmla="*/ 65987648 h 21600"/>
              <a:gd name="T4" fmla="*/ 118540689 w 21600"/>
              <a:gd name="T5" fmla="*/ 68144408 h 21600"/>
              <a:gd name="T6" fmla="*/ 118540689 w 21600"/>
              <a:gd name="T7" fmla="*/ 115544194 h 21600"/>
              <a:gd name="T8" fmla="*/ 116016176 w 21600"/>
              <a:gd name="T9" fmla="*/ 118540689 h 21600"/>
              <a:gd name="T10" fmla="*/ 2513630 w 21600"/>
              <a:gd name="T11" fmla="*/ 118540689 h 21600"/>
              <a:gd name="T12" fmla="*/ 0 w 21600"/>
              <a:gd name="T13" fmla="*/ 115544194 h 21600"/>
              <a:gd name="T14" fmla="*/ 0 w 21600"/>
              <a:gd name="T15" fmla="*/ 68144408 h 21600"/>
              <a:gd name="T16" fmla="*/ 740798 w 21600"/>
              <a:gd name="T17" fmla="*/ 66015023 h 21600"/>
              <a:gd name="T18" fmla="*/ 2513630 w 21600"/>
              <a:gd name="T19" fmla="*/ 65147913 h 21600"/>
              <a:gd name="T20" fmla="*/ 17248752 w 21600"/>
              <a:gd name="T21" fmla="*/ 65147913 h 21600"/>
              <a:gd name="T22" fmla="*/ 19021266 w 21600"/>
              <a:gd name="T23" fmla="*/ 65982039 h 21600"/>
              <a:gd name="T24" fmla="*/ 19762382 w 21600"/>
              <a:gd name="T25" fmla="*/ 68144408 h 21600"/>
              <a:gd name="T26" fmla="*/ 19762382 w 21600"/>
              <a:gd name="T27" fmla="*/ 94843441 h 21600"/>
              <a:gd name="T28" fmla="*/ 98806000 w 21600"/>
              <a:gd name="T29" fmla="*/ 94843441 h 21600"/>
              <a:gd name="T30" fmla="*/ 98806000 w 21600"/>
              <a:gd name="T31" fmla="*/ 68144408 h 21600"/>
              <a:gd name="T32" fmla="*/ 99546798 w 21600"/>
              <a:gd name="T33" fmla="*/ 66015023 h 21600"/>
              <a:gd name="T34" fmla="*/ 101319312 w 21600"/>
              <a:gd name="T35" fmla="*/ 65142622 h 21600"/>
              <a:gd name="T36" fmla="*/ 116016176 w 21600"/>
              <a:gd name="T37" fmla="*/ 65142622 h 21600"/>
              <a:gd name="T38" fmla="*/ 116016176 w 21600"/>
              <a:gd name="T39" fmla="*/ 65147913 h 21600"/>
              <a:gd name="T40" fmla="*/ 95381374 w 21600"/>
              <a:gd name="T41" fmla="*/ 40753736 h 21600"/>
              <a:gd name="T42" fmla="*/ 96374814 w 21600"/>
              <a:gd name="T43" fmla="*/ 43739329 h 21600"/>
              <a:gd name="T44" fmla="*/ 93888578 w 21600"/>
              <a:gd name="T45" fmla="*/ 44930342 h 21600"/>
              <a:gd name="T46" fmla="*/ 74142688 w 21600"/>
              <a:gd name="T47" fmla="*/ 44930342 h 21600"/>
              <a:gd name="T48" fmla="*/ 74142688 w 21600"/>
              <a:gd name="T49" fmla="*/ 83428381 h 21600"/>
              <a:gd name="T50" fmla="*/ 72704960 w 21600"/>
              <a:gd name="T51" fmla="*/ 87714508 h 21600"/>
              <a:gd name="T52" fmla="*/ 69132238 w 21600"/>
              <a:gd name="T53" fmla="*/ 89459947 h 21600"/>
              <a:gd name="T54" fmla="*/ 49381057 w 21600"/>
              <a:gd name="T55" fmla="*/ 89459947 h 21600"/>
              <a:gd name="T56" fmla="*/ 45874005 w 21600"/>
              <a:gd name="T57" fmla="*/ 87714508 h 21600"/>
              <a:gd name="T58" fmla="*/ 44480127 w 21600"/>
              <a:gd name="T59" fmla="*/ 83428381 h 21600"/>
              <a:gd name="T60" fmla="*/ 44480127 w 21600"/>
              <a:gd name="T61" fmla="*/ 44930342 h 21600"/>
              <a:gd name="T62" fmla="*/ 24734238 w 21600"/>
              <a:gd name="T63" fmla="*/ 44930342 h 21600"/>
              <a:gd name="T64" fmla="*/ 22220925 w 21600"/>
              <a:gd name="T65" fmla="*/ 43739329 h 21600"/>
              <a:gd name="T66" fmla="*/ 23252642 w 21600"/>
              <a:gd name="T67" fmla="*/ 40753736 h 21600"/>
              <a:gd name="T68" fmla="*/ 55659355 w 21600"/>
              <a:gd name="T69" fmla="*/ 1772514 h 21600"/>
              <a:gd name="T70" fmla="*/ 59242960 w 21600"/>
              <a:gd name="T71" fmla="*/ 0 h 21600"/>
              <a:gd name="T72" fmla="*/ 62804463 w 21600"/>
              <a:gd name="T73" fmla="*/ 1772514 h 21600"/>
              <a:gd name="T74" fmla="*/ 95381374 w 21600"/>
              <a:gd name="T75" fmla="*/ 40753736 h 21600"/>
              <a:gd name="T76" fmla="*/ 95381374 w 21600"/>
              <a:gd name="T77" fmla="*/ 40753736 h 2160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00" h="21600">
                <a:moveTo>
                  <a:pt x="21140" y="11871"/>
                </a:moveTo>
                <a:cubicBezTo>
                  <a:pt x="21267" y="11871"/>
                  <a:pt x="21375" y="11921"/>
                  <a:pt x="21463" y="12024"/>
                </a:cubicBezTo>
                <a:cubicBezTo>
                  <a:pt x="21553" y="12129"/>
                  <a:pt x="21600" y="12262"/>
                  <a:pt x="21600" y="12417"/>
                </a:cubicBezTo>
                <a:lnTo>
                  <a:pt x="21600" y="21054"/>
                </a:lnTo>
                <a:cubicBezTo>
                  <a:pt x="21600" y="21418"/>
                  <a:pt x="21448" y="21600"/>
                  <a:pt x="21140" y="21600"/>
                </a:cubicBezTo>
                <a:lnTo>
                  <a:pt x="458" y="21600"/>
                </a:lnTo>
                <a:cubicBezTo>
                  <a:pt x="154" y="21600"/>
                  <a:pt x="0" y="21418"/>
                  <a:pt x="0" y="21054"/>
                </a:cubicBezTo>
                <a:lnTo>
                  <a:pt x="0" y="12417"/>
                </a:lnTo>
                <a:cubicBezTo>
                  <a:pt x="0" y="12267"/>
                  <a:pt x="47" y="12138"/>
                  <a:pt x="135" y="12029"/>
                </a:cubicBezTo>
                <a:cubicBezTo>
                  <a:pt x="225" y="11924"/>
                  <a:pt x="333" y="11871"/>
                  <a:pt x="458" y="11871"/>
                </a:cubicBezTo>
                <a:lnTo>
                  <a:pt x="3143" y="11871"/>
                </a:lnTo>
                <a:cubicBezTo>
                  <a:pt x="3268" y="11871"/>
                  <a:pt x="3376" y="11921"/>
                  <a:pt x="3466" y="12023"/>
                </a:cubicBezTo>
                <a:cubicBezTo>
                  <a:pt x="3554" y="12129"/>
                  <a:pt x="3601" y="12261"/>
                  <a:pt x="3601" y="12417"/>
                </a:cubicBezTo>
                <a:lnTo>
                  <a:pt x="3601" y="17282"/>
                </a:lnTo>
                <a:lnTo>
                  <a:pt x="18004" y="17282"/>
                </a:lnTo>
                <a:lnTo>
                  <a:pt x="18004" y="12417"/>
                </a:lnTo>
                <a:cubicBezTo>
                  <a:pt x="18004" y="12267"/>
                  <a:pt x="18051" y="12138"/>
                  <a:pt x="18139" y="12029"/>
                </a:cubicBezTo>
                <a:cubicBezTo>
                  <a:pt x="18229" y="11923"/>
                  <a:pt x="18337" y="11870"/>
                  <a:pt x="18462" y="11870"/>
                </a:cubicBezTo>
                <a:lnTo>
                  <a:pt x="21140" y="11870"/>
                </a:lnTo>
                <a:lnTo>
                  <a:pt x="21140" y="11871"/>
                </a:lnTo>
                <a:close/>
                <a:moveTo>
                  <a:pt x="17380" y="7426"/>
                </a:moveTo>
                <a:cubicBezTo>
                  <a:pt x="17559" y="7641"/>
                  <a:pt x="17620" y="7823"/>
                  <a:pt x="17561" y="7970"/>
                </a:cubicBezTo>
                <a:cubicBezTo>
                  <a:pt x="17502" y="8111"/>
                  <a:pt x="17350" y="8187"/>
                  <a:pt x="17108" y="8187"/>
                </a:cubicBezTo>
                <a:lnTo>
                  <a:pt x="13510" y="8187"/>
                </a:lnTo>
                <a:lnTo>
                  <a:pt x="13510" y="15202"/>
                </a:lnTo>
                <a:cubicBezTo>
                  <a:pt x="13510" y="15513"/>
                  <a:pt x="13422" y="15772"/>
                  <a:pt x="13248" y="15983"/>
                </a:cubicBezTo>
                <a:cubicBezTo>
                  <a:pt x="13072" y="16195"/>
                  <a:pt x="12856" y="16301"/>
                  <a:pt x="12597" y="16301"/>
                </a:cubicBezTo>
                <a:lnTo>
                  <a:pt x="8998" y="16301"/>
                </a:lnTo>
                <a:cubicBezTo>
                  <a:pt x="8741" y="16301"/>
                  <a:pt x="8528" y="16195"/>
                  <a:pt x="8359" y="15983"/>
                </a:cubicBezTo>
                <a:cubicBezTo>
                  <a:pt x="8191" y="15772"/>
                  <a:pt x="8105" y="15513"/>
                  <a:pt x="8105" y="15202"/>
                </a:cubicBezTo>
                <a:lnTo>
                  <a:pt x="8105" y="8187"/>
                </a:lnTo>
                <a:lnTo>
                  <a:pt x="4507" y="8187"/>
                </a:lnTo>
                <a:cubicBezTo>
                  <a:pt x="4252" y="8187"/>
                  <a:pt x="4098" y="8111"/>
                  <a:pt x="4049" y="7970"/>
                </a:cubicBezTo>
                <a:cubicBezTo>
                  <a:pt x="4002" y="7823"/>
                  <a:pt x="4066" y="7641"/>
                  <a:pt x="4237" y="7426"/>
                </a:cubicBezTo>
                <a:lnTo>
                  <a:pt x="10142" y="323"/>
                </a:lnTo>
                <a:cubicBezTo>
                  <a:pt x="10320" y="109"/>
                  <a:pt x="10538" y="0"/>
                  <a:pt x="10795" y="0"/>
                </a:cubicBezTo>
                <a:cubicBezTo>
                  <a:pt x="11050" y="0"/>
                  <a:pt x="11263" y="109"/>
                  <a:pt x="11444" y="323"/>
                </a:cubicBezTo>
                <a:lnTo>
                  <a:pt x="17380" y="7426"/>
                </a:lnTo>
                <a:close/>
                <a:moveTo>
                  <a:pt x="17380" y="7426"/>
                </a:moveTo>
              </a:path>
            </a:pathLst>
          </a:custGeom>
          <a:solidFill>
            <a:schemeClr val="tx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53" name="AutoShape 124">
            <a:extLst>
              <a:ext uri="{FF2B5EF4-FFF2-40B4-BE49-F238E27FC236}">
                <a16:creationId xmlns:a16="http://schemas.microsoft.com/office/drawing/2014/main" id="{60AACDA1-A0C4-1242-9263-80F55FF54945}"/>
              </a:ext>
            </a:extLst>
          </p:cNvPr>
          <p:cNvSpPr>
            <a:spLocks/>
          </p:cNvSpPr>
          <p:nvPr/>
        </p:nvSpPr>
        <p:spPr bwMode="auto">
          <a:xfrm>
            <a:off x="2463058" y="5740451"/>
            <a:ext cx="224606" cy="224606"/>
          </a:xfrm>
          <a:custGeom>
            <a:avLst/>
            <a:gdLst>
              <a:gd name="T0" fmla="*/ 76727562 w 21600"/>
              <a:gd name="T1" fmla="*/ 59555645 h 21600"/>
              <a:gd name="T2" fmla="*/ 82555962 w 21600"/>
              <a:gd name="T3" fmla="*/ 60329427 h 21600"/>
              <a:gd name="T4" fmla="*/ 90425693 w 21600"/>
              <a:gd name="T5" fmla="*/ 61289883 h 21600"/>
              <a:gd name="T6" fmla="*/ 98059593 w 21600"/>
              <a:gd name="T7" fmla="*/ 62398451 h 21600"/>
              <a:gd name="T8" fmla="*/ 103196355 w 21600"/>
              <a:gd name="T9" fmla="*/ 63408384 h 21600"/>
              <a:gd name="T10" fmla="*/ 108535982 w 21600"/>
              <a:gd name="T11" fmla="*/ 66585959 h 21600"/>
              <a:gd name="T12" fmla="*/ 113486371 w 21600"/>
              <a:gd name="T13" fmla="*/ 72178210 h 21600"/>
              <a:gd name="T14" fmla="*/ 117135610 w 21600"/>
              <a:gd name="T15" fmla="*/ 78769192 h 21600"/>
              <a:gd name="T16" fmla="*/ 118540689 w 21600"/>
              <a:gd name="T17" fmla="*/ 84965046 h 21600"/>
              <a:gd name="T18" fmla="*/ 118540689 w 21600"/>
              <a:gd name="T19" fmla="*/ 114227169 h 21600"/>
              <a:gd name="T20" fmla="*/ 116850319 w 21600"/>
              <a:gd name="T21" fmla="*/ 115286261 h 21600"/>
              <a:gd name="T22" fmla="*/ 114808988 w 21600"/>
              <a:gd name="T23" fmla="*/ 116773466 h 21600"/>
              <a:gd name="T24" fmla="*/ 112723471 w 21600"/>
              <a:gd name="T25" fmla="*/ 118019230 h 21600"/>
              <a:gd name="T26" fmla="*/ 111066086 w 21600"/>
              <a:gd name="T27" fmla="*/ 118540689 h 21600"/>
              <a:gd name="T28" fmla="*/ 7414242 w 21600"/>
              <a:gd name="T29" fmla="*/ 118540689 h 21600"/>
              <a:gd name="T30" fmla="*/ 3396915 w 21600"/>
              <a:gd name="T31" fmla="*/ 116910679 h 21600"/>
              <a:gd name="T32" fmla="*/ 0 w 21600"/>
              <a:gd name="T33" fmla="*/ 114227169 h 21600"/>
              <a:gd name="T34" fmla="*/ 0 w 21600"/>
              <a:gd name="T35" fmla="*/ 84965046 h 21600"/>
              <a:gd name="T36" fmla="*/ 1388569 w 21600"/>
              <a:gd name="T37" fmla="*/ 78769192 h 21600"/>
              <a:gd name="T38" fmla="*/ 5026942 w 21600"/>
              <a:gd name="T39" fmla="*/ 72260354 h 21600"/>
              <a:gd name="T40" fmla="*/ 9971723 w 21600"/>
              <a:gd name="T41" fmla="*/ 66651593 h 21600"/>
              <a:gd name="T42" fmla="*/ 15344334 w 21600"/>
              <a:gd name="T43" fmla="*/ 63397183 h 21600"/>
              <a:gd name="T44" fmla="*/ 20322099 w 21600"/>
              <a:gd name="T45" fmla="*/ 62381959 h 21600"/>
              <a:gd name="T46" fmla="*/ 28082011 w 21600"/>
              <a:gd name="T47" fmla="*/ 61278999 h 21600"/>
              <a:gd name="T48" fmla="*/ 35984727 w 21600"/>
              <a:gd name="T49" fmla="*/ 60312935 h 21600"/>
              <a:gd name="T50" fmla="*/ 41801927 w 21600"/>
              <a:gd name="T51" fmla="*/ 59539152 h 21600"/>
              <a:gd name="T52" fmla="*/ 30880932 w 21600"/>
              <a:gd name="T53" fmla="*/ 47943012 h 21600"/>
              <a:gd name="T54" fmla="*/ 26913099 w 21600"/>
              <a:gd name="T55" fmla="*/ 32379038 h 21600"/>
              <a:gd name="T56" fmla="*/ 29470579 w 21600"/>
              <a:gd name="T57" fmla="*/ 19861001 h 21600"/>
              <a:gd name="T58" fmla="*/ 36396348 w 21600"/>
              <a:gd name="T59" fmla="*/ 9576594 h 21600"/>
              <a:gd name="T60" fmla="*/ 46603920 w 21600"/>
              <a:gd name="T61" fmla="*/ 2590465 h 21600"/>
              <a:gd name="T62" fmla="*/ 59122239 w 21600"/>
              <a:gd name="T63" fmla="*/ 0 h 21600"/>
              <a:gd name="T64" fmla="*/ 71684127 w 21600"/>
              <a:gd name="T65" fmla="*/ 2590465 h 21600"/>
              <a:gd name="T66" fmla="*/ 82001536 w 21600"/>
              <a:gd name="T67" fmla="*/ 9576594 h 21600"/>
              <a:gd name="T68" fmla="*/ 88954980 w 21600"/>
              <a:gd name="T69" fmla="*/ 19861001 h 21600"/>
              <a:gd name="T70" fmla="*/ 91484785 w 21600"/>
              <a:gd name="T71" fmla="*/ 32379038 h 21600"/>
              <a:gd name="T72" fmla="*/ 87549919 w 21600"/>
              <a:gd name="T73" fmla="*/ 47860885 h 21600"/>
              <a:gd name="T74" fmla="*/ 76727562 w 21600"/>
              <a:gd name="T75" fmla="*/ 59555645 h 2160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00" h="21600">
                <a:moveTo>
                  <a:pt x="13981" y="10852"/>
                </a:moveTo>
                <a:cubicBezTo>
                  <a:pt x="14231" y="10892"/>
                  <a:pt x="14582" y="10935"/>
                  <a:pt x="15043" y="10993"/>
                </a:cubicBezTo>
                <a:cubicBezTo>
                  <a:pt x="15501" y="11045"/>
                  <a:pt x="15979" y="11105"/>
                  <a:pt x="16477" y="11168"/>
                </a:cubicBezTo>
                <a:cubicBezTo>
                  <a:pt x="16972" y="11235"/>
                  <a:pt x="17436" y="11301"/>
                  <a:pt x="17868" y="11370"/>
                </a:cubicBezTo>
                <a:cubicBezTo>
                  <a:pt x="18297" y="11439"/>
                  <a:pt x="18611" y="11502"/>
                  <a:pt x="18804" y="11554"/>
                </a:cubicBezTo>
                <a:cubicBezTo>
                  <a:pt x="19124" y="11646"/>
                  <a:pt x="19452" y="11842"/>
                  <a:pt x="19777" y="12133"/>
                </a:cubicBezTo>
                <a:cubicBezTo>
                  <a:pt x="20103" y="12430"/>
                  <a:pt x="20405" y="12769"/>
                  <a:pt x="20679" y="13152"/>
                </a:cubicBezTo>
                <a:cubicBezTo>
                  <a:pt x="20955" y="13538"/>
                  <a:pt x="21177" y="13935"/>
                  <a:pt x="21344" y="14353"/>
                </a:cubicBezTo>
                <a:cubicBezTo>
                  <a:pt x="21516" y="14762"/>
                  <a:pt x="21600" y="15139"/>
                  <a:pt x="21600" y="15482"/>
                </a:cubicBezTo>
                <a:lnTo>
                  <a:pt x="21600" y="20814"/>
                </a:lnTo>
                <a:cubicBezTo>
                  <a:pt x="21508" y="20854"/>
                  <a:pt x="21407" y="20915"/>
                  <a:pt x="21292" y="21007"/>
                </a:cubicBezTo>
                <a:cubicBezTo>
                  <a:pt x="21177" y="21102"/>
                  <a:pt x="21053" y="21188"/>
                  <a:pt x="20920" y="21278"/>
                </a:cubicBezTo>
                <a:cubicBezTo>
                  <a:pt x="20785" y="21364"/>
                  <a:pt x="20658" y="21442"/>
                  <a:pt x="20540" y="21505"/>
                </a:cubicBezTo>
                <a:cubicBezTo>
                  <a:pt x="20419" y="21571"/>
                  <a:pt x="20319" y="21600"/>
                  <a:pt x="20238" y="21600"/>
                </a:cubicBezTo>
                <a:lnTo>
                  <a:pt x="1351" y="21600"/>
                </a:lnTo>
                <a:cubicBezTo>
                  <a:pt x="1028" y="21600"/>
                  <a:pt x="786" y="21502"/>
                  <a:pt x="619" y="21303"/>
                </a:cubicBezTo>
                <a:cubicBezTo>
                  <a:pt x="452" y="21108"/>
                  <a:pt x="248" y="20943"/>
                  <a:pt x="0" y="20814"/>
                </a:cubicBezTo>
                <a:lnTo>
                  <a:pt x="0" y="15482"/>
                </a:lnTo>
                <a:cubicBezTo>
                  <a:pt x="0" y="15139"/>
                  <a:pt x="84" y="14762"/>
                  <a:pt x="253" y="14353"/>
                </a:cubicBezTo>
                <a:cubicBezTo>
                  <a:pt x="426" y="13935"/>
                  <a:pt x="645" y="13544"/>
                  <a:pt x="916" y="13167"/>
                </a:cubicBezTo>
                <a:cubicBezTo>
                  <a:pt x="1186" y="12790"/>
                  <a:pt x="1486" y="12450"/>
                  <a:pt x="1817" y="12145"/>
                </a:cubicBezTo>
                <a:cubicBezTo>
                  <a:pt x="2145" y="11845"/>
                  <a:pt x="2474" y="11644"/>
                  <a:pt x="2796" y="11552"/>
                </a:cubicBezTo>
                <a:cubicBezTo>
                  <a:pt x="2960" y="11500"/>
                  <a:pt x="3263" y="11436"/>
                  <a:pt x="3703" y="11367"/>
                </a:cubicBezTo>
                <a:cubicBezTo>
                  <a:pt x="4144" y="11298"/>
                  <a:pt x="4616" y="11232"/>
                  <a:pt x="5117" y="11166"/>
                </a:cubicBezTo>
                <a:cubicBezTo>
                  <a:pt x="5618" y="11102"/>
                  <a:pt x="6096" y="11042"/>
                  <a:pt x="6557" y="10990"/>
                </a:cubicBezTo>
                <a:cubicBezTo>
                  <a:pt x="7015" y="10932"/>
                  <a:pt x="7369" y="10889"/>
                  <a:pt x="7617" y="10849"/>
                </a:cubicBezTo>
                <a:cubicBezTo>
                  <a:pt x="6773" y="10308"/>
                  <a:pt x="6113" y="9602"/>
                  <a:pt x="5627" y="8736"/>
                </a:cubicBezTo>
                <a:cubicBezTo>
                  <a:pt x="5143" y="7866"/>
                  <a:pt x="4904" y="6922"/>
                  <a:pt x="4904" y="5900"/>
                </a:cubicBezTo>
                <a:cubicBezTo>
                  <a:pt x="4904" y="5093"/>
                  <a:pt x="5059" y="4330"/>
                  <a:pt x="5370" y="3619"/>
                </a:cubicBezTo>
                <a:cubicBezTo>
                  <a:pt x="5681" y="2908"/>
                  <a:pt x="6105" y="2283"/>
                  <a:pt x="6632" y="1745"/>
                </a:cubicBezTo>
                <a:cubicBezTo>
                  <a:pt x="7162" y="1209"/>
                  <a:pt x="7778" y="783"/>
                  <a:pt x="8492" y="472"/>
                </a:cubicBezTo>
                <a:cubicBezTo>
                  <a:pt x="9203" y="158"/>
                  <a:pt x="9963" y="0"/>
                  <a:pt x="10773" y="0"/>
                </a:cubicBezTo>
                <a:cubicBezTo>
                  <a:pt x="11582" y="0"/>
                  <a:pt x="12348" y="158"/>
                  <a:pt x="13062" y="472"/>
                </a:cubicBezTo>
                <a:cubicBezTo>
                  <a:pt x="13779" y="783"/>
                  <a:pt x="14407" y="1209"/>
                  <a:pt x="14942" y="1745"/>
                </a:cubicBezTo>
                <a:cubicBezTo>
                  <a:pt x="15481" y="2283"/>
                  <a:pt x="15901" y="2908"/>
                  <a:pt x="16209" y="3619"/>
                </a:cubicBezTo>
                <a:cubicBezTo>
                  <a:pt x="16515" y="4330"/>
                  <a:pt x="16670" y="5093"/>
                  <a:pt x="16670" y="5900"/>
                </a:cubicBezTo>
                <a:cubicBezTo>
                  <a:pt x="16670" y="6904"/>
                  <a:pt x="16431" y="7843"/>
                  <a:pt x="15953" y="8721"/>
                </a:cubicBezTo>
                <a:cubicBezTo>
                  <a:pt x="15489" y="9599"/>
                  <a:pt x="14827" y="10310"/>
                  <a:pt x="13981" y="10852"/>
                </a:cubicBezTo>
              </a:path>
            </a:pathLst>
          </a:custGeom>
          <a:solidFill>
            <a:schemeClr val="tx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54" name="AutoShape 125">
            <a:extLst>
              <a:ext uri="{FF2B5EF4-FFF2-40B4-BE49-F238E27FC236}">
                <a16:creationId xmlns:a16="http://schemas.microsoft.com/office/drawing/2014/main" id="{5601A13D-8EE2-014D-A966-9A793807BF4B}"/>
              </a:ext>
            </a:extLst>
          </p:cNvPr>
          <p:cNvSpPr>
            <a:spLocks/>
          </p:cNvSpPr>
          <p:nvPr/>
        </p:nvSpPr>
        <p:spPr bwMode="auto">
          <a:xfrm>
            <a:off x="2828112" y="5742038"/>
            <a:ext cx="224606" cy="224606"/>
          </a:xfrm>
          <a:custGeom>
            <a:avLst/>
            <a:gdLst>
              <a:gd name="T0" fmla="*/ 100726593 w 21600"/>
              <a:gd name="T1" fmla="*/ 62903418 h 21600"/>
              <a:gd name="T2" fmla="*/ 112865976 w 21600"/>
              <a:gd name="T3" fmla="*/ 71080542 h 21600"/>
              <a:gd name="T4" fmla="*/ 118540689 w 21600"/>
              <a:gd name="T5" fmla="*/ 84877310 h 21600"/>
              <a:gd name="T6" fmla="*/ 116817334 w 21600"/>
              <a:gd name="T7" fmla="*/ 115302753 h 21600"/>
              <a:gd name="T8" fmla="*/ 112800324 w 21600"/>
              <a:gd name="T9" fmla="*/ 118008347 h 21600"/>
              <a:gd name="T10" fmla="*/ 7397750 w 21600"/>
              <a:gd name="T11" fmla="*/ 118540689 h 21600"/>
              <a:gd name="T12" fmla="*/ 0 w 21600"/>
              <a:gd name="T13" fmla="*/ 114139433 h 21600"/>
              <a:gd name="T14" fmla="*/ 1580550 w 21600"/>
              <a:gd name="T15" fmla="*/ 78170899 h 21600"/>
              <a:gd name="T16" fmla="*/ 11524897 w 21600"/>
              <a:gd name="T17" fmla="*/ 65598111 h 21600"/>
              <a:gd name="T18" fmla="*/ 15201829 w 21600"/>
              <a:gd name="T19" fmla="*/ 72853056 h 21600"/>
              <a:gd name="T20" fmla="*/ 20991654 w 21600"/>
              <a:gd name="T21" fmla="*/ 90617657 h 21600"/>
              <a:gd name="T22" fmla="*/ 23472299 w 21600"/>
              <a:gd name="T23" fmla="*/ 105803012 h 21600"/>
              <a:gd name="T24" fmla="*/ 38157961 w 21600"/>
              <a:gd name="T25" fmla="*/ 108656684 h 21600"/>
              <a:gd name="T26" fmla="*/ 45270402 w 21600"/>
              <a:gd name="T27" fmla="*/ 101560736 h 21600"/>
              <a:gd name="T28" fmla="*/ 45270402 w 21600"/>
              <a:gd name="T29" fmla="*/ 91259836 h 21600"/>
              <a:gd name="T30" fmla="*/ 38157961 w 21600"/>
              <a:gd name="T31" fmla="*/ 84070543 h 21600"/>
              <a:gd name="T32" fmla="*/ 30052398 w 21600"/>
              <a:gd name="T33" fmla="*/ 83329745 h 21600"/>
              <a:gd name="T34" fmla="*/ 25760662 w 21600"/>
              <a:gd name="T35" fmla="*/ 82023620 h 21600"/>
              <a:gd name="T36" fmla="*/ 24163637 w 21600"/>
              <a:gd name="T37" fmla="*/ 75706746 h 21600"/>
              <a:gd name="T38" fmla="*/ 26150200 w 21600"/>
              <a:gd name="T39" fmla="*/ 66212597 h 21600"/>
              <a:gd name="T40" fmla="*/ 41900863 w 21600"/>
              <a:gd name="T41" fmla="*/ 59424041 h 21600"/>
              <a:gd name="T42" fmla="*/ 27000835 w 21600"/>
              <a:gd name="T43" fmla="*/ 32258318 h 21600"/>
              <a:gd name="T44" fmla="*/ 36500576 w 21600"/>
              <a:gd name="T45" fmla="*/ 9477657 h 21600"/>
              <a:gd name="T46" fmla="*/ 59264744 w 21600"/>
              <a:gd name="T47" fmla="*/ 0 h 21600"/>
              <a:gd name="T48" fmla="*/ 82040113 w 21600"/>
              <a:gd name="T49" fmla="*/ 9477657 h 21600"/>
              <a:gd name="T50" fmla="*/ 91523361 w 21600"/>
              <a:gd name="T51" fmla="*/ 32258318 h 21600"/>
              <a:gd name="T52" fmla="*/ 76623333 w 21600"/>
              <a:gd name="T53" fmla="*/ 59424041 h 21600"/>
              <a:gd name="T54" fmla="*/ 91490377 w 21600"/>
              <a:gd name="T55" fmla="*/ 64001086 h 21600"/>
              <a:gd name="T56" fmla="*/ 91375265 w 21600"/>
              <a:gd name="T57" fmla="*/ 73626839 h 21600"/>
              <a:gd name="T58" fmla="*/ 75317209 w 21600"/>
              <a:gd name="T59" fmla="*/ 72480011 h 21600"/>
              <a:gd name="T60" fmla="*/ 68533945 w 21600"/>
              <a:gd name="T61" fmla="*/ 75783581 h 21600"/>
              <a:gd name="T62" fmla="*/ 61344951 w 21600"/>
              <a:gd name="T63" fmla="*/ 78335787 h 21600"/>
              <a:gd name="T64" fmla="*/ 61295492 w 21600"/>
              <a:gd name="T65" fmla="*/ 90793447 h 21600"/>
              <a:gd name="T66" fmla="*/ 73884755 w 21600"/>
              <a:gd name="T67" fmla="*/ 90793447 h 21600"/>
              <a:gd name="T68" fmla="*/ 76321532 w 21600"/>
              <a:gd name="T69" fmla="*/ 83379222 h 21600"/>
              <a:gd name="T70" fmla="*/ 78736208 w 21600"/>
              <a:gd name="T71" fmla="*/ 80750481 h 21600"/>
              <a:gd name="T72" fmla="*/ 89344518 w 21600"/>
              <a:gd name="T73" fmla="*/ 83121288 h 21600"/>
              <a:gd name="T74" fmla="*/ 91814262 w 21600"/>
              <a:gd name="T75" fmla="*/ 93564692 h 21600"/>
              <a:gd name="T76" fmla="*/ 86863873 w 21600"/>
              <a:gd name="T77" fmla="*/ 95452636 h 21600"/>
              <a:gd name="T78" fmla="*/ 77912965 w 21600"/>
              <a:gd name="T79" fmla="*/ 104337891 h 21600"/>
              <a:gd name="T80" fmla="*/ 86863873 w 21600"/>
              <a:gd name="T81" fmla="*/ 113140384 h 21600"/>
              <a:gd name="T82" fmla="*/ 95743536 w 21600"/>
              <a:gd name="T83" fmla="*/ 104337891 h 21600"/>
              <a:gd name="T84" fmla="*/ 101291919 w 21600"/>
              <a:gd name="T85" fmla="*/ 90359742 h 21600"/>
              <a:gd name="T86" fmla="*/ 101659672 w 21600"/>
              <a:gd name="T87" fmla="*/ 67694510 h 21600"/>
              <a:gd name="T88" fmla="*/ 36061562 w 21600"/>
              <a:gd name="T89" fmla="*/ 99535897 h 21600"/>
              <a:gd name="T90" fmla="*/ 29821858 w 21600"/>
              <a:gd name="T91" fmla="*/ 99535897 h 21600"/>
              <a:gd name="T92" fmla="*/ 29821858 w 21600"/>
              <a:gd name="T93" fmla="*/ 93246399 h 21600"/>
              <a:gd name="T94" fmla="*/ 36061562 w 21600"/>
              <a:gd name="T95" fmla="*/ 93246399 h 216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600" h="21600">
                <a:moveTo>
                  <a:pt x="18524" y="12335"/>
                </a:moveTo>
                <a:cubicBezTo>
                  <a:pt x="18524" y="12041"/>
                  <a:pt x="18466" y="11750"/>
                  <a:pt x="18354" y="11462"/>
                </a:cubicBezTo>
                <a:cubicBezTo>
                  <a:pt x="18739" y="11498"/>
                  <a:pt x="19127" y="11656"/>
                  <a:pt x="19520" y="11938"/>
                </a:cubicBezTo>
                <a:cubicBezTo>
                  <a:pt x="19914" y="12220"/>
                  <a:pt x="20263" y="12558"/>
                  <a:pt x="20566" y="12952"/>
                </a:cubicBezTo>
                <a:cubicBezTo>
                  <a:pt x="20871" y="13342"/>
                  <a:pt x="21118" y="13768"/>
                  <a:pt x="21312" y="14215"/>
                </a:cubicBezTo>
                <a:cubicBezTo>
                  <a:pt x="21503" y="14667"/>
                  <a:pt x="21600" y="15081"/>
                  <a:pt x="21600" y="15466"/>
                </a:cubicBezTo>
                <a:lnTo>
                  <a:pt x="21600" y="20798"/>
                </a:lnTo>
                <a:cubicBezTo>
                  <a:pt x="21509" y="20854"/>
                  <a:pt x="21403" y="20924"/>
                  <a:pt x="21286" y="21010"/>
                </a:cubicBezTo>
                <a:cubicBezTo>
                  <a:pt x="21171" y="21095"/>
                  <a:pt x="21051" y="21180"/>
                  <a:pt x="20930" y="21271"/>
                </a:cubicBezTo>
                <a:cubicBezTo>
                  <a:pt x="20804" y="21359"/>
                  <a:pt x="20683" y="21436"/>
                  <a:pt x="20554" y="21503"/>
                </a:cubicBezTo>
                <a:cubicBezTo>
                  <a:pt x="20428" y="21565"/>
                  <a:pt x="20328" y="21600"/>
                  <a:pt x="20252" y="21600"/>
                </a:cubicBezTo>
                <a:lnTo>
                  <a:pt x="1348" y="21600"/>
                </a:lnTo>
                <a:cubicBezTo>
                  <a:pt x="1022" y="21600"/>
                  <a:pt x="778" y="21503"/>
                  <a:pt x="617" y="21312"/>
                </a:cubicBezTo>
                <a:cubicBezTo>
                  <a:pt x="458" y="21118"/>
                  <a:pt x="253" y="20948"/>
                  <a:pt x="0" y="20798"/>
                </a:cubicBezTo>
                <a:lnTo>
                  <a:pt x="0" y="15466"/>
                </a:lnTo>
                <a:cubicBezTo>
                  <a:pt x="0" y="15102"/>
                  <a:pt x="94" y="14694"/>
                  <a:pt x="288" y="14244"/>
                </a:cubicBezTo>
                <a:cubicBezTo>
                  <a:pt x="479" y="13795"/>
                  <a:pt x="734" y="13372"/>
                  <a:pt x="1055" y="12978"/>
                </a:cubicBezTo>
                <a:cubicBezTo>
                  <a:pt x="1372" y="12587"/>
                  <a:pt x="1724" y="12241"/>
                  <a:pt x="2100" y="11953"/>
                </a:cubicBezTo>
                <a:cubicBezTo>
                  <a:pt x="2482" y="11662"/>
                  <a:pt x="2864" y="11497"/>
                  <a:pt x="3249" y="11462"/>
                </a:cubicBezTo>
                <a:cubicBezTo>
                  <a:pt x="2920" y="12012"/>
                  <a:pt x="2761" y="12617"/>
                  <a:pt x="2770" y="13275"/>
                </a:cubicBezTo>
                <a:cubicBezTo>
                  <a:pt x="2770" y="13830"/>
                  <a:pt x="2844" y="14412"/>
                  <a:pt x="2996" y="15020"/>
                </a:cubicBezTo>
                <a:cubicBezTo>
                  <a:pt x="3146" y="15628"/>
                  <a:pt x="3425" y="16127"/>
                  <a:pt x="3825" y="16512"/>
                </a:cubicBezTo>
                <a:cubicBezTo>
                  <a:pt x="3654" y="16856"/>
                  <a:pt x="3572" y="17208"/>
                  <a:pt x="3572" y="17564"/>
                </a:cubicBezTo>
                <a:cubicBezTo>
                  <a:pt x="3572" y="18236"/>
                  <a:pt x="3804" y="18812"/>
                  <a:pt x="4277" y="19279"/>
                </a:cubicBezTo>
                <a:cubicBezTo>
                  <a:pt x="4741" y="19746"/>
                  <a:pt x="5317" y="19981"/>
                  <a:pt x="5993" y="19981"/>
                </a:cubicBezTo>
                <a:cubicBezTo>
                  <a:pt x="6336" y="19981"/>
                  <a:pt x="6659" y="19922"/>
                  <a:pt x="6953" y="19799"/>
                </a:cubicBezTo>
                <a:cubicBezTo>
                  <a:pt x="7250" y="19678"/>
                  <a:pt x="7506" y="19505"/>
                  <a:pt x="7726" y="19288"/>
                </a:cubicBezTo>
                <a:cubicBezTo>
                  <a:pt x="7949" y="19067"/>
                  <a:pt x="8122" y="18806"/>
                  <a:pt x="8249" y="18506"/>
                </a:cubicBezTo>
                <a:cubicBezTo>
                  <a:pt x="8375" y="18207"/>
                  <a:pt x="8437" y="17893"/>
                  <a:pt x="8437" y="17564"/>
                </a:cubicBezTo>
                <a:cubicBezTo>
                  <a:pt x="8437" y="17237"/>
                  <a:pt x="8375" y="16923"/>
                  <a:pt x="8249" y="16629"/>
                </a:cubicBezTo>
                <a:cubicBezTo>
                  <a:pt x="8122" y="16333"/>
                  <a:pt x="7949" y="16074"/>
                  <a:pt x="7726" y="15857"/>
                </a:cubicBezTo>
                <a:cubicBezTo>
                  <a:pt x="7506" y="15634"/>
                  <a:pt x="7250" y="15454"/>
                  <a:pt x="6953" y="15319"/>
                </a:cubicBezTo>
                <a:cubicBezTo>
                  <a:pt x="6657" y="15184"/>
                  <a:pt x="6336" y="15117"/>
                  <a:pt x="5993" y="15117"/>
                </a:cubicBezTo>
                <a:cubicBezTo>
                  <a:pt x="5819" y="15117"/>
                  <a:pt x="5649" y="15140"/>
                  <a:pt x="5476" y="15184"/>
                </a:cubicBezTo>
                <a:cubicBezTo>
                  <a:pt x="5299" y="15234"/>
                  <a:pt x="5138" y="15299"/>
                  <a:pt x="4976" y="15384"/>
                </a:cubicBezTo>
                <a:cubicBezTo>
                  <a:pt x="4865" y="15272"/>
                  <a:pt x="4771" y="15129"/>
                  <a:pt x="4694" y="14946"/>
                </a:cubicBezTo>
                <a:cubicBezTo>
                  <a:pt x="4621" y="14770"/>
                  <a:pt x="4556" y="14579"/>
                  <a:pt x="4506" y="14377"/>
                </a:cubicBezTo>
                <a:cubicBezTo>
                  <a:pt x="4453" y="14177"/>
                  <a:pt x="4418" y="13980"/>
                  <a:pt x="4403" y="13795"/>
                </a:cubicBezTo>
                <a:cubicBezTo>
                  <a:pt x="4380" y="13607"/>
                  <a:pt x="4371" y="13437"/>
                  <a:pt x="4371" y="13275"/>
                </a:cubicBezTo>
                <a:cubicBezTo>
                  <a:pt x="4371" y="12834"/>
                  <a:pt x="4503" y="12432"/>
                  <a:pt x="4765" y="12065"/>
                </a:cubicBezTo>
                <a:cubicBezTo>
                  <a:pt x="5029" y="11700"/>
                  <a:pt x="5317" y="11386"/>
                  <a:pt x="5637" y="11125"/>
                </a:cubicBezTo>
                <a:lnTo>
                  <a:pt x="7635" y="10828"/>
                </a:lnTo>
                <a:cubicBezTo>
                  <a:pt x="6774" y="10290"/>
                  <a:pt x="6104" y="9588"/>
                  <a:pt x="5631" y="8710"/>
                </a:cubicBezTo>
                <a:cubicBezTo>
                  <a:pt x="5158" y="7835"/>
                  <a:pt x="4920" y="6889"/>
                  <a:pt x="4920" y="5878"/>
                </a:cubicBezTo>
                <a:cubicBezTo>
                  <a:pt x="4920" y="5070"/>
                  <a:pt x="5076" y="4312"/>
                  <a:pt x="5385" y="3599"/>
                </a:cubicBezTo>
                <a:cubicBezTo>
                  <a:pt x="5693" y="2888"/>
                  <a:pt x="6119" y="2265"/>
                  <a:pt x="6651" y="1727"/>
                </a:cubicBezTo>
                <a:cubicBezTo>
                  <a:pt x="7188" y="1196"/>
                  <a:pt x="7811" y="773"/>
                  <a:pt x="8522" y="464"/>
                </a:cubicBezTo>
                <a:cubicBezTo>
                  <a:pt x="9236" y="153"/>
                  <a:pt x="9994" y="0"/>
                  <a:pt x="10799" y="0"/>
                </a:cubicBezTo>
                <a:cubicBezTo>
                  <a:pt x="11603" y="0"/>
                  <a:pt x="12364" y="153"/>
                  <a:pt x="13078" y="464"/>
                </a:cubicBezTo>
                <a:cubicBezTo>
                  <a:pt x="13789" y="773"/>
                  <a:pt x="14412" y="1196"/>
                  <a:pt x="14949" y="1727"/>
                </a:cubicBezTo>
                <a:cubicBezTo>
                  <a:pt x="15484" y="2265"/>
                  <a:pt x="15907" y="2888"/>
                  <a:pt x="16215" y="3599"/>
                </a:cubicBezTo>
                <a:cubicBezTo>
                  <a:pt x="16524" y="4312"/>
                  <a:pt x="16677" y="5070"/>
                  <a:pt x="16677" y="5878"/>
                </a:cubicBezTo>
                <a:cubicBezTo>
                  <a:pt x="16677" y="6901"/>
                  <a:pt x="16442" y="7846"/>
                  <a:pt x="15969" y="8719"/>
                </a:cubicBezTo>
                <a:cubicBezTo>
                  <a:pt x="15496" y="9591"/>
                  <a:pt x="14826" y="10290"/>
                  <a:pt x="13962" y="10828"/>
                </a:cubicBezTo>
                <a:lnTo>
                  <a:pt x="16186" y="11151"/>
                </a:lnTo>
                <a:cubicBezTo>
                  <a:pt x="16356" y="11301"/>
                  <a:pt x="16515" y="11474"/>
                  <a:pt x="16671" y="11662"/>
                </a:cubicBezTo>
                <a:cubicBezTo>
                  <a:pt x="16826" y="11859"/>
                  <a:pt x="16903" y="12079"/>
                  <a:pt x="16903" y="12335"/>
                </a:cubicBezTo>
                <a:cubicBezTo>
                  <a:pt x="16903" y="12752"/>
                  <a:pt x="16818" y="13113"/>
                  <a:pt x="16650" y="13416"/>
                </a:cubicBezTo>
                <a:cubicBezTo>
                  <a:pt x="16098" y="13104"/>
                  <a:pt x="15528" y="12958"/>
                  <a:pt x="14949" y="12966"/>
                </a:cubicBezTo>
                <a:cubicBezTo>
                  <a:pt x="14523" y="12966"/>
                  <a:pt x="14118" y="13046"/>
                  <a:pt x="13724" y="13207"/>
                </a:cubicBezTo>
                <a:cubicBezTo>
                  <a:pt x="13331" y="13363"/>
                  <a:pt x="12972" y="13580"/>
                  <a:pt x="12643" y="13851"/>
                </a:cubicBezTo>
                <a:cubicBezTo>
                  <a:pt x="12585" y="13830"/>
                  <a:pt x="12535" y="13821"/>
                  <a:pt x="12488" y="13809"/>
                </a:cubicBezTo>
                <a:cubicBezTo>
                  <a:pt x="12438" y="13801"/>
                  <a:pt x="12388" y="13795"/>
                  <a:pt x="12332" y="13795"/>
                </a:cubicBezTo>
                <a:cubicBezTo>
                  <a:pt x="11891" y="13795"/>
                  <a:pt x="11507" y="13953"/>
                  <a:pt x="11178" y="14274"/>
                </a:cubicBezTo>
                <a:cubicBezTo>
                  <a:pt x="10849" y="14591"/>
                  <a:pt x="10684" y="14973"/>
                  <a:pt x="10684" y="15413"/>
                </a:cubicBezTo>
                <a:cubicBezTo>
                  <a:pt x="10684" y="15851"/>
                  <a:pt x="10849" y="16230"/>
                  <a:pt x="11169" y="16544"/>
                </a:cubicBezTo>
                <a:cubicBezTo>
                  <a:pt x="11492" y="16859"/>
                  <a:pt x="11880" y="17014"/>
                  <a:pt x="12332" y="17014"/>
                </a:cubicBezTo>
                <a:cubicBezTo>
                  <a:pt x="12770" y="17014"/>
                  <a:pt x="13149" y="16859"/>
                  <a:pt x="13463" y="16544"/>
                </a:cubicBezTo>
                <a:cubicBezTo>
                  <a:pt x="13777" y="16230"/>
                  <a:pt x="13936" y="15851"/>
                  <a:pt x="13936" y="15413"/>
                </a:cubicBezTo>
                <a:cubicBezTo>
                  <a:pt x="13936" y="15337"/>
                  <a:pt x="13924" y="15267"/>
                  <a:pt x="13907" y="15193"/>
                </a:cubicBezTo>
                <a:cubicBezTo>
                  <a:pt x="13886" y="15123"/>
                  <a:pt x="13868" y="15058"/>
                  <a:pt x="13848" y="15005"/>
                </a:cubicBezTo>
                <a:cubicBezTo>
                  <a:pt x="13998" y="14893"/>
                  <a:pt x="14162" y="14796"/>
                  <a:pt x="14347" y="14714"/>
                </a:cubicBezTo>
                <a:cubicBezTo>
                  <a:pt x="14529" y="14635"/>
                  <a:pt x="14729" y="14594"/>
                  <a:pt x="14946" y="14594"/>
                </a:cubicBezTo>
                <a:cubicBezTo>
                  <a:pt x="15461" y="14594"/>
                  <a:pt x="15907" y="14779"/>
                  <a:pt x="16280" y="15146"/>
                </a:cubicBezTo>
                <a:cubicBezTo>
                  <a:pt x="16656" y="15510"/>
                  <a:pt x="16841" y="15951"/>
                  <a:pt x="16841" y="16465"/>
                </a:cubicBezTo>
                <a:cubicBezTo>
                  <a:pt x="16841" y="16682"/>
                  <a:pt x="16803" y="16879"/>
                  <a:pt x="16730" y="17049"/>
                </a:cubicBezTo>
                <a:cubicBezTo>
                  <a:pt x="16656" y="17223"/>
                  <a:pt x="16565" y="17384"/>
                  <a:pt x="16462" y="17534"/>
                </a:cubicBezTo>
                <a:cubicBezTo>
                  <a:pt x="16227" y="17440"/>
                  <a:pt x="16019" y="17393"/>
                  <a:pt x="15828" y="17393"/>
                </a:cubicBezTo>
                <a:cubicBezTo>
                  <a:pt x="15390" y="17393"/>
                  <a:pt x="15008" y="17555"/>
                  <a:pt x="14682" y="17872"/>
                </a:cubicBezTo>
                <a:cubicBezTo>
                  <a:pt x="14359" y="18192"/>
                  <a:pt x="14197" y="18571"/>
                  <a:pt x="14197" y="19012"/>
                </a:cubicBezTo>
                <a:cubicBezTo>
                  <a:pt x="14197" y="19455"/>
                  <a:pt x="14359" y="19828"/>
                  <a:pt x="14682" y="20143"/>
                </a:cubicBezTo>
                <a:cubicBezTo>
                  <a:pt x="15005" y="20457"/>
                  <a:pt x="15387" y="20616"/>
                  <a:pt x="15828" y="20616"/>
                </a:cubicBezTo>
                <a:cubicBezTo>
                  <a:pt x="16271" y="20616"/>
                  <a:pt x="16647" y="20457"/>
                  <a:pt x="16968" y="20143"/>
                </a:cubicBezTo>
                <a:cubicBezTo>
                  <a:pt x="17288" y="19828"/>
                  <a:pt x="17446" y="19455"/>
                  <a:pt x="17446" y="19012"/>
                </a:cubicBezTo>
                <a:lnTo>
                  <a:pt x="17417" y="18956"/>
                </a:lnTo>
                <a:cubicBezTo>
                  <a:pt x="18110" y="18260"/>
                  <a:pt x="18457" y="17434"/>
                  <a:pt x="18457" y="16465"/>
                </a:cubicBezTo>
                <a:cubicBezTo>
                  <a:pt x="18457" y="15775"/>
                  <a:pt x="18266" y="15131"/>
                  <a:pt x="17881" y="14541"/>
                </a:cubicBezTo>
                <a:cubicBezTo>
                  <a:pt x="18313" y="13886"/>
                  <a:pt x="18524" y="13152"/>
                  <a:pt x="18524" y="12335"/>
                </a:cubicBezTo>
                <a:moveTo>
                  <a:pt x="6795" y="17567"/>
                </a:moveTo>
                <a:cubicBezTo>
                  <a:pt x="6795" y="17781"/>
                  <a:pt x="6721" y="17972"/>
                  <a:pt x="6571" y="18137"/>
                </a:cubicBezTo>
                <a:cubicBezTo>
                  <a:pt x="6422" y="18301"/>
                  <a:pt x="6228" y="18383"/>
                  <a:pt x="5999" y="18383"/>
                </a:cubicBezTo>
                <a:cubicBezTo>
                  <a:pt x="5781" y="18383"/>
                  <a:pt x="5590" y="18301"/>
                  <a:pt x="5434" y="18137"/>
                </a:cubicBezTo>
                <a:cubicBezTo>
                  <a:pt x="5273" y="17972"/>
                  <a:pt x="5194" y="17781"/>
                  <a:pt x="5194" y="17567"/>
                </a:cubicBezTo>
                <a:cubicBezTo>
                  <a:pt x="5194" y="17335"/>
                  <a:pt x="5273" y="17138"/>
                  <a:pt x="5434" y="16991"/>
                </a:cubicBezTo>
                <a:cubicBezTo>
                  <a:pt x="5593" y="16841"/>
                  <a:pt x="5781" y="16768"/>
                  <a:pt x="5999" y="16768"/>
                </a:cubicBezTo>
                <a:cubicBezTo>
                  <a:pt x="6228" y="16768"/>
                  <a:pt x="6424" y="16841"/>
                  <a:pt x="6571" y="16991"/>
                </a:cubicBezTo>
                <a:cubicBezTo>
                  <a:pt x="6721" y="17138"/>
                  <a:pt x="6795" y="17335"/>
                  <a:pt x="6795" y="17567"/>
                </a:cubicBezTo>
              </a:path>
            </a:pathLst>
          </a:custGeom>
          <a:solidFill>
            <a:schemeClr val="tx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55" name="AutoShape 126">
            <a:extLst>
              <a:ext uri="{FF2B5EF4-FFF2-40B4-BE49-F238E27FC236}">
                <a16:creationId xmlns:a16="http://schemas.microsoft.com/office/drawing/2014/main" id="{623F9CD7-33E0-1B44-8604-35A3F5BA9752}"/>
              </a:ext>
            </a:extLst>
          </p:cNvPr>
          <p:cNvSpPr>
            <a:spLocks/>
          </p:cNvSpPr>
          <p:nvPr/>
        </p:nvSpPr>
        <p:spPr bwMode="auto">
          <a:xfrm>
            <a:off x="3201067" y="5742038"/>
            <a:ext cx="224606" cy="224606"/>
          </a:xfrm>
          <a:custGeom>
            <a:avLst/>
            <a:gdLst>
              <a:gd name="T0" fmla="*/ 102916337 w 21600"/>
              <a:gd name="T1" fmla="*/ 4073609 h 21372"/>
              <a:gd name="T2" fmla="*/ 113936268 w 21600"/>
              <a:gd name="T3" fmla="*/ 311457 h 21372"/>
              <a:gd name="T4" fmla="*/ 118540689 w 21600"/>
              <a:gd name="T5" fmla="*/ 9047876 h 21372"/>
              <a:gd name="T6" fmla="*/ 118540689 w 21600"/>
              <a:gd name="T7" fmla="*/ 112035517 h 21372"/>
              <a:gd name="T8" fmla="*/ 113991020 w 21600"/>
              <a:gd name="T9" fmla="*/ 120771955 h 21372"/>
              <a:gd name="T10" fmla="*/ 102916337 w 21600"/>
              <a:gd name="T11" fmla="*/ 117009785 h 21372"/>
              <a:gd name="T12" fmla="*/ 60258184 w 21600"/>
              <a:gd name="T13" fmla="*/ 83855173 h 21372"/>
              <a:gd name="T14" fmla="*/ 5125879 w 21600"/>
              <a:gd name="T15" fmla="*/ 83855173 h 21372"/>
              <a:gd name="T16" fmla="*/ 1509289 w 21600"/>
              <a:gd name="T17" fmla="*/ 82727932 h 21372"/>
              <a:gd name="T18" fmla="*/ 0 w 21600"/>
              <a:gd name="T19" fmla="*/ 79861019 h 21372"/>
              <a:gd name="T20" fmla="*/ 0 w 21600"/>
              <a:gd name="T21" fmla="*/ 41222375 h 21372"/>
              <a:gd name="T22" fmla="*/ 1509289 w 21600"/>
              <a:gd name="T23" fmla="*/ 38417767 h 21372"/>
              <a:gd name="T24" fmla="*/ 5125879 w 21600"/>
              <a:gd name="T25" fmla="*/ 37250790 h 21372"/>
              <a:gd name="T26" fmla="*/ 60258184 w 21600"/>
              <a:gd name="T27" fmla="*/ 37250790 h 21372"/>
              <a:gd name="T28" fmla="*/ 102916337 w 21600"/>
              <a:gd name="T29" fmla="*/ 4073609 h 21372"/>
              <a:gd name="T30" fmla="*/ 102916337 w 21600"/>
              <a:gd name="T31" fmla="*/ 4073609 h 213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00" h="21372">
                <a:moveTo>
                  <a:pt x="18753" y="719"/>
                </a:moveTo>
                <a:cubicBezTo>
                  <a:pt x="19532" y="111"/>
                  <a:pt x="20206" y="-114"/>
                  <a:pt x="20761" y="55"/>
                </a:cubicBezTo>
                <a:cubicBezTo>
                  <a:pt x="21315" y="220"/>
                  <a:pt x="21600" y="738"/>
                  <a:pt x="21600" y="1597"/>
                </a:cubicBezTo>
                <a:lnTo>
                  <a:pt x="21600" y="19775"/>
                </a:lnTo>
                <a:cubicBezTo>
                  <a:pt x="21600" y="20634"/>
                  <a:pt x="21320" y="21152"/>
                  <a:pt x="20771" y="21317"/>
                </a:cubicBezTo>
                <a:cubicBezTo>
                  <a:pt x="20226" y="21486"/>
                  <a:pt x="19552" y="21265"/>
                  <a:pt x="18753" y="20653"/>
                </a:cubicBezTo>
                <a:lnTo>
                  <a:pt x="10980" y="14801"/>
                </a:lnTo>
                <a:lnTo>
                  <a:pt x="934" y="14801"/>
                </a:lnTo>
                <a:cubicBezTo>
                  <a:pt x="679" y="14801"/>
                  <a:pt x="460" y="14734"/>
                  <a:pt x="275" y="14602"/>
                </a:cubicBezTo>
                <a:cubicBezTo>
                  <a:pt x="95" y="14471"/>
                  <a:pt x="0" y="14302"/>
                  <a:pt x="0" y="14096"/>
                </a:cubicBezTo>
                <a:lnTo>
                  <a:pt x="0" y="7276"/>
                </a:lnTo>
                <a:cubicBezTo>
                  <a:pt x="0" y="7081"/>
                  <a:pt x="95" y="6916"/>
                  <a:pt x="275" y="6781"/>
                </a:cubicBezTo>
                <a:cubicBezTo>
                  <a:pt x="460" y="6642"/>
                  <a:pt x="679" y="6575"/>
                  <a:pt x="934" y="6575"/>
                </a:cubicBezTo>
                <a:lnTo>
                  <a:pt x="10980" y="6575"/>
                </a:lnTo>
                <a:lnTo>
                  <a:pt x="18753" y="719"/>
                </a:lnTo>
                <a:close/>
                <a:moveTo>
                  <a:pt x="18753" y="719"/>
                </a:moveTo>
              </a:path>
            </a:pathLst>
          </a:custGeom>
          <a:solidFill>
            <a:schemeClr val="tx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56" name="AutoShape 127">
            <a:extLst>
              <a:ext uri="{FF2B5EF4-FFF2-40B4-BE49-F238E27FC236}">
                <a16:creationId xmlns:a16="http://schemas.microsoft.com/office/drawing/2014/main" id="{9BF087FD-FFCC-2A44-A252-3C078DC0EA91}"/>
              </a:ext>
            </a:extLst>
          </p:cNvPr>
          <p:cNvSpPr>
            <a:spLocks/>
          </p:cNvSpPr>
          <p:nvPr/>
        </p:nvSpPr>
        <p:spPr bwMode="auto">
          <a:xfrm>
            <a:off x="3581095" y="5742038"/>
            <a:ext cx="224606" cy="224606"/>
          </a:xfrm>
          <a:custGeom>
            <a:avLst/>
            <a:gdLst>
              <a:gd name="T0" fmla="*/ 72727044 w 21600"/>
              <a:gd name="T1" fmla="*/ 4072919 h 21373"/>
              <a:gd name="T2" fmla="*/ 80514331 w 21600"/>
              <a:gd name="T3" fmla="*/ 311424 h 21373"/>
              <a:gd name="T4" fmla="*/ 83768741 w 21600"/>
              <a:gd name="T5" fmla="*/ 9046401 h 21373"/>
              <a:gd name="T6" fmla="*/ 83768741 w 21600"/>
              <a:gd name="T7" fmla="*/ 112019936 h 21373"/>
              <a:gd name="T8" fmla="*/ 80569400 w 21600"/>
              <a:gd name="T9" fmla="*/ 120777481 h 21373"/>
              <a:gd name="T10" fmla="*/ 72727044 w 21600"/>
              <a:gd name="T11" fmla="*/ 117015986 h 21373"/>
              <a:gd name="T12" fmla="*/ 42581301 w 21600"/>
              <a:gd name="T13" fmla="*/ 83860359 h 21373"/>
              <a:gd name="T14" fmla="*/ 3622181 w 21600"/>
              <a:gd name="T15" fmla="*/ 83860359 h 21373"/>
              <a:gd name="T16" fmla="*/ 1064683 w 21600"/>
              <a:gd name="T17" fmla="*/ 82733206 h 21373"/>
              <a:gd name="T18" fmla="*/ 0 w 21600"/>
              <a:gd name="T19" fmla="*/ 79861169 h 21373"/>
              <a:gd name="T20" fmla="*/ 0 w 21600"/>
              <a:gd name="T21" fmla="*/ 41222015 h 21373"/>
              <a:gd name="T22" fmla="*/ 1064683 w 21600"/>
              <a:gd name="T23" fmla="*/ 38395416 h 21373"/>
              <a:gd name="T24" fmla="*/ 3622181 w 21600"/>
              <a:gd name="T25" fmla="*/ 37228547 h 21373"/>
              <a:gd name="T26" fmla="*/ 42581301 w 21600"/>
              <a:gd name="T27" fmla="*/ 37228547 h 21373"/>
              <a:gd name="T28" fmla="*/ 72727044 w 21600"/>
              <a:gd name="T29" fmla="*/ 4072919 h 21373"/>
              <a:gd name="T30" fmla="*/ 98800391 w 21600"/>
              <a:gd name="T31" fmla="*/ 18823999 h 21373"/>
              <a:gd name="T32" fmla="*/ 104398251 w 21600"/>
              <a:gd name="T33" fmla="*/ 18013672 h 21373"/>
              <a:gd name="T34" fmla="*/ 108876359 w 21600"/>
              <a:gd name="T35" fmla="*/ 21775185 h 21373"/>
              <a:gd name="T36" fmla="*/ 118540689 w 21600"/>
              <a:gd name="T37" fmla="*/ 60544613 h 21373"/>
              <a:gd name="T38" fmla="*/ 108876359 w 21600"/>
              <a:gd name="T39" fmla="*/ 99285448 h 21373"/>
              <a:gd name="T40" fmla="*/ 102406080 w 21600"/>
              <a:gd name="T41" fmla="*/ 103477536 h 21373"/>
              <a:gd name="T42" fmla="*/ 98778307 w 21600"/>
              <a:gd name="T43" fmla="*/ 102242659 h 21373"/>
              <a:gd name="T44" fmla="*/ 95233278 w 21600"/>
              <a:gd name="T45" fmla="*/ 97376580 h 21373"/>
              <a:gd name="T46" fmla="*/ 95891632 w 21600"/>
              <a:gd name="T47" fmla="*/ 91145332 h 21373"/>
              <a:gd name="T48" fmla="*/ 103684828 w 21600"/>
              <a:gd name="T49" fmla="*/ 60544613 h 21373"/>
              <a:gd name="T50" fmla="*/ 95891632 w 21600"/>
              <a:gd name="T51" fmla="*/ 29892733 h 21373"/>
              <a:gd name="T52" fmla="*/ 95233278 w 21600"/>
              <a:gd name="T53" fmla="*/ 23689775 h 21373"/>
              <a:gd name="T54" fmla="*/ 98800391 w 21600"/>
              <a:gd name="T55" fmla="*/ 18823999 h 2137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1600" h="21373">
                <a:moveTo>
                  <a:pt x="13252" y="719"/>
                </a:moveTo>
                <a:cubicBezTo>
                  <a:pt x="13802" y="111"/>
                  <a:pt x="14279" y="-114"/>
                  <a:pt x="14671" y="55"/>
                </a:cubicBezTo>
                <a:cubicBezTo>
                  <a:pt x="15062" y="220"/>
                  <a:pt x="15264" y="738"/>
                  <a:pt x="15264" y="1597"/>
                </a:cubicBezTo>
                <a:lnTo>
                  <a:pt x="15264" y="19775"/>
                </a:lnTo>
                <a:cubicBezTo>
                  <a:pt x="15264" y="20634"/>
                  <a:pt x="15066" y="21152"/>
                  <a:pt x="14681" y="21321"/>
                </a:cubicBezTo>
                <a:cubicBezTo>
                  <a:pt x="14293" y="21486"/>
                  <a:pt x="13816" y="21265"/>
                  <a:pt x="13252" y="20657"/>
                </a:cubicBezTo>
                <a:lnTo>
                  <a:pt x="7759" y="14804"/>
                </a:lnTo>
                <a:lnTo>
                  <a:pt x="660" y="14804"/>
                </a:lnTo>
                <a:cubicBezTo>
                  <a:pt x="480" y="14804"/>
                  <a:pt x="325" y="14736"/>
                  <a:pt x="194" y="14605"/>
                </a:cubicBezTo>
                <a:cubicBezTo>
                  <a:pt x="67" y="14474"/>
                  <a:pt x="0" y="14305"/>
                  <a:pt x="0" y="14098"/>
                </a:cubicBezTo>
                <a:lnTo>
                  <a:pt x="0" y="7277"/>
                </a:lnTo>
                <a:cubicBezTo>
                  <a:pt x="0" y="7082"/>
                  <a:pt x="67" y="6917"/>
                  <a:pt x="194" y="6778"/>
                </a:cubicBezTo>
                <a:cubicBezTo>
                  <a:pt x="325" y="6643"/>
                  <a:pt x="480" y="6572"/>
                  <a:pt x="660" y="6572"/>
                </a:cubicBezTo>
                <a:lnTo>
                  <a:pt x="7759" y="6572"/>
                </a:lnTo>
                <a:lnTo>
                  <a:pt x="13252" y="719"/>
                </a:lnTo>
                <a:close/>
                <a:moveTo>
                  <a:pt x="18003" y="3323"/>
                </a:moveTo>
                <a:cubicBezTo>
                  <a:pt x="18331" y="3128"/>
                  <a:pt x="18667" y="3086"/>
                  <a:pt x="19023" y="3180"/>
                </a:cubicBezTo>
                <a:cubicBezTo>
                  <a:pt x="19380" y="3274"/>
                  <a:pt x="19655" y="3495"/>
                  <a:pt x="19839" y="3844"/>
                </a:cubicBezTo>
                <a:cubicBezTo>
                  <a:pt x="21018" y="6024"/>
                  <a:pt x="21600" y="8301"/>
                  <a:pt x="21600" y="10688"/>
                </a:cubicBezTo>
                <a:cubicBezTo>
                  <a:pt x="21600" y="13093"/>
                  <a:pt x="21018" y="15374"/>
                  <a:pt x="19839" y="17527"/>
                </a:cubicBezTo>
                <a:cubicBezTo>
                  <a:pt x="19584" y="18019"/>
                  <a:pt x="19189" y="18267"/>
                  <a:pt x="18660" y="18267"/>
                </a:cubicBezTo>
                <a:cubicBezTo>
                  <a:pt x="18437" y="18267"/>
                  <a:pt x="18215" y="18195"/>
                  <a:pt x="17999" y="18049"/>
                </a:cubicBezTo>
                <a:cubicBezTo>
                  <a:pt x="17671" y="17858"/>
                  <a:pt x="17459" y="17573"/>
                  <a:pt x="17353" y="17190"/>
                </a:cubicBezTo>
                <a:cubicBezTo>
                  <a:pt x="17255" y="16807"/>
                  <a:pt x="17290" y="16439"/>
                  <a:pt x="17473" y="16090"/>
                </a:cubicBezTo>
                <a:cubicBezTo>
                  <a:pt x="18419" y="14353"/>
                  <a:pt x="18893" y="12552"/>
                  <a:pt x="18893" y="10688"/>
                </a:cubicBezTo>
                <a:cubicBezTo>
                  <a:pt x="18893" y="8819"/>
                  <a:pt x="18416" y="7014"/>
                  <a:pt x="17473" y="5277"/>
                </a:cubicBezTo>
                <a:cubicBezTo>
                  <a:pt x="17290" y="4932"/>
                  <a:pt x="17255" y="4568"/>
                  <a:pt x="17353" y="4182"/>
                </a:cubicBezTo>
                <a:cubicBezTo>
                  <a:pt x="17459" y="3803"/>
                  <a:pt x="17675" y="3514"/>
                  <a:pt x="18003" y="3323"/>
                </a:cubicBezTo>
              </a:path>
            </a:pathLst>
          </a:custGeom>
          <a:solidFill>
            <a:schemeClr val="tx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57" name="AutoShape 128">
            <a:extLst>
              <a:ext uri="{FF2B5EF4-FFF2-40B4-BE49-F238E27FC236}">
                <a16:creationId xmlns:a16="http://schemas.microsoft.com/office/drawing/2014/main" id="{EA619BAF-ABA8-7448-95F9-B8736AF3D60E}"/>
              </a:ext>
            </a:extLst>
          </p:cNvPr>
          <p:cNvSpPr>
            <a:spLocks/>
          </p:cNvSpPr>
          <p:nvPr/>
        </p:nvSpPr>
        <p:spPr bwMode="auto">
          <a:xfrm>
            <a:off x="3937496" y="5743626"/>
            <a:ext cx="224606" cy="224606"/>
          </a:xfrm>
          <a:custGeom>
            <a:avLst/>
            <a:gdLst>
              <a:gd name="T0" fmla="*/ 48486554 w 21600"/>
              <a:gd name="T1" fmla="*/ 18089366 h 21569"/>
              <a:gd name="T2" fmla="*/ 53678085 w 21600"/>
              <a:gd name="T3" fmla="*/ 15317016 h 21569"/>
              <a:gd name="T4" fmla="*/ 55845728 w 21600"/>
              <a:gd name="T5" fmla="*/ 21726945 h 21569"/>
              <a:gd name="T6" fmla="*/ 55845728 w 21600"/>
              <a:gd name="T7" fmla="*/ 97066414 h 21569"/>
              <a:gd name="T8" fmla="*/ 53716361 w 21600"/>
              <a:gd name="T9" fmla="*/ 103454510 h 21569"/>
              <a:gd name="T10" fmla="*/ 48486554 w 21600"/>
              <a:gd name="T11" fmla="*/ 100704011 h 21569"/>
              <a:gd name="T12" fmla="*/ 28389404 w 21600"/>
              <a:gd name="T13" fmla="*/ 76447158 h 21569"/>
              <a:gd name="T14" fmla="*/ 2414676 w 21600"/>
              <a:gd name="T15" fmla="*/ 76447158 h 21569"/>
              <a:gd name="T16" fmla="*/ 707813 w 21600"/>
              <a:gd name="T17" fmla="*/ 75620295 h 21569"/>
              <a:gd name="T18" fmla="*/ 0 w 21600"/>
              <a:gd name="T19" fmla="*/ 73536904 h 21569"/>
              <a:gd name="T20" fmla="*/ 0 w 21600"/>
              <a:gd name="T21" fmla="*/ 45256473 h 21569"/>
              <a:gd name="T22" fmla="*/ 707813 w 21600"/>
              <a:gd name="T23" fmla="*/ 43200532 h 21569"/>
              <a:gd name="T24" fmla="*/ 2414676 w 21600"/>
              <a:gd name="T25" fmla="*/ 42362752 h 21569"/>
              <a:gd name="T26" fmla="*/ 28389404 w 21600"/>
              <a:gd name="T27" fmla="*/ 42362752 h 21569"/>
              <a:gd name="T28" fmla="*/ 48486554 w 21600"/>
              <a:gd name="T29" fmla="*/ 18089366 h 21569"/>
              <a:gd name="T30" fmla="*/ 65872536 w 21600"/>
              <a:gd name="T31" fmla="*/ 28881386 h 21569"/>
              <a:gd name="T32" fmla="*/ 69604220 w 21600"/>
              <a:gd name="T33" fmla="*/ 28286031 h 21569"/>
              <a:gd name="T34" fmla="*/ 72600732 w 21600"/>
              <a:gd name="T35" fmla="*/ 31041846 h 21569"/>
              <a:gd name="T36" fmla="*/ 79032717 w 21600"/>
              <a:gd name="T37" fmla="*/ 59388413 h 21569"/>
              <a:gd name="T38" fmla="*/ 72600732 w 21600"/>
              <a:gd name="T39" fmla="*/ 87751530 h 21569"/>
              <a:gd name="T40" fmla="*/ 68270720 w 21600"/>
              <a:gd name="T41" fmla="*/ 90816240 h 21569"/>
              <a:gd name="T42" fmla="*/ 65856044 w 21600"/>
              <a:gd name="T43" fmla="*/ 89912308 h 21569"/>
              <a:gd name="T44" fmla="*/ 63507003 w 21600"/>
              <a:gd name="T45" fmla="*/ 86351780 h 21569"/>
              <a:gd name="T46" fmla="*/ 63935116 w 21600"/>
              <a:gd name="T47" fmla="*/ 81809933 h 21569"/>
              <a:gd name="T48" fmla="*/ 69126647 w 21600"/>
              <a:gd name="T49" fmla="*/ 59388413 h 21569"/>
              <a:gd name="T50" fmla="*/ 63935116 w 21600"/>
              <a:gd name="T51" fmla="*/ 36994360 h 21569"/>
              <a:gd name="T52" fmla="*/ 63507003 w 21600"/>
              <a:gd name="T53" fmla="*/ 32452831 h 21569"/>
              <a:gd name="T54" fmla="*/ 65872536 w 21600"/>
              <a:gd name="T55" fmla="*/ 28881386 h 21569"/>
              <a:gd name="T56" fmla="*/ 88565143 w 21600"/>
              <a:gd name="T57" fmla="*/ 16750151 h 21569"/>
              <a:gd name="T58" fmla="*/ 96199025 w 21600"/>
              <a:gd name="T59" fmla="*/ 37214951 h 21569"/>
              <a:gd name="T60" fmla="*/ 98767406 w 21600"/>
              <a:gd name="T61" fmla="*/ 59388413 h 21569"/>
              <a:gd name="T62" fmla="*/ 88433522 w 21600"/>
              <a:gd name="T63" fmla="*/ 102054460 h 21569"/>
              <a:gd name="T64" fmla="*/ 86638924 w 21600"/>
              <a:gd name="T65" fmla="*/ 104093849 h 21569"/>
              <a:gd name="T66" fmla="*/ 84350560 w 21600"/>
              <a:gd name="T67" fmla="*/ 104810258 h 21569"/>
              <a:gd name="T68" fmla="*/ 81694443 w 21600"/>
              <a:gd name="T69" fmla="*/ 103922859 h 21569"/>
              <a:gd name="T70" fmla="*/ 79455239 w 21600"/>
              <a:gd name="T71" fmla="*/ 100268729 h 21569"/>
              <a:gd name="T72" fmla="*/ 80141286 w 21600"/>
              <a:gd name="T73" fmla="*/ 95649830 h 21569"/>
              <a:gd name="T74" fmla="*/ 88927605 w 21600"/>
              <a:gd name="T75" fmla="*/ 59388413 h 21569"/>
              <a:gd name="T76" fmla="*/ 80141286 w 21600"/>
              <a:gd name="T77" fmla="*/ 23143546 h 21569"/>
              <a:gd name="T78" fmla="*/ 79455239 w 21600"/>
              <a:gd name="T79" fmla="*/ 18541482 h 21569"/>
              <a:gd name="T80" fmla="*/ 81694443 w 21600"/>
              <a:gd name="T81" fmla="*/ 14887051 h 21569"/>
              <a:gd name="T82" fmla="*/ 85464403 w 21600"/>
              <a:gd name="T83" fmla="*/ 14060170 h 21569"/>
              <a:gd name="T84" fmla="*/ 88565143 w 21600"/>
              <a:gd name="T85" fmla="*/ 16750151 h 21569"/>
              <a:gd name="T86" fmla="*/ 104266330 w 21600"/>
              <a:gd name="T87" fmla="*/ 2535525 h 21569"/>
              <a:gd name="T88" fmla="*/ 114962376 w 21600"/>
              <a:gd name="T89" fmla="*/ 29812786 h 21569"/>
              <a:gd name="T90" fmla="*/ 118540689 w 21600"/>
              <a:gd name="T91" fmla="*/ 59388413 h 21569"/>
              <a:gd name="T92" fmla="*/ 114935000 w 21600"/>
              <a:gd name="T93" fmla="*/ 88997124 h 21569"/>
              <a:gd name="T94" fmla="*/ 104266330 w 21600"/>
              <a:gd name="T95" fmla="*/ 116131481 h 21569"/>
              <a:gd name="T96" fmla="*/ 102471732 w 21600"/>
              <a:gd name="T97" fmla="*/ 118181805 h 21569"/>
              <a:gd name="T98" fmla="*/ 100172485 w 21600"/>
              <a:gd name="T99" fmla="*/ 118881680 h 21569"/>
              <a:gd name="T100" fmla="*/ 97395330 w 21600"/>
              <a:gd name="T101" fmla="*/ 117917195 h 21569"/>
              <a:gd name="T102" fmla="*/ 95227687 w 21600"/>
              <a:gd name="T103" fmla="*/ 114125159 h 21569"/>
              <a:gd name="T104" fmla="*/ 95979686 w 21600"/>
              <a:gd name="T105" fmla="*/ 109721235 h 21569"/>
              <a:gd name="T106" fmla="*/ 105407866 w 21600"/>
              <a:gd name="T107" fmla="*/ 85524917 h 21569"/>
              <a:gd name="T108" fmla="*/ 108645801 w 21600"/>
              <a:gd name="T109" fmla="*/ 59388413 h 21569"/>
              <a:gd name="T110" fmla="*/ 105429967 w 21600"/>
              <a:gd name="T111" fmla="*/ 33279694 h 21569"/>
              <a:gd name="T112" fmla="*/ 95979686 w 21600"/>
              <a:gd name="T113" fmla="*/ 9220981 h 21569"/>
              <a:gd name="T114" fmla="*/ 95227687 w 21600"/>
              <a:gd name="T115" fmla="*/ 4651984 h 21569"/>
              <a:gd name="T116" fmla="*/ 97395330 w 21600"/>
              <a:gd name="T117" fmla="*/ 903932 h 21569"/>
              <a:gd name="T118" fmla="*/ 101171199 w 21600"/>
              <a:gd name="T119" fmla="*/ 110137 h 21569"/>
              <a:gd name="T120" fmla="*/ 104266330 w 21600"/>
              <a:gd name="T121" fmla="*/ 2535525 h 2156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600" h="21569">
                <a:moveTo>
                  <a:pt x="8835" y="3282"/>
                </a:moveTo>
                <a:cubicBezTo>
                  <a:pt x="9202" y="2822"/>
                  <a:pt x="9520" y="2655"/>
                  <a:pt x="9781" y="2779"/>
                </a:cubicBezTo>
                <a:cubicBezTo>
                  <a:pt x="10042" y="2906"/>
                  <a:pt x="10176" y="3296"/>
                  <a:pt x="10176" y="3942"/>
                </a:cubicBezTo>
                <a:lnTo>
                  <a:pt x="10176" y="17611"/>
                </a:lnTo>
                <a:cubicBezTo>
                  <a:pt x="10176" y="18260"/>
                  <a:pt x="10045" y="18646"/>
                  <a:pt x="9788" y="18770"/>
                </a:cubicBezTo>
                <a:cubicBezTo>
                  <a:pt x="9529" y="18897"/>
                  <a:pt x="9211" y="18734"/>
                  <a:pt x="8835" y="18271"/>
                </a:cubicBezTo>
                <a:lnTo>
                  <a:pt x="5173" y="13870"/>
                </a:lnTo>
                <a:lnTo>
                  <a:pt x="440" y="13870"/>
                </a:lnTo>
                <a:cubicBezTo>
                  <a:pt x="320" y="13870"/>
                  <a:pt x="219" y="13819"/>
                  <a:pt x="129" y="13720"/>
                </a:cubicBezTo>
                <a:cubicBezTo>
                  <a:pt x="45" y="13624"/>
                  <a:pt x="0" y="13497"/>
                  <a:pt x="0" y="13342"/>
                </a:cubicBezTo>
                <a:lnTo>
                  <a:pt x="0" y="8211"/>
                </a:lnTo>
                <a:cubicBezTo>
                  <a:pt x="0" y="8067"/>
                  <a:pt x="45" y="7943"/>
                  <a:pt x="129" y="7838"/>
                </a:cubicBezTo>
                <a:cubicBezTo>
                  <a:pt x="219" y="7736"/>
                  <a:pt x="320" y="7686"/>
                  <a:pt x="440" y="7686"/>
                </a:cubicBezTo>
                <a:lnTo>
                  <a:pt x="5173" y="7686"/>
                </a:lnTo>
                <a:lnTo>
                  <a:pt x="8835" y="3282"/>
                </a:lnTo>
                <a:close/>
                <a:moveTo>
                  <a:pt x="12003" y="5240"/>
                </a:moveTo>
                <a:cubicBezTo>
                  <a:pt x="12221" y="5096"/>
                  <a:pt x="12445" y="5062"/>
                  <a:pt x="12683" y="5132"/>
                </a:cubicBezTo>
                <a:cubicBezTo>
                  <a:pt x="12920" y="5206"/>
                  <a:pt x="13104" y="5369"/>
                  <a:pt x="13229" y="5632"/>
                </a:cubicBezTo>
                <a:cubicBezTo>
                  <a:pt x="14010" y="7271"/>
                  <a:pt x="14401" y="8983"/>
                  <a:pt x="14401" y="10775"/>
                </a:cubicBezTo>
                <a:cubicBezTo>
                  <a:pt x="14401" y="12589"/>
                  <a:pt x="14010" y="14301"/>
                  <a:pt x="13229" y="15921"/>
                </a:cubicBezTo>
                <a:cubicBezTo>
                  <a:pt x="13057" y="16290"/>
                  <a:pt x="12793" y="16477"/>
                  <a:pt x="12440" y="16477"/>
                </a:cubicBezTo>
                <a:cubicBezTo>
                  <a:pt x="12292" y="16477"/>
                  <a:pt x="12144" y="16423"/>
                  <a:pt x="12000" y="16313"/>
                </a:cubicBezTo>
                <a:cubicBezTo>
                  <a:pt x="11781" y="16169"/>
                  <a:pt x="11640" y="15955"/>
                  <a:pt x="11572" y="15667"/>
                </a:cubicBezTo>
                <a:cubicBezTo>
                  <a:pt x="11504" y="15376"/>
                  <a:pt x="11530" y="15103"/>
                  <a:pt x="11650" y="14843"/>
                </a:cubicBezTo>
                <a:cubicBezTo>
                  <a:pt x="12280" y="13537"/>
                  <a:pt x="12596" y="12180"/>
                  <a:pt x="12596" y="10775"/>
                </a:cubicBezTo>
                <a:cubicBezTo>
                  <a:pt x="12596" y="9373"/>
                  <a:pt x="12278" y="8019"/>
                  <a:pt x="11650" y="6712"/>
                </a:cubicBezTo>
                <a:cubicBezTo>
                  <a:pt x="11530" y="6450"/>
                  <a:pt x="11504" y="6173"/>
                  <a:pt x="11572" y="5888"/>
                </a:cubicBezTo>
                <a:cubicBezTo>
                  <a:pt x="11643" y="5601"/>
                  <a:pt x="11784" y="5383"/>
                  <a:pt x="12003" y="5240"/>
                </a:cubicBezTo>
                <a:moveTo>
                  <a:pt x="16138" y="3039"/>
                </a:moveTo>
                <a:cubicBezTo>
                  <a:pt x="16754" y="4218"/>
                  <a:pt x="17218" y="5457"/>
                  <a:pt x="17529" y="6752"/>
                </a:cubicBezTo>
                <a:cubicBezTo>
                  <a:pt x="17842" y="8047"/>
                  <a:pt x="17997" y="9392"/>
                  <a:pt x="17997" y="10775"/>
                </a:cubicBezTo>
                <a:cubicBezTo>
                  <a:pt x="17997" y="13559"/>
                  <a:pt x="17368" y="16141"/>
                  <a:pt x="16114" y="18516"/>
                </a:cubicBezTo>
                <a:cubicBezTo>
                  <a:pt x="16039" y="18677"/>
                  <a:pt x="15931" y="18804"/>
                  <a:pt x="15787" y="18886"/>
                </a:cubicBezTo>
                <a:cubicBezTo>
                  <a:pt x="15643" y="18976"/>
                  <a:pt x="15505" y="19016"/>
                  <a:pt x="15370" y="19016"/>
                </a:cubicBezTo>
                <a:cubicBezTo>
                  <a:pt x="15182" y="19016"/>
                  <a:pt x="15022" y="18962"/>
                  <a:pt x="14886" y="18855"/>
                </a:cubicBezTo>
                <a:cubicBezTo>
                  <a:pt x="14667" y="18711"/>
                  <a:pt x="14535" y="18491"/>
                  <a:pt x="14478" y="18192"/>
                </a:cubicBezTo>
                <a:cubicBezTo>
                  <a:pt x="14427" y="17896"/>
                  <a:pt x="14467" y="17617"/>
                  <a:pt x="14603" y="17354"/>
                </a:cubicBezTo>
                <a:cubicBezTo>
                  <a:pt x="15662" y="15328"/>
                  <a:pt x="16196" y="13136"/>
                  <a:pt x="16204" y="10775"/>
                </a:cubicBezTo>
                <a:cubicBezTo>
                  <a:pt x="16204" y="8416"/>
                  <a:pt x="15669" y="6224"/>
                  <a:pt x="14603" y="4199"/>
                </a:cubicBezTo>
                <a:cubicBezTo>
                  <a:pt x="14467" y="3936"/>
                  <a:pt x="14427" y="3660"/>
                  <a:pt x="14478" y="3364"/>
                </a:cubicBezTo>
                <a:cubicBezTo>
                  <a:pt x="14533" y="3067"/>
                  <a:pt x="14667" y="2847"/>
                  <a:pt x="14886" y="2701"/>
                </a:cubicBezTo>
                <a:cubicBezTo>
                  <a:pt x="15104" y="2537"/>
                  <a:pt x="15330" y="2489"/>
                  <a:pt x="15573" y="2551"/>
                </a:cubicBezTo>
                <a:cubicBezTo>
                  <a:pt x="15813" y="2616"/>
                  <a:pt x="16001" y="2777"/>
                  <a:pt x="16138" y="3039"/>
                </a:cubicBezTo>
                <a:moveTo>
                  <a:pt x="18999" y="460"/>
                </a:moveTo>
                <a:cubicBezTo>
                  <a:pt x="19863" y="2026"/>
                  <a:pt x="20517" y="3677"/>
                  <a:pt x="20948" y="5409"/>
                </a:cubicBezTo>
                <a:cubicBezTo>
                  <a:pt x="21386" y="7141"/>
                  <a:pt x="21600" y="8930"/>
                  <a:pt x="21600" y="10775"/>
                </a:cubicBezTo>
                <a:cubicBezTo>
                  <a:pt x="21600" y="12623"/>
                  <a:pt x="21381" y="14411"/>
                  <a:pt x="20943" y="16147"/>
                </a:cubicBezTo>
                <a:cubicBezTo>
                  <a:pt x="20501" y="17879"/>
                  <a:pt x="19856" y="19521"/>
                  <a:pt x="18999" y="21070"/>
                </a:cubicBezTo>
                <a:cubicBezTo>
                  <a:pt x="18924" y="21230"/>
                  <a:pt x="18816" y="21355"/>
                  <a:pt x="18672" y="21442"/>
                </a:cubicBezTo>
                <a:cubicBezTo>
                  <a:pt x="18529" y="21527"/>
                  <a:pt x="18390" y="21569"/>
                  <a:pt x="18253" y="21569"/>
                </a:cubicBezTo>
                <a:cubicBezTo>
                  <a:pt x="18067" y="21569"/>
                  <a:pt x="17898" y="21510"/>
                  <a:pt x="17747" y="21394"/>
                </a:cubicBezTo>
                <a:cubicBezTo>
                  <a:pt x="17529" y="21230"/>
                  <a:pt x="17399" y="21002"/>
                  <a:pt x="17352" y="20706"/>
                </a:cubicBezTo>
                <a:cubicBezTo>
                  <a:pt x="17307" y="20406"/>
                  <a:pt x="17352" y="20144"/>
                  <a:pt x="17489" y="19907"/>
                </a:cubicBezTo>
                <a:cubicBezTo>
                  <a:pt x="18239" y="18519"/>
                  <a:pt x="18811" y="17058"/>
                  <a:pt x="19207" y="15517"/>
                </a:cubicBezTo>
                <a:cubicBezTo>
                  <a:pt x="19600" y="13977"/>
                  <a:pt x="19797" y="12397"/>
                  <a:pt x="19797" y="10775"/>
                </a:cubicBezTo>
                <a:cubicBezTo>
                  <a:pt x="19797" y="9155"/>
                  <a:pt x="19602" y="7575"/>
                  <a:pt x="19211" y="6038"/>
                </a:cubicBezTo>
                <a:cubicBezTo>
                  <a:pt x="18821" y="4497"/>
                  <a:pt x="18246" y="3044"/>
                  <a:pt x="17489" y="1673"/>
                </a:cubicBezTo>
                <a:cubicBezTo>
                  <a:pt x="17352" y="1414"/>
                  <a:pt x="17310" y="1137"/>
                  <a:pt x="17352" y="844"/>
                </a:cubicBezTo>
                <a:cubicBezTo>
                  <a:pt x="17399" y="550"/>
                  <a:pt x="17529" y="322"/>
                  <a:pt x="17747" y="164"/>
                </a:cubicBezTo>
                <a:cubicBezTo>
                  <a:pt x="17969" y="17"/>
                  <a:pt x="18192" y="-31"/>
                  <a:pt x="18435" y="20"/>
                </a:cubicBezTo>
                <a:cubicBezTo>
                  <a:pt x="18677" y="68"/>
                  <a:pt x="18863" y="215"/>
                  <a:pt x="18999" y="460"/>
                </a:cubicBezTo>
              </a:path>
            </a:pathLst>
          </a:custGeom>
          <a:solidFill>
            <a:schemeClr val="tx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58" name="AutoShape 129">
            <a:extLst>
              <a:ext uri="{FF2B5EF4-FFF2-40B4-BE49-F238E27FC236}">
                <a16:creationId xmlns:a16="http://schemas.microsoft.com/office/drawing/2014/main" id="{9CE6326D-220F-9E4E-83F3-E795E385BD84}"/>
              </a:ext>
            </a:extLst>
          </p:cNvPr>
          <p:cNvSpPr>
            <a:spLocks/>
          </p:cNvSpPr>
          <p:nvPr/>
        </p:nvSpPr>
        <p:spPr bwMode="auto">
          <a:xfrm>
            <a:off x="4338741" y="5740451"/>
            <a:ext cx="224606" cy="224606"/>
          </a:xfrm>
          <a:custGeom>
            <a:avLst/>
            <a:gdLst>
              <a:gd name="T0" fmla="*/ 59209975 w 21600"/>
              <a:gd name="T1" fmla="*/ 0 h 21600"/>
              <a:gd name="T2" fmla="*/ 62985862 w 21600"/>
              <a:gd name="T3" fmla="*/ 1613517 h 21600"/>
              <a:gd name="T4" fmla="*/ 65619895 w 21600"/>
              <a:gd name="T5" fmla="*/ 5296059 h 21600"/>
              <a:gd name="T6" fmla="*/ 117009616 w 21600"/>
              <a:gd name="T7" fmla="*/ 105989684 h 21600"/>
              <a:gd name="T8" fmla="*/ 118096083 w 21600"/>
              <a:gd name="T9" fmla="*/ 108585441 h 21600"/>
              <a:gd name="T10" fmla="*/ 118540689 w 21600"/>
              <a:gd name="T11" fmla="*/ 111571052 h 21600"/>
              <a:gd name="T12" fmla="*/ 116005275 w 21600"/>
              <a:gd name="T13" fmla="*/ 116910679 h 21600"/>
              <a:gd name="T14" fmla="*/ 110594105 w 21600"/>
              <a:gd name="T15" fmla="*/ 118540689 h 21600"/>
              <a:gd name="T16" fmla="*/ 7946584 w 21600"/>
              <a:gd name="T17" fmla="*/ 118540689 h 21600"/>
              <a:gd name="T18" fmla="*/ 2535396 w 21600"/>
              <a:gd name="T19" fmla="*/ 116910679 h 21600"/>
              <a:gd name="T20" fmla="*/ 0 w 21600"/>
              <a:gd name="T21" fmla="*/ 111571052 h 21600"/>
              <a:gd name="T22" fmla="*/ 389537 w 21600"/>
              <a:gd name="T23" fmla="*/ 108629309 h 21600"/>
              <a:gd name="T24" fmla="*/ 1531073 w 21600"/>
              <a:gd name="T25" fmla="*/ 105995276 h 21600"/>
              <a:gd name="T26" fmla="*/ 52794482 w 21600"/>
              <a:gd name="T27" fmla="*/ 5296059 h 21600"/>
              <a:gd name="T28" fmla="*/ 55417932 w 21600"/>
              <a:gd name="T29" fmla="*/ 1613517 h 21600"/>
              <a:gd name="T30" fmla="*/ 59209975 w 21600"/>
              <a:gd name="T31" fmla="*/ 0 h 21600"/>
              <a:gd name="T32" fmla="*/ 63820005 w 21600"/>
              <a:gd name="T33" fmla="*/ 84800458 h 21600"/>
              <a:gd name="T34" fmla="*/ 65455306 w 21600"/>
              <a:gd name="T35" fmla="*/ 84010183 h 21600"/>
              <a:gd name="T36" fmla="*/ 66152236 w 21600"/>
              <a:gd name="T37" fmla="*/ 82160833 h 21600"/>
              <a:gd name="T38" fmla="*/ 67156559 w 21600"/>
              <a:gd name="T39" fmla="*/ 34261672 h 21600"/>
              <a:gd name="T40" fmla="*/ 66443137 w 21600"/>
              <a:gd name="T41" fmla="*/ 32412005 h 21600"/>
              <a:gd name="T42" fmla="*/ 64813127 w 21600"/>
              <a:gd name="T43" fmla="*/ 31621730 h 21600"/>
              <a:gd name="T44" fmla="*/ 53727562 w 21600"/>
              <a:gd name="T45" fmla="*/ 31621730 h 21600"/>
              <a:gd name="T46" fmla="*/ 52026291 w 21600"/>
              <a:gd name="T47" fmla="*/ 32412005 h 21600"/>
              <a:gd name="T48" fmla="*/ 51400604 w 21600"/>
              <a:gd name="T49" fmla="*/ 34261672 h 21600"/>
              <a:gd name="T50" fmla="*/ 52207372 w 21600"/>
              <a:gd name="T51" fmla="*/ 82160833 h 21600"/>
              <a:gd name="T52" fmla="*/ 52904302 w 21600"/>
              <a:gd name="T53" fmla="*/ 84010183 h 21600"/>
              <a:gd name="T54" fmla="*/ 54539603 w 21600"/>
              <a:gd name="T55" fmla="*/ 84800458 h 21600"/>
              <a:gd name="T56" fmla="*/ 63820005 w 21600"/>
              <a:gd name="T57" fmla="*/ 84800458 h 21600"/>
              <a:gd name="T58" fmla="*/ 66679286 w 21600"/>
              <a:gd name="T59" fmla="*/ 94711820 h 21600"/>
              <a:gd name="T60" fmla="*/ 66080993 w 21600"/>
              <a:gd name="T61" fmla="*/ 92703174 h 21600"/>
              <a:gd name="T62" fmla="*/ 64423590 w 21600"/>
              <a:gd name="T63" fmla="*/ 91912899 h 21600"/>
              <a:gd name="T64" fmla="*/ 54144474 w 21600"/>
              <a:gd name="T65" fmla="*/ 91912899 h 21600"/>
              <a:gd name="T66" fmla="*/ 52514765 w 21600"/>
              <a:gd name="T67" fmla="*/ 92670189 h 21600"/>
              <a:gd name="T68" fmla="*/ 51806634 w 21600"/>
              <a:gd name="T69" fmla="*/ 94711820 h 21600"/>
              <a:gd name="T70" fmla="*/ 51806634 w 21600"/>
              <a:gd name="T71" fmla="*/ 105835979 h 21600"/>
              <a:gd name="T72" fmla="*/ 52514765 w 21600"/>
              <a:gd name="T73" fmla="*/ 107762199 h 21600"/>
              <a:gd name="T74" fmla="*/ 54144474 w 21600"/>
              <a:gd name="T75" fmla="*/ 108475621 h 21600"/>
              <a:gd name="T76" fmla="*/ 64423590 w 21600"/>
              <a:gd name="T77" fmla="*/ 108475621 h 21600"/>
              <a:gd name="T78" fmla="*/ 66679286 w 21600"/>
              <a:gd name="T79" fmla="*/ 105835979 h 21600"/>
              <a:gd name="T80" fmla="*/ 66679286 w 21600"/>
              <a:gd name="T81" fmla="*/ 94711820 h 21600"/>
              <a:gd name="T82" fmla="*/ 66679286 w 21600"/>
              <a:gd name="T83" fmla="*/ 94711820 h 2160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1600" h="21600">
                <a:moveTo>
                  <a:pt x="10789" y="0"/>
                </a:moveTo>
                <a:cubicBezTo>
                  <a:pt x="11055" y="0"/>
                  <a:pt x="11284" y="98"/>
                  <a:pt x="11477" y="294"/>
                </a:cubicBezTo>
                <a:cubicBezTo>
                  <a:pt x="11667" y="495"/>
                  <a:pt x="11830" y="714"/>
                  <a:pt x="11957" y="965"/>
                </a:cubicBezTo>
                <a:lnTo>
                  <a:pt x="21321" y="19313"/>
                </a:lnTo>
                <a:cubicBezTo>
                  <a:pt x="21402" y="19460"/>
                  <a:pt x="21470" y="19616"/>
                  <a:pt x="21519" y="19786"/>
                </a:cubicBezTo>
                <a:cubicBezTo>
                  <a:pt x="21575" y="19958"/>
                  <a:pt x="21600" y="20140"/>
                  <a:pt x="21600" y="20330"/>
                </a:cubicBezTo>
                <a:cubicBezTo>
                  <a:pt x="21600" y="20782"/>
                  <a:pt x="21445" y="21108"/>
                  <a:pt x="21138" y="21303"/>
                </a:cubicBezTo>
                <a:cubicBezTo>
                  <a:pt x="20830" y="21502"/>
                  <a:pt x="20500" y="21600"/>
                  <a:pt x="20152" y="21600"/>
                </a:cubicBezTo>
                <a:lnTo>
                  <a:pt x="1448" y="21600"/>
                </a:lnTo>
                <a:cubicBezTo>
                  <a:pt x="1100" y="21600"/>
                  <a:pt x="772" y="21502"/>
                  <a:pt x="462" y="21303"/>
                </a:cubicBezTo>
                <a:cubicBezTo>
                  <a:pt x="155" y="21108"/>
                  <a:pt x="0" y="20782"/>
                  <a:pt x="0" y="20330"/>
                </a:cubicBezTo>
                <a:cubicBezTo>
                  <a:pt x="0" y="20149"/>
                  <a:pt x="25" y="19967"/>
                  <a:pt x="71" y="19794"/>
                </a:cubicBezTo>
                <a:cubicBezTo>
                  <a:pt x="122" y="19619"/>
                  <a:pt x="191" y="19460"/>
                  <a:pt x="279" y="19314"/>
                </a:cubicBezTo>
                <a:lnTo>
                  <a:pt x="9620" y="965"/>
                </a:lnTo>
                <a:cubicBezTo>
                  <a:pt x="9750" y="714"/>
                  <a:pt x="9907" y="495"/>
                  <a:pt x="10098" y="294"/>
                </a:cubicBezTo>
                <a:cubicBezTo>
                  <a:pt x="10291" y="98"/>
                  <a:pt x="10519" y="0"/>
                  <a:pt x="10789" y="0"/>
                </a:cubicBezTo>
                <a:moveTo>
                  <a:pt x="11629" y="15452"/>
                </a:moveTo>
                <a:cubicBezTo>
                  <a:pt x="11741" y="15452"/>
                  <a:pt x="11840" y="15403"/>
                  <a:pt x="11927" y="15308"/>
                </a:cubicBezTo>
                <a:cubicBezTo>
                  <a:pt x="12010" y="15210"/>
                  <a:pt x="12054" y="15098"/>
                  <a:pt x="12054" y="14971"/>
                </a:cubicBezTo>
                <a:lnTo>
                  <a:pt x="12237" y="6243"/>
                </a:lnTo>
                <a:cubicBezTo>
                  <a:pt x="12237" y="6114"/>
                  <a:pt x="12191" y="6001"/>
                  <a:pt x="12107" y="5906"/>
                </a:cubicBezTo>
                <a:cubicBezTo>
                  <a:pt x="12023" y="5808"/>
                  <a:pt x="11924" y="5762"/>
                  <a:pt x="11810" y="5762"/>
                </a:cubicBezTo>
                <a:lnTo>
                  <a:pt x="9790" y="5762"/>
                </a:lnTo>
                <a:cubicBezTo>
                  <a:pt x="9663" y="5762"/>
                  <a:pt x="9554" y="5808"/>
                  <a:pt x="9480" y="5906"/>
                </a:cubicBezTo>
                <a:cubicBezTo>
                  <a:pt x="9404" y="6001"/>
                  <a:pt x="9366" y="6114"/>
                  <a:pt x="9366" y="6243"/>
                </a:cubicBezTo>
                <a:lnTo>
                  <a:pt x="9513" y="14971"/>
                </a:lnTo>
                <a:cubicBezTo>
                  <a:pt x="9513" y="15098"/>
                  <a:pt x="9557" y="15210"/>
                  <a:pt x="9640" y="15308"/>
                </a:cubicBezTo>
                <a:cubicBezTo>
                  <a:pt x="9724" y="15403"/>
                  <a:pt x="9823" y="15452"/>
                  <a:pt x="9938" y="15452"/>
                </a:cubicBezTo>
                <a:lnTo>
                  <a:pt x="11629" y="15452"/>
                </a:lnTo>
                <a:close/>
                <a:moveTo>
                  <a:pt x="12150" y="17258"/>
                </a:moveTo>
                <a:cubicBezTo>
                  <a:pt x="12150" y="17111"/>
                  <a:pt x="12115" y="16990"/>
                  <a:pt x="12041" y="16892"/>
                </a:cubicBezTo>
                <a:cubicBezTo>
                  <a:pt x="11970" y="16797"/>
                  <a:pt x="11868" y="16748"/>
                  <a:pt x="11739" y="16748"/>
                </a:cubicBezTo>
                <a:lnTo>
                  <a:pt x="9866" y="16748"/>
                </a:lnTo>
                <a:cubicBezTo>
                  <a:pt x="9752" y="16748"/>
                  <a:pt x="9653" y="16794"/>
                  <a:pt x="9569" y="16886"/>
                </a:cubicBezTo>
                <a:cubicBezTo>
                  <a:pt x="9483" y="16978"/>
                  <a:pt x="9440" y="17102"/>
                  <a:pt x="9440" y="17258"/>
                </a:cubicBezTo>
                <a:lnTo>
                  <a:pt x="9440" y="19285"/>
                </a:lnTo>
                <a:cubicBezTo>
                  <a:pt x="9440" y="19432"/>
                  <a:pt x="9483" y="19550"/>
                  <a:pt x="9569" y="19636"/>
                </a:cubicBezTo>
                <a:cubicBezTo>
                  <a:pt x="9653" y="19723"/>
                  <a:pt x="9752" y="19766"/>
                  <a:pt x="9866" y="19766"/>
                </a:cubicBezTo>
                <a:lnTo>
                  <a:pt x="11739" y="19766"/>
                </a:lnTo>
                <a:cubicBezTo>
                  <a:pt x="12021" y="19766"/>
                  <a:pt x="12160" y="19604"/>
                  <a:pt x="12150" y="19285"/>
                </a:cubicBezTo>
                <a:lnTo>
                  <a:pt x="12150" y="17258"/>
                </a:lnTo>
                <a:close/>
                <a:moveTo>
                  <a:pt x="12150" y="17258"/>
                </a:moveTo>
              </a:path>
            </a:pathLst>
          </a:custGeom>
          <a:solidFill>
            <a:schemeClr val="tx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59" name="AutoShape 130">
            <a:extLst>
              <a:ext uri="{FF2B5EF4-FFF2-40B4-BE49-F238E27FC236}">
                <a16:creationId xmlns:a16="http://schemas.microsoft.com/office/drawing/2014/main" id="{26F30B39-8554-A54B-A549-B8B9816CE720}"/>
              </a:ext>
            </a:extLst>
          </p:cNvPr>
          <p:cNvSpPr>
            <a:spLocks/>
          </p:cNvSpPr>
          <p:nvPr/>
        </p:nvSpPr>
        <p:spPr bwMode="auto">
          <a:xfrm>
            <a:off x="4705863" y="5743626"/>
            <a:ext cx="224606" cy="224606"/>
          </a:xfrm>
          <a:custGeom>
            <a:avLst/>
            <a:gdLst>
              <a:gd name="T0" fmla="*/ 118540689 w 21600"/>
              <a:gd name="T1" fmla="*/ 39250038 h 21600"/>
              <a:gd name="T2" fmla="*/ 114781295 w 21600"/>
              <a:gd name="T3" fmla="*/ 51927354 h 21600"/>
              <a:gd name="T4" fmla="*/ 107043485 w 21600"/>
              <a:gd name="T5" fmla="*/ 62074566 h 21600"/>
              <a:gd name="T6" fmla="*/ 96275878 w 21600"/>
              <a:gd name="T7" fmla="*/ 68846929 h 21600"/>
              <a:gd name="T8" fmla="*/ 83285877 w 21600"/>
              <a:gd name="T9" fmla="*/ 71278115 h 21600"/>
              <a:gd name="T10" fmla="*/ 73852088 w 21600"/>
              <a:gd name="T11" fmla="*/ 70026742 h 21600"/>
              <a:gd name="T12" fmla="*/ 28778941 w 21600"/>
              <a:gd name="T13" fmla="*/ 115055703 h 21600"/>
              <a:gd name="T14" fmla="*/ 20448429 w 21600"/>
              <a:gd name="T15" fmla="*/ 118540689 h 21600"/>
              <a:gd name="T16" fmla="*/ 11887041 w 21600"/>
              <a:gd name="T17" fmla="*/ 115055703 h 21600"/>
              <a:gd name="T18" fmla="*/ 8144157 w 21600"/>
              <a:gd name="T19" fmla="*/ 111521575 h 21600"/>
              <a:gd name="T20" fmla="*/ 4275243 w 21600"/>
              <a:gd name="T21" fmla="*/ 107663562 h 21600"/>
              <a:gd name="T22" fmla="*/ 1229272 w 21600"/>
              <a:gd name="T23" fmla="*/ 103322367 h 21600"/>
              <a:gd name="T24" fmla="*/ 0 w 21600"/>
              <a:gd name="T25" fmla="*/ 98284542 h 21600"/>
              <a:gd name="T26" fmla="*/ 933080 w 21600"/>
              <a:gd name="T27" fmla="*/ 93636253 h 21600"/>
              <a:gd name="T28" fmla="*/ 3495869 w 21600"/>
              <a:gd name="T29" fmla="*/ 89827400 h 21600"/>
              <a:gd name="T30" fmla="*/ 48804848 w 21600"/>
              <a:gd name="T31" fmla="*/ 44644716 h 21600"/>
              <a:gd name="T32" fmla="*/ 47531390 w 21600"/>
              <a:gd name="T33" fmla="*/ 35595190 h 21600"/>
              <a:gd name="T34" fmla="*/ 50357705 w 21600"/>
              <a:gd name="T35" fmla="*/ 21754553 h 21600"/>
              <a:gd name="T36" fmla="*/ 57986313 w 21600"/>
              <a:gd name="T37" fmla="*/ 10410737 h 21600"/>
              <a:gd name="T38" fmla="*/ 69269451 w 21600"/>
              <a:gd name="T39" fmla="*/ 2820705 h 21600"/>
              <a:gd name="T40" fmla="*/ 83033235 w 21600"/>
              <a:gd name="T41" fmla="*/ 0 h 21600"/>
              <a:gd name="T42" fmla="*/ 96522910 w 21600"/>
              <a:gd name="T43" fmla="*/ 2667318 h 21600"/>
              <a:gd name="T44" fmla="*/ 108020115 w 21600"/>
              <a:gd name="T45" fmla="*/ 10147212 h 21600"/>
              <a:gd name="T46" fmla="*/ 75141720 w 21600"/>
              <a:gd name="T47" fmla="*/ 22160583 h 21600"/>
              <a:gd name="T48" fmla="*/ 71942060 w 21600"/>
              <a:gd name="T49" fmla="*/ 39667268 h 21600"/>
              <a:gd name="T50" fmla="*/ 85629309 w 21600"/>
              <a:gd name="T51" fmla="*/ 51010767 h 21600"/>
              <a:gd name="T52" fmla="*/ 118540689 w 21600"/>
              <a:gd name="T53" fmla="*/ 39250038 h 21600"/>
              <a:gd name="T54" fmla="*/ 20415444 w 21600"/>
              <a:gd name="T55" fmla="*/ 104222462 h 21600"/>
              <a:gd name="T56" fmla="*/ 24580850 w 21600"/>
              <a:gd name="T57" fmla="*/ 102488224 h 21600"/>
              <a:gd name="T58" fmla="*/ 26293004 w 21600"/>
              <a:gd name="T59" fmla="*/ 98290133 h 21600"/>
              <a:gd name="T60" fmla="*/ 24547883 w 21600"/>
              <a:gd name="T61" fmla="*/ 94025791 h 21600"/>
              <a:gd name="T62" fmla="*/ 20415444 w 21600"/>
              <a:gd name="T63" fmla="*/ 92368388 h 21600"/>
              <a:gd name="T64" fmla="*/ 16145810 w 21600"/>
              <a:gd name="T65" fmla="*/ 94058758 h 21600"/>
              <a:gd name="T66" fmla="*/ 14482815 w 21600"/>
              <a:gd name="T67" fmla="*/ 98290133 h 21600"/>
              <a:gd name="T68" fmla="*/ 16145810 w 21600"/>
              <a:gd name="T69" fmla="*/ 102488224 h 21600"/>
              <a:gd name="T70" fmla="*/ 20415444 w 21600"/>
              <a:gd name="T71" fmla="*/ 104222462 h 2160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1600" h="21600">
                <a:moveTo>
                  <a:pt x="21600" y="7152"/>
                </a:moveTo>
                <a:cubicBezTo>
                  <a:pt x="21509" y="7979"/>
                  <a:pt x="21283" y="8750"/>
                  <a:pt x="20915" y="9462"/>
                </a:cubicBezTo>
                <a:cubicBezTo>
                  <a:pt x="20550" y="10173"/>
                  <a:pt x="20080" y="10792"/>
                  <a:pt x="19505" y="11311"/>
                </a:cubicBezTo>
                <a:cubicBezTo>
                  <a:pt x="18933" y="11836"/>
                  <a:pt x="18276" y="12246"/>
                  <a:pt x="17543" y="12545"/>
                </a:cubicBezTo>
                <a:cubicBezTo>
                  <a:pt x="16804" y="12839"/>
                  <a:pt x="16017" y="12988"/>
                  <a:pt x="15176" y="12988"/>
                </a:cubicBezTo>
                <a:cubicBezTo>
                  <a:pt x="14627" y="12988"/>
                  <a:pt x="14049" y="12915"/>
                  <a:pt x="13457" y="12760"/>
                </a:cubicBezTo>
                <a:lnTo>
                  <a:pt x="5244" y="20965"/>
                </a:lnTo>
                <a:cubicBezTo>
                  <a:pt x="4819" y="21385"/>
                  <a:pt x="4312" y="21600"/>
                  <a:pt x="3726" y="21600"/>
                </a:cubicBezTo>
                <a:cubicBezTo>
                  <a:pt x="3112" y="21600"/>
                  <a:pt x="2593" y="21388"/>
                  <a:pt x="2166" y="20965"/>
                </a:cubicBezTo>
                <a:cubicBezTo>
                  <a:pt x="1959" y="20759"/>
                  <a:pt x="1730" y="20544"/>
                  <a:pt x="1484" y="20321"/>
                </a:cubicBezTo>
                <a:cubicBezTo>
                  <a:pt x="1234" y="20101"/>
                  <a:pt x="999" y="19866"/>
                  <a:pt x="779" y="19618"/>
                </a:cubicBezTo>
                <a:cubicBezTo>
                  <a:pt x="558" y="19369"/>
                  <a:pt x="371" y="19107"/>
                  <a:pt x="224" y="18827"/>
                </a:cubicBezTo>
                <a:cubicBezTo>
                  <a:pt x="74" y="18548"/>
                  <a:pt x="0" y="18243"/>
                  <a:pt x="0" y="17909"/>
                </a:cubicBezTo>
                <a:cubicBezTo>
                  <a:pt x="0" y="17613"/>
                  <a:pt x="57" y="17331"/>
                  <a:pt x="170" y="17062"/>
                </a:cubicBezTo>
                <a:cubicBezTo>
                  <a:pt x="283" y="16797"/>
                  <a:pt x="439" y="16565"/>
                  <a:pt x="637" y="16368"/>
                </a:cubicBezTo>
                <a:lnTo>
                  <a:pt x="8893" y="8135"/>
                </a:lnTo>
                <a:cubicBezTo>
                  <a:pt x="8743" y="7542"/>
                  <a:pt x="8669" y="6994"/>
                  <a:pt x="8661" y="6486"/>
                </a:cubicBezTo>
                <a:cubicBezTo>
                  <a:pt x="8661" y="5605"/>
                  <a:pt x="8834" y="4766"/>
                  <a:pt x="9176" y="3964"/>
                </a:cubicBezTo>
                <a:cubicBezTo>
                  <a:pt x="9522" y="3168"/>
                  <a:pt x="9983" y="2479"/>
                  <a:pt x="10566" y="1897"/>
                </a:cubicBezTo>
                <a:cubicBezTo>
                  <a:pt x="11150" y="1316"/>
                  <a:pt x="11832" y="855"/>
                  <a:pt x="12622" y="514"/>
                </a:cubicBezTo>
                <a:cubicBezTo>
                  <a:pt x="13406" y="172"/>
                  <a:pt x="14241" y="0"/>
                  <a:pt x="15130" y="0"/>
                </a:cubicBezTo>
                <a:cubicBezTo>
                  <a:pt x="15980" y="0"/>
                  <a:pt x="16798" y="161"/>
                  <a:pt x="17588" y="486"/>
                </a:cubicBezTo>
                <a:cubicBezTo>
                  <a:pt x="18378" y="813"/>
                  <a:pt x="19077" y="1265"/>
                  <a:pt x="19683" y="1849"/>
                </a:cubicBezTo>
                <a:lnTo>
                  <a:pt x="13692" y="4038"/>
                </a:lnTo>
                <a:lnTo>
                  <a:pt x="13109" y="7228"/>
                </a:lnTo>
                <a:lnTo>
                  <a:pt x="15603" y="9295"/>
                </a:lnTo>
                <a:lnTo>
                  <a:pt x="21600" y="7152"/>
                </a:lnTo>
                <a:close/>
                <a:moveTo>
                  <a:pt x="3720" y="18991"/>
                </a:moveTo>
                <a:cubicBezTo>
                  <a:pt x="4018" y="18991"/>
                  <a:pt x="4270" y="18887"/>
                  <a:pt x="4479" y="18675"/>
                </a:cubicBezTo>
                <a:cubicBezTo>
                  <a:pt x="4689" y="18463"/>
                  <a:pt x="4791" y="18209"/>
                  <a:pt x="4791" y="17910"/>
                </a:cubicBezTo>
                <a:cubicBezTo>
                  <a:pt x="4791" y="17593"/>
                  <a:pt x="4686" y="17334"/>
                  <a:pt x="4473" y="17133"/>
                </a:cubicBezTo>
                <a:cubicBezTo>
                  <a:pt x="4261" y="16930"/>
                  <a:pt x="4009" y="16831"/>
                  <a:pt x="3720" y="16831"/>
                </a:cubicBezTo>
                <a:cubicBezTo>
                  <a:pt x="3403" y="16831"/>
                  <a:pt x="3146" y="16935"/>
                  <a:pt x="2942" y="17139"/>
                </a:cubicBezTo>
                <a:cubicBezTo>
                  <a:pt x="2738" y="17348"/>
                  <a:pt x="2639" y="17605"/>
                  <a:pt x="2639" y="17910"/>
                </a:cubicBezTo>
                <a:cubicBezTo>
                  <a:pt x="2639" y="18206"/>
                  <a:pt x="2738" y="18460"/>
                  <a:pt x="2942" y="18675"/>
                </a:cubicBezTo>
                <a:cubicBezTo>
                  <a:pt x="3146" y="18889"/>
                  <a:pt x="3403" y="18991"/>
                  <a:pt x="3720" y="18991"/>
                </a:cubicBezTo>
              </a:path>
            </a:pathLst>
          </a:custGeom>
          <a:solidFill>
            <a:schemeClr val="tx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60" name="AutoShape 131">
            <a:extLst>
              <a:ext uri="{FF2B5EF4-FFF2-40B4-BE49-F238E27FC236}">
                <a16:creationId xmlns:a16="http://schemas.microsoft.com/office/drawing/2014/main" id="{630E2042-0BEA-0F4D-8865-9AF89AE5A80E}"/>
              </a:ext>
            </a:extLst>
          </p:cNvPr>
          <p:cNvSpPr>
            <a:spLocks/>
          </p:cNvSpPr>
          <p:nvPr/>
        </p:nvSpPr>
        <p:spPr bwMode="auto">
          <a:xfrm>
            <a:off x="5077747" y="5743626"/>
            <a:ext cx="224606" cy="224606"/>
          </a:xfrm>
          <a:custGeom>
            <a:avLst/>
            <a:gdLst>
              <a:gd name="T0" fmla="*/ 118540689 w 21600"/>
              <a:gd name="T1" fmla="*/ 106694944 h 21595"/>
              <a:gd name="T2" fmla="*/ 110231943 w 21600"/>
              <a:gd name="T3" fmla="*/ 117228151 h 21595"/>
              <a:gd name="T4" fmla="*/ 103251106 w 21600"/>
              <a:gd name="T5" fmla="*/ 117228151 h 21595"/>
              <a:gd name="T6" fmla="*/ 63913332 w 21600"/>
              <a:gd name="T7" fmla="*/ 96694307 h 21595"/>
              <a:gd name="T8" fmla="*/ 30299131 w 21600"/>
              <a:gd name="T9" fmla="*/ 94969847 h 21595"/>
              <a:gd name="T10" fmla="*/ 3847130 w 21600"/>
              <a:gd name="T11" fmla="*/ 68763028 h 21595"/>
              <a:gd name="T12" fmla="*/ 3847130 w 21600"/>
              <a:gd name="T13" fmla="*/ 30303817 h 21595"/>
              <a:gd name="T14" fmla="*/ 30249971 w 21600"/>
              <a:gd name="T15" fmla="*/ 3910230 h 21595"/>
              <a:gd name="T16" fmla="*/ 68660257 w 21600"/>
              <a:gd name="T17" fmla="*/ 3910230 h 21595"/>
              <a:gd name="T18" fmla="*/ 94942378 w 21600"/>
              <a:gd name="T19" fmla="*/ 30303817 h 21595"/>
              <a:gd name="T20" fmla="*/ 96693108 w 21600"/>
              <a:gd name="T21" fmla="*/ 63957576 h 21595"/>
              <a:gd name="T22" fmla="*/ 117207171 w 21600"/>
              <a:gd name="T23" fmla="*/ 103267796 h 21595"/>
              <a:gd name="T24" fmla="*/ 22111106 w 21600"/>
              <a:gd name="T25" fmla="*/ 61085442 h 21595"/>
              <a:gd name="T26" fmla="*/ 37927421 w 21600"/>
              <a:gd name="T27" fmla="*/ 76753442 h 21595"/>
              <a:gd name="T28" fmla="*/ 60965997 w 21600"/>
              <a:gd name="T29" fmla="*/ 76753442 h 21595"/>
              <a:gd name="T30" fmla="*/ 76645417 w 21600"/>
              <a:gd name="T31" fmla="*/ 61085442 h 21595"/>
              <a:gd name="T32" fmla="*/ 76645417 w 21600"/>
              <a:gd name="T33" fmla="*/ 38014396 h 21595"/>
              <a:gd name="T34" fmla="*/ 60965997 w 21600"/>
              <a:gd name="T35" fmla="*/ 22208816 h 21595"/>
              <a:gd name="T36" fmla="*/ 37927421 w 21600"/>
              <a:gd name="T37" fmla="*/ 22208816 h 21595"/>
              <a:gd name="T38" fmla="*/ 22111106 w 21600"/>
              <a:gd name="T39" fmla="*/ 38014396 h 21595"/>
              <a:gd name="T40" fmla="*/ 66734055 w 21600"/>
              <a:gd name="T41" fmla="*/ 44571390 h 21595"/>
              <a:gd name="T42" fmla="*/ 69170815 w 21600"/>
              <a:gd name="T43" fmla="*/ 51891953 h 21595"/>
              <a:gd name="T44" fmla="*/ 66734055 w 21600"/>
              <a:gd name="T45" fmla="*/ 54434746 h 21595"/>
              <a:gd name="T46" fmla="*/ 54407999 w 21600"/>
              <a:gd name="T47" fmla="*/ 66731034 h 21595"/>
              <a:gd name="T48" fmla="*/ 51806634 w 21600"/>
              <a:gd name="T49" fmla="*/ 69180443 h 21595"/>
              <a:gd name="T50" fmla="*/ 44535213 w 21600"/>
              <a:gd name="T51" fmla="*/ 66731034 h 21595"/>
              <a:gd name="T52" fmla="*/ 32049861 w 21600"/>
              <a:gd name="T53" fmla="*/ 54434746 h 21595"/>
              <a:gd name="T54" fmla="*/ 29602183 w 21600"/>
              <a:gd name="T55" fmla="*/ 51891953 h 21595"/>
              <a:gd name="T56" fmla="*/ 32049861 w 21600"/>
              <a:gd name="T57" fmla="*/ 44571390 h 21595"/>
              <a:gd name="T58" fmla="*/ 44535213 w 21600"/>
              <a:gd name="T59" fmla="*/ 32088669 h 21595"/>
              <a:gd name="T60" fmla="*/ 51806634 w 21600"/>
              <a:gd name="T61" fmla="*/ 29699634 h 21595"/>
              <a:gd name="T62" fmla="*/ 54407999 w 21600"/>
              <a:gd name="T63" fmla="*/ 32088669 h 21595"/>
              <a:gd name="T64" fmla="*/ 66734055 w 21600"/>
              <a:gd name="T65" fmla="*/ 44571390 h 215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600" h="21595">
                <a:moveTo>
                  <a:pt x="21357" y="18804"/>
                </a:moveTo>
                <a:cubicBezTo>
                  <a:pt x="21524" y="18971"/>
                  <a:pt x="21600" y="19174"/>
                  <a:pt x="21600" y="19428"/>
                </a:cubicBezTo>
                <a:cubicBezTo>
                  <a:pt x="21600" y="19683"/>
                  <a:pt x="21524" y="19897"/>
                  <a:pt x="21357" y="20078"/>
                </a:cubicBezTo>
                <a:lnTo>
                  <a:pt x="20086" y="21346"/>
                </a:lnTo>
                <a:cubicBezTo>
                  <a:pt x="19908" y="21512"/>
                  <a:pt x="19687" y="21594"/>
                  <a:pt x="19439" y="21594"/>
                </a:cubicBezTo>
                <a:cubicBezTo>
                  <a:pt x="19184" y="21600"/>
                  <a:pt x="18978" y="21518"/>
                  <a:pt x="18814" y="21346"/>
                </a:cubicBezTo>
                <a:lnTo>
                  <a:pt x="13960" y="16508"/>
                </a:lnTo>
                <a:cubicBezTo>
                  <a:pt x="13257" y="16983"/>
                  <a:pt x="12485" y="17347"/>
                  <a:pt x="11646" y="17607"/>
                </a:cubicBezTo>
                <a:cubicBezTo>
                  <a:pt x="10810" y="17867"/>
                  <a:pt x="9931" y="17994"/>
                  <a:pt x="9007" y="17994"/>
                </a:cubicBezTo>
                <a:cubicBezTo>
                  <a:pt x="7773" y="17994"/>
                  <a:pt x="6609" y="17762"/>
                  <a:pt x="5521" y="17293"/>
                </a:cubicBezTo>
                <a:cubicBezTo>
                  <a:pt x="4427" y="16825"/>
                  <a:pt x="3470" y="16184"/>
                  <a:pt x="2645" y="15373"/>
                </a:cubicBezTo>
                <a:cubicBezTo>
                  <a:pt x="1820" y="14563"/>
                  <a:pt x="1173" y="13608"/>
                  <a:pt x="701" y="12521"/>
                </a:cubicBezTo>
                <a:cubicBezTo>
                  <a:pt x="232" y="11428"/>
                  <a:pt x="0" y="10254"/>
                  <a:pt x="0" y="9003"/>
                </a:cubicBezTo>
                <a:cubicBezTo>
                  <a:pt x="0" y="7766"/>
                  <a:pt x="232" y="6608"/>
                  <a:pt x="701" y="5518"/>
                </a:cubicBezTo>
                <a:cubicBezTo>
                  <a:pt x="1170" y="4428"/>
                  <a:pt x="1820" y="3471"/>
                  <a:pt x="2645" y="2649"/>
                </a:cubicBezTo>
                <a:cubicBezTo>
                  <a:pt x="3470" y="1833"/>
                  <a:pt x="4425" y="1180"/>
                  <a:pt x="5512" y="712"/>
                </a:cubicBezTo>
                <a:cubicBezTo>
                  <a:pt x="6600" y="237"/>
                  <a:pt x="7764" y="0"/>
                  <a:pt x="9007" y="0"/>
                </a:cubicBezTo>
                <a:cubicBezTo>
                  <a:pt x="10245" y="0"/>
                  <a:pt x="11412" y="237"/>
                  <a:pt x="12511" y="712"/>
                </a:cubicBezTo>
                <a:cubicBezTo>
                  <a:pt x="13613" y="1180"/>
                  <a:pt x="14568" y="1830"/>
                  <a:pt x="15379" y="2649"/>
                </a:cubicBezTo>
                <a:cubicBezTo>
                  <a:pt x="16189" y="3471"/>
                  <a:pt x="16831" y="4425"/>
                  <a:pt x="17300" y="5518"/>
                </a:cubicBezTo>
                <a:cubicBezTo>
                  <a:pt x="17769" y="6611"/>
                  <a:pt x="18003" y="7768"/>
                  <a:pt x="18003" y="9003"/>
                </a:cubicBezTo>
                <a:cubicBezTo>
                  <a:pt x="18003" y="9923"/>
                  <a:pt x="17876" y="10807"/>
                  <a:pt x="17619" y="11646"/>
                </a:cubicBezTo>
                <a:cubicBezTo>
                  <a:pt x="17359" y="12490"/>
                  <a:pt x="16992" y="13261"/>
                  <a:pt x="16514" y="13950"/>
                </a:cubicBezTo>
                <a:lnTo>
                  <a:pt x="21357" y="18804"/>
                </a:lnTo>
                <a:close/>
                <a:moveTo>
                  <a:pt x="3597" y="9006"/>
                </a:moveTo>
                <a:cubicBezTo>
                  <a:pt x="3597" y="9768"/>
                  <a:pt x="3746" y="10468"/>
                  <a:pt x="4029" y="11123"/>
                </a:cubicBezTo>
                <a:cubicBezTo>
                  <a:pt x="4320" y="11773"/>
                  <a:pt x="4704" y="12343"/>
                  <a:pt x="5193" y="12829"/>
                </a:cubicBezTo>
                <a:cubicBezTo>
                  <a:pt x="5679" y="13309"/>
                  <a:pt x="6253" y="13696"/>
                  <a:pt x="6911" y="13976"/>
                </a:cubicBezTo>
                <a:cubicBezTo>
                  <a:pt x="7566" y="14264"/>
                  <a:pt x="8264" y="14399"/>
                  <a:pt x="9004" y="14399"/>
                </a:cubicBezTo>
                <a:cubicBezTo>
                  <a:pt x="9748" y="14399"/>
                  <a:pt x="10448" y="14261"/>
                  <a:pt x="11109" y="13976"/>
                </a:cubicBezTo>
                <a:cubicBezTo>
                  <a:pt x="11771" y="13693"/>
                  <a:pt x="12341" y="13309"/>
                  <a:pt x="12819" y="12829"/>
                </a:cubicBezTo>
                <a:cubicBezTo>
                  <a:pt x="13296" y="12343"/>
                  <a:pt x="13680" y="11776"/>
                  <a:pt x="13966" y="11123"/>
                </a:cubicBezTo>
                <a:cubicBezTo>
                  <a:pt x="14257" y="10468"/>
                  <a:pt x="14398" y="9768"/>
                  <a:pt x="14398" y="9006"/>
                </a:cubicBezTo>
                <a:cubicBezTo>
                  <a:pt x="14398" y="8266"/>
                  <a:pt x="14254" y="7571"/>
                  <a:pt x="13966" y="6922"/>
                </a:cubicBezTo>
                <a:cubicBezTo>
                  <a:pt x="13678" y="6266"/>
                  <a:pt x="13296" y="5690"/>
                  <a:pt x="12819" y="5202"/>
                </a:cubicBezTo>
                <a:cubicBezTo>
                  <a:pt x="12338" y="4710"/>
                  <a:pt x="11771" y="4324"/>
                  <a:pt x="11109" y="4044"/>
                </a:cubicBezTo>
                <a:cubicBezTo>
                  <a:pt x="10448" y="3756"/>
                  <a:pt x="9748" y="3615"/>
                  <a:pt x="9004" y="3615"/>
                </a:cubicBezTo>
                <a:cubicBezTo>
                  <a:pt x="8264" y="3615"/>
                  <a:pt x="7566" y="3759"/>
                  <a:pt x="6911" y="4044"/>
                </a:cubicBezTo>
                <a:cubicBezTo>
                  <a:pt x="6253" y="4326"/>
                  <a:pt x="5676" y="4711"/>
                  <a:pt x="5193" y="5202"/>
                </a:cubicBezTo>
                <a:cubicBezTo>
                  <a:pt x="4704" y="5693"/>
                  <a:pt x="4317" y="6266"/>
                  <a:pt x="4029" y="6922"/>
                </a:cubicBezTo>
                <a:cubicBezTo>
                  <a:pt x="3746" y="7571"/>
                  <a:pt x="3597" y="8266"/>
                  <a:pt x="3597" y="9006"/>
                </a:cubicBezTo>
                <a:moveTo>
                  <a:pt x="12160" y="8116"/>
                </a:moveTo>
                <a:cubicBezTo>
                  <a:pt x="12454" y="8116"/>
                  <a:pt x="12604" y="8260"/>
                  <a:pt x="12604" y="8557"/>
                </a:cubicBezTo>
                <a:lnTo>
                  <a:pt x="12604" y="9449"/>
                </a:lnTo>
                <a:cubicBezTo>
                  <a:pt x="12604" y="9576"/>
                  <a:pt x="12562" y="9686"/>
                  <a:pt x="12477" y="9774"/>
                </a:cubicBezTo>
                <a:cubicBezTo>
                  <a:pt x="12392" y="9861"/>
                  <a:pt x="12285" y="9912"/>
                  <a:pt x="12160" y="9912"/>
                </a:cubicBezTo>
                <a:lnTo>
                  <a:pt x="9914" y="9912"/>
                </a:lnTo>
                <a:lnTo>
                  <a:pt x="9914" y="12151"/>
                </a:lnTo>
                <a:cubicBezTo>
                  <a:pt x="9914" y="12278"/>
                  <a:pt x="9866" y="12389"/>
                  <a:pt x="9779" y="12470"/>
                </a:cubicBezTo>
                <a:cubicBezTo>
                  <a:pt x="9688" y="12558"/>
                  <a:pt x="9575" y="12597"/>
                  <a:pt x="9440" y="12597"/>
                </a:cubicBezTo>
                <a:lnTo>
                  <a:pt x="8561" y="12597"/>
                </a:lnTo>
                <a:cubicBezTo>
                  <a:pt x="8264" y="12597"/>
                  <a:pt x="8115" y="12448"/>
                  <a:pt x="8115" y="12151"/>
                </a:cubicBezTo>
                <a:lnTo>
                  <a:pt x="8115" y="9912"/>
                </a:lnTo>
                <a:lnTo>
                  <a:pt x="5840" y="9912"/>
                </a:lnTo>
                <a:cubicBezTo>
                  <a:pt x="5713" y="9912"/>
                  <a:pt x="5608" y="9861"/>
                  <a:pt x="5524" y="9773"/>
                </a:cubicBezTo>
                <a:cubicBezTo>
                  <a:pt x="5439" y="9686"/>
                  <a:pt x="5394" y="9576"/>
                  <a:pt x="5394" y="9449"/>
                </a:cubicBezTo>
                <a:lnTo>
                  <a:pt x="5394" y="8556"/>
                </a:lnTo>
                <a:cubicBezTo>
                  <a:pt x="5394" y="8260"/>
                  <a:pt x="5543" y="8116"/>
                  <a:pt x="5840" y="8116"/>
                </a:cubicBezTo>
                <a:lnTo>
                  <a:pt x="8115" y="8116"/>
                </a:lnTo>
                <a:lnTo>
                  <a:pt x="8115" y="5843"/>
                </a:lnTo>
                <a:cubicBezTo>
                  <a:pt x="8115" y="5546"/>
                  <a:pt x="8264" y="5402"/>
                  <a:pt x="8561" y="5408"/>
                </a:cubicBezTo>
                <a:lnTo>
                  <a:pt x="9440" y="5408"/>
                </a:lnTo>
                <a:cubicBezTo>
                  <a:pt x="9567" y="5408"/>
                  <a:pt x="9677" y="5453"/>
                  <a:pt x="9770" y="5529"/>
                </a:cubicBezTo>
                <a:cubicBezTo>
                  <a:pt x="9866" y="5611"/>
                  <a:pt x="9914" y="5716"/>
                  <a:pt x="9914" y="5843"/>
                </a:cubicBezTo>
                <a:lnTo>
                  <a:pt x="9914" y="8116"/>
                </a:lnTo>
                <a:lnTo>
                  <a:pt x="12160" y="8116"/>
                </a:lnTo>
                <a:close/>
                <a:moveTo>
                  <a:pt x="12160" y="8116"/>
                </a:moveTo>
              </a:path>
            </a:pathLst>
          </a:custGeom>
          <a:solidFill>
            <a:schemeClr val="tx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61" name="AutoShape 132">
            <a:extLst>
              <a:ext uri="{FF2B5EF4-FFF2-40B4-BE49-F238E27FC236}">
                <a16:creationId xmlns:a16="http://schemas.microsoft.com/office/drawing/2014/main" id="{B782EF5B-3EB7-7B40-B1DD-163DE1CF4304}"/>
              </a:ext>
            </a:extLst>
          </p:cNvPr>
          <p:cNvSpPr>
            <a:spLocks/>
          </p:cNvSpPr>
          <p:nvPr/>
        </p:nvSpPr>
        <p:spPr bwMode="auto">
          <a:xfrm>
            <a:off x="5457570" y="5743626"/>
            <a:ext cx="224606" cy="224606"/>
          </a:xfrm>
          <a:custGeom>
            <a:avLst/>
            <a:gdLst>
              <a:gd name="T0" fmla="*/ 117207171 w 21600"/>
              <a:gd name="T1" fmla="*/ 103267796 h 21595"/>
              <a:gd name="T2" fmla="*/ 118540689 w 21600"/>
              <a:gd name="T3" fmla="*/ 106694944 h 21595"/>
              <a:gd name="T4" fmla="*/ 117207171 w 21600"/>
              <a:gd name="T5" fmla="*/ 110264629 h 21595"/>
              <a:gd name="T6" fmla="*/ 110231943 w 21600"/>
              <a:gd name="T7" fmla="*/ 117255551 h 21595"/>
              <a:gd name="T8" fmla="*/ 106681023 w 21600"/>
              <a:gd name="T9" fmla="*/ 118589977 h 21595"/>
              <a:gd name="T10" fmla="*/ 103251106 w 21600"/>
              <a:gd name="T11" fmla="*/ 117255551 h 21595"/>
              <a:gd name="T12" fmla="*/ 76612433 w 21600"/>
              <a:gd name="T13" fmla="*/ 90658699 h 21595"/>
              <a:gd name="T14" fmla="*/ 63913332 w 21600"/>
              <a:gd name="T15" fmla="*/ 96694307 h 21595"/>
              <a:gd name="T16" fmla="*/ 49430217 w 21600"/>
              <a:gd name="T17" fmla="*/ 98819685 h 21595"/>
              <a:gd name="T18" fmla="*/ 30299131 w 21600"/>
              <a:gd name="T19" fmla="*/ 94975458 h 21595"/>
              <a:gd name="T20" fmla="*/ 14515783 w 21600"/>
              <a:gd name="T21" fmla="*/ 84425419 h 21595"/>
              <a:gd name="T22" fmla="*/ 3847130 w 21600"/>
              <a:gd name="T23" fmla="*/ 68730036 h 21595"/>
              <a:gd name="T24" fmla="*/ 0 w 21600"/>
              <a:gd name="T25" fmla="*/ 49437233 h 21595"/>
              <a:gd name="T26" fmla="*/ 3847130 w 21600"/>
              <a:gd name="T27" fmla="*/ 30303817 h 21595"/>
              <a:gd name="T28" fmla="*/ 14515783 w 21600"/>
              <a:gd name="T29" fmla="*/ 14547725 h 21595"/>
              <a:gd name="T30" fmla="*/ 30249971 w 21600"/>
              <a:gd name="T31" fmla="*/ 3877237 h 21595"/>
              <a:gd name="T32" fmla="*/ 49430217 w 21600"/>
              <a:gd name="T33" fmla="*/ 0 h 21595"/>
              <a:gd name="T34" fmla="*/ 68660257 w 21600"/>
              <a:gd name="T35" fmla="*/ 3877237 h 21595"/>
              <a:gd name="T36" fmla="*/ 84399720 w 21600"/>
              <a:gd name="T37" fmla="*/ 14547725 h 21595"/>
              <a:gd name="T38" fmla="*/ 94942378 w 21600"/>
              <a:gd name="T39" fmla="*/ 30303817 h 21595"/>
              <a:gd name="T40" fmla="*/ 98800391 w 21600"/>
              <a:gd name="T41" fmla="*/ 49437233 h 21595"/>
              <a:gd name="T42" fmla="*/ 96693108 w 21600"/>
              <a:gd name="T43" fmla="*/ 63957576 h 21595"/>
              <a:gd name="T44" fmla="*/ 90628858 w 21600"/>
              <a:gd name="T45" fmla="*/ 76610570 h 21595"/>
              <a:gd name="T46" fmla="*/ 117207171 w 21600"/>
              <a:gd name="T47" fmla="*/ 103267796 h 21595"/>
              <a:gd name="T48" fmla="*/ 19740298 w 21600"/>
              <a:gd name="T49" fmla="*/ 49442844 h 21595"/>
              <a:gd name="T50" fmla="*/ 22111106 w 21600"/>
              <a:gd name="T51" fmla="*/ 61074538 h 21595"/>
              <a:gd name="T52" fmla="*/ 28499241 w 21600"/>
              <a:gd name="T53" fmla="*/ 70437999 h 21595"/>
              <a:gd name="T54" fmla="*/ 37927421 w 21600"/>
              <a:gd name="T55" fmla="*/ 76736946 h 21595"/>
              <a:gd name="T56" fmla="*/ 49414042 w 21600"/>
              <a:gd name="T57" fmla="*/ 79059979 h 21595"/>
              <a:gd name="T58" fmla="*/ 60965997 w 21600"/>
              <a:gd name="T59" fmla="*/ 76736946 h 21595"/>
              <a:gd name="T60" fmla="*/ 70350627 w 21600"/>
              <a:gd name="T61" fmla="*/ 70437999 h 21595"/>
              <a:gd name="T62" fmla="*/ 76645417 w 21600"/>
              <a:gd name="T63" fmla="*/ 61074538 h 21595"/>
              <a:gd name="T64" fmla="*/ 79016225 w 21600"/>
              <a:gd name="T65" fmla="*/ 49442844 h 21595"/>
              <a:gd name="T66" fmla="*/ 76645417 w 21600"/>
              <a:gd name="T67" fmla="*/ 37997900 h 21595"/>
              <a:gd name="T68" fmla="*/ 70350627 w 21600"/>
              <a:gd name="T69" fmla="*/ 28551958 h 21595"/>
              <a:gd name="T70" fmla="*/ 60965997 w 21600"/>
              <a:gd name="T71" fmla="*/ 22164920 h 21595"/>
              <a:gd name="T72" fmla="*/ 49414042 w 21600"/>
              <a:gd name="T73" fmla="*/ 19836277 h 21595"/>
              <a:gd name="T74" fmla="*/ 37927421 w 21600"/>
              <a:gd name="T75" fmla="*/ 22164920 h 21595"/>
              <a:gd name="T76" fmla="*/ 28499241 w 21600"/>
              <a:gd name="T77" fmla="*/ 28551958 h 21595"/>
              <a:gd name="T78" fmla="*/ 22111106 w 21600"/>
              <a:gd name="T79" fmla="*/ 37997900 h 21595"/>
              <a:gd name="T80" fmla="*/ 19740298 w 21600"/>
              <a:gd name="T81" fmla="*/ 49442844 h 21595"/>
              <a:gd name="T82" fmla="*/ 66734055 w 21600"/>
              <a:gd name="T83" fmla="*/ 44538715 h 21595"/>
              <a:gd name="T84" fmla="*/ 69170815 w 21600"/>
              <a:gd name="T85" fmla="*/ 46993417 h 21595"/>
              <a:gd name="T86" fmla="*/ 69170815 w 21600"/>
              <a:gd name="T87" fmla="*/ 51891953 h 21595"/>
              <a:gd name="T88" fmla="*/ 68473585 w 21600"/>
              <a:gd name="T89" fmla="*/ 53676804 h 21595"/>
              <a:gd name="T90" fmla="*/ 66734055 w 21600"/>
              <a:gd name="T91" fmla="*/ 54401754 h 21595"/>
              <a:gd name="T92" fmla="*/ 32066336 w 21600"/>
              <a:gd name="T93" fmla="*/ 54401754 h 21595"/>
              <a:gd name="T94" fmla="*/ 30326806 w 21600"/>
              <a:gd name="T95" fmla="*/ 53676804 h 21595"/>
              <a:gd name="T96" fmla="*/ 29613084 w 21600"/>
              <a:gd name="T97" fmla="*/ 51891953 h 21595"/>
              <a:gd name="T98" fmla="*/ 29613084 w 21600"/>
              <a:gd name="T99" fmla="*/ 46993417 h 21595"/>
              <a:gd name="T100" fmla="*/ 32066336 w 21600"/>
              <a:gd name="T101" fmla="*/ 44538715 h 21595"/>
              <a:gd name="T102" fmla="*/ 66734055 w 21600"/>
              <a:gd name="T103" fmla="*/ 44538715 h 21595"/>
              <a:gd name="T104" fmla="*/ 66734055 w 21600"/>
              <a:gd name="T105" fmla="*/ 44538715 h 2159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600" h="21595">
                <a:moveTo>
                  <a:pt x="21357" y="18804"/>
                </a:moveTo>
                <a:cubicBezTo>
                  <a:pt x="21524" y="18971"/>
                  <a:pt x="21600" y="19174"/>
                  <a:pt x="21600" y="19428"/>
                </a:cubicBezTo>
                <a:cubicBezTo>
                  <a:pt x="21600" y="19683"/>
                  <a:pt x="21524" y="19897"/>
                  <a:pt x="21357" y="20078"/>
                </a:cubicBezTo>
                <a:lnTo>
                  <a:pt x="20086" y="21351"/>
                </a:lnTo>
                <a:cubicBezTo>
                  <a:pt x="19908" y="21507"/>
                  <a:pt x="19687" y="21594"/>
                  <a:pt x="19439" y="21594"/>
                </a:cubicBezTo>
                <a:cubicBezTo>
                  <a:pt x="19184" y="21600"/>
                  <a:pt x="18978" y="21518"/>
                  <a:pt x="18814" y="21351"/>
                </a:cubicBezTo>
                <a:lnTo>
                  <a:pt x="13960" y="16508"/>
                </a:lnTo>
                <a:cubicBezTo>
                  <a:pt x="13257" y="16983"/>
                  <a:pt x="12485" y="17353"/>
                  <a:pt x="11646" y="17607"/>
                </a:cubicBezTo>
                <a:cubicBezTo>
                  <a:pt x="10810" y="17867"/>
                  <a:pt x="9931" y="17994"/>
                  <a:pt x="9007" y="17994"/>
                </a:cubicBezTo>
                <a:cubicBezTo>
                  <a:pt x="7773" y="17994"/>
                  <a:pt x="6609" y="17762"/>
                  <a:pt x="5521" y="17294"/>
                </a:cubicBezTo>
                <a:cubicBezTo>
                  <a:pt x="4427" y="16825"/>
                  <a:pt x="3470" y="16184"/>
                  <a:pt x="2645" y="15373"/>
                </a:cubicBezTo>
                <a:cubicBezTo>
                  <a:pt x="1820" y="14563"/>
                  <a:pt x="1173" y="13608"/>
                  <a:pt x="701" y="12515"/>
                </a:cubicBezTo>
                <a:cubicBezTo>
                  <a:pt x="232" y="11428"/>
                  <a:pt x="0" y="10253"/>
                  <a:pt x="0" y="9002"/>
                </a:cubicBezTo>
                <a:cubicBezTo>
                  <a:pt x="0" y="7766"/>
                  <a:pt x="232" y="6608"/>
                  <a:pt x="701" y="5518"/>
                </a:cubicBezTo>
                <a:cubicBezTo>
                  <a:pt x="1170" y="4428"/>
                  <a:pt x="1820" y="3471"/>
                  <a:pt x="2645" y="2649"/>
                </a:cubicBezTo>
                <a:cubicBezTo>
                  <a:pt x="3470" y="1833"/>
                  <a:pt x="4425" y="1180"/>
                  <a:pt x="5512" y="706"/>
                </a:cubicBezTo>
                <a:cubicBezTo>
                  <a:pt x="6600" y="237"/>
                  <a:pt x="7764" y="0"/>
                  <a:pt x="9007" y="0"/>
                </a:cubicBezTo>
                <a:cubicBezTo>
                  <a:pt x="10245" y="0"/>
                  <a:pt x="11412" y="237"/>
                  <a:pt x="12511" y="706"/>
                </a:cubicBezTo>
                <a:cubicBezTo>
                  <a:pt x="13613" y="1180"/>
                  <a:pt x="14568" y="1830"/>
                  <a:pt x="15379" y="2649"/>
                </a:cubicBezTo>
                <a:cubicBezTo>
                  <a:pt x="16189" y="3471"/>
                  <a:pt x="16831" y="4425"/>
                  <a:pt x="17300" y="5518"/>
                </a:cubicBezTo>
                <a:cubicBezTo>
                  <a:pt x="17769" y="6611"/>
                  <a:pt x="18003" y="7768"/>
                  <a:pt x="18003" y="9002"/>
                </a:cubicBezTo>
                <a:cubicBezTo>
                  <a:pt x="18003" y="9923"/>
                  <a:pt x="17876" y="10807"/>
                  <a:pt x="17619" y="11646"/>
                </a:cubicBezTo>
                <a:cubicBezTo>
                  <a:pt x="17359" y="12490"/>
                  <a:pt x="16992" y="13261"/>
                  <a:pt x="16514" y="13950"/>
                </a:cubicBezTo>
                <a:lnTo>
                  <a:pt x="21357" y="18804"/>
                </a:lnTo>
                <a:close/>
                <a:moveTo>
                  <a:pt x="3597" y="9003"/>
                </a:moveTo>
                <a:cubicBezTo>
                  <a:pt x="3597" y="9759"/>
                  <a:pt x="3746" y="10465"/>
                  <a:pt x="4029" y="11121"/>
                </a:cubicBezTo>
                <a:cubicBezTo>
                  <a:pt x="4320" y="11770"/>
                  <a:pt x="4704" y="12341"/>
                  <a:pt x="5193" y="12826"/>
                </a:cubicBezTo>
                <a:cubicBezTo>
                  <a:pt x="5679" y="13306"/>
                  <a:pt x="6253" y="13687"/>
                  <a:pt x="6911" y="13973"/>
                </a:cubicBezTo>
                <a:cubicBezTo>
                  <a:pt x="7566" y="14255"/>
                  <a:pt x="8264" y="14396"/>
                  <a:pt x="9004" y="14396"/>
                </a:cubicBezTo>
                <a:cubicBezTo>
                  <a:pt x="9748" y="14396"/>
                  <a:pt x="10448" y="14252"/>
                  <a:pt x="11109" y="13973"/>
                </a:cubicBezTo>
                <a:cubicBezTo>
                  <a:pt x="11771" y="13685"/>
                  <a:pt x="12341" y="13306"/>
                  <a:pt x="12819" y="12826"/>
                </a:cubicBezTo>
                <a:cubicBezTo>
                  <a:pt x="13296" y="12341"/>
                  <a:pt x="13680" y="11773"/>
                  <a:pt x="13966" y="11121"/>
                </a:cubicBezTo>
                <a:cubicBezTo>
                  <a:pt x="14257" y="10465"/>
                  <a:pt x="14398" y="9759"/>
                  <a:pt x="14398" y="9003"/>
                </a:cubicBezTo>
                <a:cubicBezTo>
                  <a:pt x="14398" y="8263"/>
                  <a:pt x="14254" y="7568"/>
                  <a:pt x="13966" y="6919"/>
                </a:cubicBezTo>
                <a:cubicBezTo>
                  <a:pt x="13678" y="6264"/>
                  <a:pt x="13296" y="5688"/>
                  <a:pt x="12819" y="5199"/>
                </a:cubicBezTo>
                <a:cubicBezTo>
                  <a:pt x="12338" y="4708"/>
                  <a:pt x="11771" y="4321"/>
                  <a:pt x="11109" y="4036"/>
                </a:cubicBezTo>
                <a:cubicBezTo>
                  <a:pt x="10448" y="3753"/>
                  <a:pt x="9748" y="3612"/>
                  <a:pt x="9004" y="3612"/>
                </a:cubicBezTo>
                <a:cubicBezTo>
                  <a:pt x="8264" y="3612"/>
                  <a:pt x="7566" y="3756"/>
                  <a:pt x="6911" y="4036"/>
                </a:cubicBezTo>
                <a:cubicBezTo>
                  <a:pt x="6253" y="4324"/>
                  <a:pt x="5676" y="4708"/>
                  <a:pt x="5193" y="5199"/>
                </a:cubicBezTo>
                <a:cubicBezTo>
                  <a:pt x="4704" y="5690"/>
                  <a:pt x="4317" y="6264"/>
                  <a:pt x="4029" y="6919"/>
                </a:cubicBezTo>
                <a:cubicBezTo>
                  <a:pt x="3746" y="7568"/>
                  <a:pt x="3597" y="8263"/>
                  <a:pt x="3597" y="9003"/>
                </a:cubicBezTo>
                <a:moveTo>
                  <a:pt x="12160" y="8110"/>
                </a:moveTo>
                <a:cubicBezTo>
                  <a:pt x="12454" y="8110"/>
                  <a:pt x="12604" y="8260"/>
                  <a:pt x="12604" y="8557"/>
                </a:cubicBezTo>
                <a:lnTo>
                  <a:pt x="12604" y="9449"/>
                </a:lnTo>
                <a:cubicBezTo>
                  <a:pt x="12604" y="9582"/>
                  <a:pt x="12562" y="9686"/>
                  <a:pt x="12477" y="9774"/>
                </a:cubicBezTo>
                <a:cubicBezTo>
                  <a:pt x="12392" y="9861"/>
                  <a:pt x="12285" y="9906"/>
                  <a:pt x="12160" y="9906"/>
                </a:cubicBezTo>
                <a:lnTo>
                  <a:pt x="5843" y="9906"/>
                </a:lnTo>
                <a:cubicBezTo>
                  <a:pt x="5716" y="9906"/>
                  <a:pt x="5611" y="9861"/>
                  <a:pt x="5526" y="9774"/>
                </a:cubicBezTo>
                <a:cubicBezTo>
                  <a:pt x="5442" y="9686"/>
                  <a:pt x="5396" y="9582"/>
                  <a:pt x="5396" y="9449"/>
                </a:cubicBezTo>
                <a:lnTo>
                  <a:pt x="5396" y="8557"/>
                </a:lnTo>
                <a:cubicBezTo>
                  <a:pt x="5396" y="8260"/>
                  <a:pt x="5546" y="8110"/>
                  <a:pt x="5843" y="8110"/>
                </a:cubicBezTo>
                <a:lnTo>
                  <a:pt x="12160" y="8110"/>
                </a:lnTo>
                <a:close/>
                <a:moveTo>
                  <a:pt x="12160" y="8110"/>
                </a:moveTo>
              </a:path>
            </a:pathLst>
          </a:custGeom>
          <a:solidFill>
            <a:schemeClr val="tx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62" name="Platshållare för datum 3">
            <a:extLst>
              <a:ext uri="{FF2B5EF4-FFF2-40B4-BE49-F238E27FC236}">
                <a16:creationId xmlns:a16="http://schemas.microsoft.com/office/drawing/2014/main" id="{9F7170F3-4B7A-1543-AF84-6A543FC1C3F3}"/>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263" name="Platshållare för sidfot 4">
            <a:extLst>
              <a:ext uri="{FF2B5EF4-FFF2-40B4-BE49-F238E27FC236}">
                <a16:creationId xmlns:a16="http://schemas.microsoft.com/office/drawing/2014/main" id="{8239F3B3-7196-8C4F-86F8-A241E5380026}"/>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264" name="Platshållare för bildnummer 5">
            <a:extLst>
              <a:ext uri="{FF2B5EF4-FFF2-40B4-BE49-F238E27FC236}">
                <a16:creationId xmlns:a16="http://schemas.microsoft.com/office/drawing/2014/main" id="{C29C911C-6A99-2740-B583-30BF3EFAF436}"/>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265" name="Bildobjekt 264">
            <a:extLst>
              <a:ext uri="{FF2B5EF4-FFF2-40B4-BE49-F238E27FC236}">
                <a16:creationId xmlns:a16="http://schemas.microsoft.com/office/drawing/2014/main" id="{B93ADEA7-7B30-6C4D-9C96-F3C33CBA271D}"/>
              </a:ext>
            </a:extLst>
          </p:cNvPr>
          <p:cNvPicPr>
            <a:picLocks noChangeAspect="1"/>
          </p:cNvPicPr>
          <p:nvPr/>
        </p:nvPicPr>
        <p:blipFill>
          <a:blip r:embed="rId2"/>
          <a:stretch>
            <a:fillRect/>
          </a:stretch>
        </p:blipFill>
        <p:spPr>
          <a:xfrm>
            <a:off x="10763766" y="6310561"/>
            <a:ext cx="1167367" cy="410914"/>
          </a:xfrm>
          <a:prstGeom prst="rect">
            <a:avLst/>
          </a:prstGeom>
        </p:spPr>
      </p:pic>
    </p:spTree>
    <p:extLst>
      <p:ext uri="{BB962C8B-B14F-4D97-AF65-F5344CB8AC3E}">
        <p14:creationId xmlns:p14="http://schemas.microsoft.com/office/powerpoint/2010/main" val="2358473877"/>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p:cSld name="5_Rubrik och 3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sp>
        <p:nvSpPr>
          <p:cNvPr id="12" name="Platshållare för innehåll 2">
            <a:extLst>
              <a:ext uri="{FF2B5EF4-FFF2-40B4-BE49-F238E27FC236}">
                <a16:creationId xmlns:a16="http://schemas.microsoft.com/office/drawing/2014/main" id="{5FB87AD0-D8E1-FD47-8423-BF8BDF12F0BF}"/>
              </a:ext>
            </a:extLst>
          </p:cNvPr>
          <p:cNvSpPr>
            <a:spLocks noGrp="1"/>
          </p:cNvSpPr>
          <p:nvPr>
            <p:ph idx="1" hasCustomPrompt="1"/>
          </p:nvPr>
        </p:nvSpPr>
        <p:spPr>
          <a:xfrm>
            <a:off x="585000" y="968051"/>
            <a:ext cx="9984038" cy="1396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5" name="Platshållare för text 4">
            <a:extLst>
              <a:ext uri="{FF2B5EF4-FFF2-40B4-BE49-F238E27FC236}">
                <a16:creationId xmlns:a16="http://schemas.microsoft.com/office/drawing/2014/main" id="{82B3CF54-BE64-D044-8A9D-EEB5D7CC296D}"/>
              </a:ext>
            </a:extLst>
          </p:cNvPr>
          <p:cNvSpPr>
            <a:spLocks noGrp="1"/>
          </p:cNvSpPr>
          <p:nvPr>
            <p:ph type="body" sz="quarter" idx="18" hasCustomPrompt="1"/>
          </p:nvPr>
        </p:nvSpPr>
        <p:spPr>
          <a:xfrm>
            <a:off x="584999" y="377376"/>
            <a:ext cx="9984039"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BAKGRUND</a:t>
            </a:r>
          </a:p>
        </p:txBody>
      </p:sp>
      <p:sp>
        <p:nvSpPr>
          <p:cNvPr id="21" name="Platshållare för innehåll 2">
            <a:extLst>
              <a:ext uri="{FF2B5EF4-FFF2-40B4-BE49-F238E27FC236}">
                <a16:creationId xmlns:a16="http://schemas.microsoft.com/office/drawing/2014/main" id="{86DE14AE-56CF-0046-92A0-483C7E4DF611}"/>
              </a:ext>
            </a:extLst>
          </p:cNvPr>
          <p:cNvSpPr>
            <a:spLocks noGrp="1"/>
          </p:cNvSpPr>
          <p:nvPr>
            <p:ph idx="19" hasCustomPrompt="1"/>
          </p:nvPr>
        </p:nvSpPr>
        <p:spPr>
          <a:xfrm>
            <a:off x="585000" y="2991825"/>
            <a:ext cx="9984038" cy="1396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24" name="Platshållare för text 4">
            <a:extLst>
              <a:ext uri="{FF2B5EF4-FFF2-40B4-BE49-F238E27FC236}">
                <a16:creationId xmlns:a16="http://schemas.microsoft.com/office/drawing/2014/main" id="{4B0F8CE8-917D-CB45-ACA3-8145D9C3ABB6}"/>
              </a:ext>
            </a:extLst>
          </p:cNvPr>
          <p:cNvSpPr>
            <a:spLocks noGrp="1"/>
          </p:cNvSpPr>
          <p:nvPr>
            <p:ph type="body" sz="quarter" idx="20" hasCustomPrompt="1"/>
          </p:nvPr>
        </p:nvSpPr>
        <p:spPr>
          <a:xfrm>
            <a:off x="585000" y="2401150"/>
            <a:ext cx="9984039"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syfte</a:t>
            </a:r>
          </a:p>
        </p:txBody>
      </p:sp>
      <p:sp>
        <p:nvSpPr>
          <p:cNvPr id="27" name="Platshållare för innehåll 2">
            <a:extLst>
              <a:ext uri="{FF2B5EF4-FFF2-40B4-BE49-F238E27FC236}">
                <a16:creationId xmlns:a16="http://schemas.microsoft.com/office/drawing/2014/main" id="{C2D94673-5490-AD49-ACA4-8EA5ED4E5A5E}"/>
              </a:ext>
            </a:extLst>
          </p:cNvPr>
          <p:cNvSpPr>
            <a:spLocks noGrp="1"/>
          </p:cNvSpPr>
          <p:nvPr>
            <p:ph idx="22" hasCustomPrompt="1"/>
          </p:nvPr>
        </p:nvSpPr>
        <p:spPr>
          <a:xfrm>
            <a:off x="585000" y="5034381"/>
            <a:ext cx="9984038" cy="1396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28" name="Platshållare för text 4">
            <a:extLst>
              <a:ext uri="{FF2B5EF4-FFF2-40B4-BE49-F238E27FC236}">
                <a16:creationId xmlns:a16="http://schemas.microsoft.com/office/drawing/2014/main" id="{AC620F40-F419-6149-AA3C-A59208759427}"/>
              </a:ext>
            </a:extLst>
          </p:cNvPr>
          <p:cNvSpPr>
            <a:spLocks noGrp="1"/>
          </p:cNvSpPr>
          <p:nvPr>
            <p:ph type="body" sz="quarter" idx="23" hasCustomPrompt="1"/>
          </p:nvPr>
        </p:nvSpPr>
        <p:spPr>
          <a:xfrm>
            <a:off x="585000" y="4443706"/>
            <a:ext cx="9984039"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målgrupp</a:t>
            </a:r>
          </a:p>
        </p:txBody>
      </p:sp>
      <p:cxnSp>
        <p:nvCxnSpPr>
          <p:cNvPr id="13" name="Rak 12">
            <a:extLst>
              <a:ext uri="{FF2B5EF4-FFF2-40B4-BE49-F238E27FC236}">
                <a16:creationId xmlns:a16="http://schemas.microsoft.com/office/drawing/2014/main" id="{A3180D3A-C432-1B45-9446-706AD0664B8C}"/>
              </a:ext>
            </a:extLst>
          </p:cNvPr>
          <p:cNvCxnSpPr>
            <a:cxnSpLocks/>
          </p:cNvCxnSpPr>
          <p:nvPr/>
        </p:nvCxnSpPr>
        <p:spPr>
          <a:xfrm flipV="1">
            <a:off x="6096000" y="5600382"/>
            <a:ext cx="6591300" cy="1493520"/>
          </a:xfrm>
          <a:prstGeom prst="line">
            <a:avLst/>
          </a:prstGeom>
          <a:ln w="762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 name="Rak 13">
            <a:extLst>
              <a:ext uri="{FF2B5EF4-FFF2-40B4-BE49-F238E27FC236}">
                <a16:creationId xmlns:a16="http://schemas.microsoft.com/office/drawing/2014/main" id="{816AC18F-BCBD-EB4C-AC4B-922490EC68E6}"/>
              </a:ext>
            </a:extLst>
          </p:cNvPr>
          <p:cNvCxnSpPr>
            <a:cxnSpLocks/>
          </p:cNvCxnSpPr>
          <p:nvPr/>
        </p:nvCxnSpPr>
        <p:spPr>
          <a:xfrm flipV="1">
            <a:off x="7229475" y="5189854"/>
            <a:ext cx="5802262" cy="2314576"/>
          </a:xfrm>
          <a:prstGeom prst="line">
            <a:avLst/>
          </a:prstGeom>
          <a:ln w="127000" cap="rnd">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61220692"/>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p:cSld name="6_Rubrik och 3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cxnSp>
        <p:nvCxnSpPr>
          <p:cNvPr id="13" name="Rak 12">
            <a:extLst>
              <a:ext uri="{FF2B5EF4-FFF2-40B4-BE49-F238E27FC236}">
                <a16:creationId xmlns:a16="http://schemas.microsoft.com/office/drawing/2014/main" id="{A3180D3A-C432-1B45-9446-706AD0664B8C}"/>
              </a:ext>
            </a:extLst>
          </p:cNvPr>
          <p:cNvCxnSpPr>
            <a:cxnSpLocks/>
          </p:cNvCxnSpPr>
          <p:nvPr/>
        </p:nvCxnSpPr>
        <p:spPr>
          <a:xfrm flipV="1">
            <a:off x="6096000" y="5600382"/>
            <a:ext cx="6591300" cy="1493520"/>
          </a:xfrm>
          <a:prstGeom prst="line">
            <a:avLst/>
          </a:prstGeom>
          <a:ln w="762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 name="Rak 13">
            <a:extLst>
              <a:ext uri="{FF2B5EF4-FFF2-40B4-BE49-F238E27FC236}">
                <a16:creationId xmlns:a16="http://schemas.microsoft.com/office/drawing/2014/main" id="{816AC18F-BCBD-EB4C-AC4B-922490EC68E6}"/>
              </a:ext>
            </a:extLst>
          </p:cNvPr>
          <p:cNvCxnSpPr>
            <a:cxnSpLocks/>
          </p:cNvCxnSpPr>
          <p:nvPr/>
        </p:nvCxnSpPr>
        <p:spPr>
          <a:xfrm flipV="1">
            <a:off x="7229475" y="5189854"/>
            <a:ext cx="5802262" cy="2314576"/>
          </a:xfrm>
          <a:prstGeom prst="line">
            <a:avLst/>
          </a:prstGeom>
          <a:ln w="127000"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Rubrik 1">
            <a:extLst>
              <a:ext uri="{FF2B5EF4-FFF2-40B4-BE49-F238E27FC236}">
                <a16:creationId xmlns:a16="http://schemas.microsoft.com/office/drawing/2014/main" id="{4A0288F9-3422-4CAC-880D-9E6D54226140}"/>
              </a:ext>
            </a:extLst>
          </p:cNvPr>
          <p:cNvSpPr>
            <a:spLocks noGrp="1"/>
          </p:cNvSpPr>
          <p:nvPr>
            <p:ph type="title"/>
          </p:nvPr>
        </p:nvSpPr>
        <p:spPr/>
        <p:txBody>
          <a:bodyPr/>
          <a:lstStyle/>
          <a:p>
            <a:r>
              <a:rPr lang="sv-SE"/>
              <a:t>Klicka här för att ändra mall för rubrikformat</a:t>
            </a:r>
          </a:p>
        </p:txBody>
      </p:sp>
      <p:sp>
        <p:nvSpPr>
          <p:cNvPr id="4" name="Platshållare för text 3">
            <a:extLst>
              <a:ext uri="{FF2B5EF4-FFF2-40B4-BE49-F238E27FC236}">
                <a16:creationId xmlns:a16="http://schemas.microsoft.com/office/drawing/2014/main" id="{EC109F32-7249-425B-B09C-913AFA67CEC7}"/>
              </a:ext>
            </a:extLst>
          </p:cNvPr>
          <p:cNvSpPr>
            <a:spLocks noGrp="1"/>
          </p:cNvSpPr>
          <p:nvPr>
            <p:ph type="body" sz="quarter" idx="13"/>
          </p:nvPr>
        </p:nvSpPr>
        <p:spPr>
          <a:xfrm>
            <a:off x="838200" y="1875155"/>
            <a:ext cx="10515600" cy="395128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Tree>
    <p:extLst>
      <p:ext uri="{BB962C8B-B14F-4D97-AF65-F5344CB8AC3E}">
        <p14:creationId xmlns:p14="http://schemas.microsoft.com/office/powerpoint/2010/main" val="300422057"/>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p:cSld name="7_Rubrik och 3 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sp>
        <p:nvSpPr>
          <p:cNvPr id="21" name="Platshållare för innehåll 2">
            <a:extLst>
              <a:ext uri="{FF2B5EF4-FFF2-40B4-BE49-F238E27FC236}">
                <a16:creationId xmlns:a16="http://schemas.microsoft.com/office/drawing/2014/main" id="{86DE14AE-56CF-0046-92A0-483C7E4DF611}"/>
              </a:ext>
            </a:extLst>
          </p:cNvPr>
          <p:cNvSpPr>
            <a:spLocks noGrp="1"/>
          </p:cNvSpPr>
          <p:nvPr>
            <p:ph idx="19" hasCustomPrompt="1"/>
          </p:nvPr>
        </p:nvSpPr>
        <p:spPr>
          <a:xfrm>
            <a:off x="4410025" y="1530821"/>
            <a:ext cx="3371949" cy="4532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24" name="Platshållare för text 4">
            <a:extLst>
              <a:ext uri="{FF2B5EF4-FFF2-40B4-BE49-F238E27FC236}">
                <a16:creationId xmlns:a16="http://schemas.microsoft.com/office/drawing/2014/main" id="{4B0F8CE8-917D-CB45-ACA3-8145D9C3ABB6}"/>
              </a:ext>
            </a:extLst>
          </p:cNvPr>
          <p:cNvSpPr>
            <a:spLocks noGrp="1"/>
          </p:cNvSpPr>
          <p:nvPr>
            <p:ph type="body" sz="quarter" idx="20" hasCustomPrompt="1"/>
          </p:nvPr>
        </p:nvSpPr>
        <p:spPr>
          <a:xfrm>
            <a:off x="4407876" y="775302"/>
            <a:ext cx="3388281"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syfte</a:t>
            </a:r>
          </a:p>
        </p:txBody>
      </p:sp>
      <p:cxnSp>
        <p:nvCxnSpPr>
          <p:cNvPr id="37" name="Rak 36">
            <a:extLst>
              <a:ext uri="{FF2B5EF4-FFF2-40B4-BE49-F238E27FC236}">
                <a16:creationId xmlns:a16="http://schemas.microsoft.com/office/drawing/2014/main" id="{47328015-B4C5-754A-9445-041CDF8C21A8}"/>
              </a:ext>
            </a:extLst>
          </p:cNvPr>
          <p:cNvCxnSpPr>
            <a:cxnSpLocks/>
          </p:cNvCxnSpPr>
          <p:nvPr userDrawn="1"/>
        </p:nvCxnSpPr>
        <p:spPr>
          <a:xfrm>
            <a:off x="2098013" y="-1"/>
            <a:ext cx="166254" cy="6858000"/>
          </a:xfrm>
          <a:prstGeom prst="line">
            <a:avLst/>
          </a:prstGeom>
          <a:ln w="762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8" name="Rak 37">
            <a:extLst>
              <a:ext uri="{FF2B5EF4-FFF2-40B4-BE49-F238E27FC236}">
                <a16:creationId xmlns:a16="http://schemas.microsoft.com/office/drawing/2014/main" id="{CDC4E6A7-8859-D348-9469-C12937641964}"/>
              </a:ext>
            </a:extLst>
          </p:cNvPr>
          <p:cNvCxnSpPr>
            <a:cxnSpLocks/>
          </p:cNvCxnSpPr>
          <p:nvPr/>
        </p:nvCxnSpPr>
        <p:spPr>
          <a:xfrm flipV="1">
            <a:off x="1999216" y="0"/>
            <a:ext cx="265051" cy="6857999"/>
          </a:xfrm>
          <a:prstGeom prst="line">
            <a:avLst/>
          </a:prstGeom>
          <a:ln w="38100"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Platshållare för innehåll 2">
            <a:extLst>
              <a:ext uri="{FF2B5EF4-FFF2-40B4-BE49-F238E27FC236}">
                <a16:creationId xmlns:a16="http://schemas.microsoft.com/office/drawing/2014/main" id="{FD8C80CD-9395-4018-A9E6-DF966AB47B15}"/>
              </a:ext>
            </a:extLst>
          </p:cNvPr>
          <p:cNvSpPr>
            <a:spLocks noGrp="1"/>
          </p:cNvSpPr>
          <p:nvPr>
            <p:ph idx="24" hasCustomPrompt="1"/>
          </p:nvPr>
        </p:nvSpPr>
        <p:spPr>
          <a:xfrm>
            <a:off x="8202480" y="1530821"/>
            <a:ext cx="3371949" cy="4532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17" name="Platshållare för text 4">
            <a:extLst>
              <a:ext uri="{FF2B5EF4-FFF2-40B4-BE49-F238E27FC236}">
                <a16:creationId xmlns:a16="http://schemas.microsoft.com/office/drawing/2014/main" id="{C7C4DC8A-08CA-4EDC-9F72-4BF4A884844C}"/>
              </a:ext>
            </a:extLst>
          </p:cNvPr>
          <p:cNvSpPr>
            <a:spLocks noGrp="1"/>
          </p:cNvSpPr>
          <p:nvPr>
            <p:ph type="body" sz="quarter" idx="25" hasCustomPrompt="1"/>
          </p:nvPr>
        </p:nvSpPr>
        <p:spPr>
          <a:xfrm>
            <a:off x="8200331" y="775302"/>
            <a:ext cx="3388281"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målgrupp</a:t>
            </a:r>
          </a:p>
        </p:txBody>
      </p:sp>
      <p:sp>
        <p:nvSpPr>
          <p:cNvPr id="18" name="Platshållare för innehåll 2">
            <a:extLst>
              <a:ext uri="{FF2B5EF4-FFF2-40B4-BE49-F238E27FC236}">
                <a16:creationId xmlns:a16="http://schemas.microsoft.com/office/drawing/2014/main" id="{58C5CF3D-67EA-4155-B94F-9E59B7F5AA28}"/>
              </a:ext>
            </a:extLst>
          </p:cNvPr>
          <p:cNvSpPr>
            <a:spLocks noGrp="1"/>
          </p:cNvSpPr>
          <p:nvPr>
            <p:ph idx="26" hasCustomPrompt="1"/>
          </p:nvPr>
        </p:nvSpPr>
        <p:spPr>
          <a:xfrm>
            <a:off x="633902" y="1530821"/>
            <a:ext cx="3371949" cy="4532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19" name="Platshållare för text 4">
            <a:extLst>
              <a:ext uri="{FF2B5EF4-FFF2-40B4-BE49-F238E27FC236}">
                <a16:creationId xmlns:a16="http://schemas.microsoft.com/office/drawing/2014/main" id="{C12994AC-4287-4FCB-BCB3-21600AF5FBAF}"/>
              </a:ext>
            </a:extLst>
          </p:cNvPr>
          <p:cNvSpPr>
            <a:spLocks noGrp="1"/>
          </p:cNvSpPr>
          <p:nvPr>
            <p:ph type="body" sz="quarter" idx="27" hasCustomPrompt="1"/>
          </p:nvPr>
        </p:nvSpPr>
        <p:spPr>
          <a:xfrm>
            <a:off x="631753" y="775302"/>
            <a:ext cx="3388281"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bakgrund</a:t>
            </a:r>
          </a:p>
        </p:txBody>
      </p:sp>
    </p:spTree>
    <p:extLst>
      <p:ext uri="{BB962C8B-B14F-4D97-AF65-F5344CB8AC3E}">
        <p14:creationId xmlns:p14="http://schemas.microsoft.com/office/powerpoint/2010/main" val="3954572569"/>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p:cSld name="9_Rubrik och 3 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sp>
        <p:nvSpPr>
          <p:cNvPr id="21" name="Platshållare för innehåll 2">
            <a:extLst>
              <a:ext uri="{FF2B5EF4-FFF2-40B4-BE49-F238E27FC236}">
                <a16:creationId xmlns:a16="http://schemas.microsoft.com/office/drawing/2014/main" id="{86DE14AE-56CF-0046-92A0-483C7E4DF611}"/>
              </a:ext>
            </a:extLst>
          </p:cNvPr>
          <p:cNvSpPr>
            <a:spLocks noGrp="1"/>
          </p:cNvSpPr>
          <p:nvPr>
            <p:ph idx="19" hasCustomPrompt="1"/>
          </p:nvPr>
        </p:nvSpPr>
        <p:spPr>
          <a:xfrm>
            <a:off x="6611713" y="1530821"/>
            <a:ext cx="5030575" cy="4532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24" name="Platshållare för text 4">
            <a:extLst>
              <a:ext uri="{FF2B5EF4-FFF2-40B4-BE49-F238E27FC236}">
                <a16:creationId xmlns:a16="http://schemas.microsoft.com/office/drawing/2014/main" id="{4B0F8CE8-917D-CB45-ACA3-8145D9C3ABB6}"/>
              </a:ext>
            </a:extLst>
          </p:cNvPr>
          <p:cNvSpPr>
            <a:spLocks noGrp="1"/>
          </p:cNvSpPr>
          <p:nvPr>
            <p:ph type="body" sz="quarter" idx="20" hasCustomPrompt="1"/>
          </p:nvPr>
        </p:nvSpPr>
        <p:spPr>
          <a:xfrm>
            <a:off x="6607535" y="775302"/>
            <a:ext cx="5054940"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Rubrik</a:t>
            </a:r>
          </a:p>
        </p:txBody>
      </p:sp>
      <p:cxnSp>
        <p:nvCxnSpPr>
          <p:cNvPr id="35" name="Rak 34">
            <a:extLst>
              <a:ext uri="{FF2B5EF4-FFF2-40B4-BE49-F238E27FC236}">
                <a16:creationId xmlns:a16="http://schemas.microsoft.com/office/drawing/2014/main" id="{12073FBF-AF9D-D244-8577-4B08CE9AAAD1}"/>
              </a:ext>
            </a:extLst>
          </p:cNvPr>
          <p:cNvCxnSpPr>
            <a:cxnSpLocks/>
          </p:cNvCxnSpPr>
          <p:nvPr/>
        </p:nvCxnSpPr>
        <p:spPr>
          <a:xfrm>
            <a:off x="6104443" y="0"/>
            <a:ext cx="166254" cy="6858000"/>
          </a:xfrm>
          <a:prstGeom prst="line">
            <a:avLst/>
          </a:prstGeom>
          <a:ln w="762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6" name="Rak 35">
            <a:extLst>
              <a:ext uri="{FF2B5EF4-FFF2-40B4-BE49-F238E27FC236}">
                <a16:creationId xmlns:a16="http://schemas.microsoft.com/office/drawing/2014/main" id="{96595C0F-FB69-174B-806E-77D811B2CAED}"/>
              </a:ext>
            </a:extLst>
          </p:cNvPr>
          <p:cNvCxnSpPr>
            <a:cxnSpLocks/>
          </p:cNvCxnSpPr>
          <p:nvPr/>
        </p:nvCxnSpPr>
        <p:spPr>
          <a:xfrm flipV="1">
            <a:off x="6005646" y="1"/>
            <a:ext cx="265051" cy="6857999"/>
          </a:xfrm>
          <a:prstGeom prst="line">
            <a:avLst/>
          </a:prstGeom>
          <a:ln w="38100"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Platshållare för innehåll 2">
            <a:extLst>
              <a:ext uri="{FF2B5EF4-FFF2-40B4-BE49-F238E27FC236}">
                <a16:creationId xmlns:a16="http://schemas.microsoft.com/office/drawing/2014/main" id="{58C5CF3D-67EA-4155-B94F-9E59B7F5AA28}"/>
              </a:ext>
            </a:extLst>
          </p:cNvPr>
          <p:cNvSpPr>
            <a:spLocks noGrp="1"/>
          </p:cNvSpPr>
          <p:nvPr>
            <p:ph idx="26" hasCustomPrompt="1"/>
          </p:nvPr>
        </p:nvSpPr>
        <p:spPr>
          <a:xfrm>
            <a:off x="633901" y="1530821"/>
            <a:ext cx="5030729" cy="4532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19" name="Platshållare för text 4">
            <a:extLst>
              <a:ext uri="{FF2B5EF4-FFF2-40B4-BE49-F238E27FC236}">
                <a16:creationId xmlns:a16="http://schemas.microsoft.com/office/drawing/2014/main" id="{C12994AC-4287-4FCB-BCB3-21600AF5FBAF}"/>
              </a:ext>
            </a:extLst>
          </p:cNvPr>
          <p:cNvSpPr>
            <a:spLocks noGrp="1"/>
          </p:cNvSpPr>
          <p:nvPr>
            <p:ph type="body" sz="quarter" idx="27" hasCustomPrompt="1"/>
          </p:nvPr>
        </p:nvSpPr>
        <p:spPr>
          <a:xfrm>
            <a:off x="631753" y="775302"/>
            <a:ext cx="5055096"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Rubrik</a:t>
            </a:r>
          </a:p>
        </p:txBody>
      </p:sp>
    </p:spTree>
    <p:extLst>
      <p:ext uri="{BB962C8B-B14F-4D97-AF65-F5344CB8AC3E}">
        <p14:creationId xmlns:p14="http://schemas.microsoft.com/office/powerpoint/2010/main" val="1426537870"/>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p:cSld name="8_Rubrik och 3 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sp>
        <p:nvSpPr>
          <p:cNvPr id="12" name="Platshållare för innehåll 2">
            <a:extLst>
              <a:ext uri="{FF2B5EF4-FFF2-40B4-BE49-F238E27FC236}">
                <a16:creationId xmlns:a16="http://schemas.microsoft.com/office/drawing/2014/main" id="{5FB87AD0-D8E1-FD47-8423-BF8BDF12F0BF}"/>
              </a:ext>
            </a:extLst>
          </p:cNvPr>
          <p:cNvSpPr>
            <a:spLocks noGrp="1"/>
          </p:cNvSpPr>
          <p:nvPr>
            <p:ph idx="1" hasCustomPrompt="1"/>
          </p:nvPr>
        </p:nvSpPr>
        <p:spPr>
          <a:xfrm>
            <a:off x="450037" y="1248762"/>
            <a:ext cx="3177920" cy="4517883"/>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5" name="Platshållare för text 4">
            <a:extLst>
              <a:ext uri="{FF2B5EF4-FFF2-40B4-BE49-F238E27FC236}">
                <a16:creationId xmlns:a16="http://schemas.microsoft.com/office/drawing/2014/main" id="{82B3CF54-BE64-D044-8A9D-EEB5D7CC296D}"/>
              </a:ext>
            </a:extLst>
          </p:cNvPr>
          <p:cNvSpPr>
            <a:spLocks noGrp="1"/>
          </p:cNvSpPr>
          <p:nvPr>
            <p:ph type="body" sz="quarter" idx="18" hasCustomPrompt="1"/>
          </p:nvPr>
        </p:nvSpPr>
        <p:spPr>
          <a:xfrm>
            <a:off x="0" y="441577"/>
            <a:ext cx="4077995" cy="463731"/>
          </a:xfrm>
          <a:solidFill>
            <a:schemeClr val="accent2"/>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sp>
        <p:nvSpPr>
          <p:cNvPr id="2" name="textruta 1">
            <a:extLst>
              <a:ext uri="{FF2B5EF4-FFF2-40B4-BE49-F238E27FC236}">
                <a16:creationId xmlns:a16="http://schemas.microsoft.com/office/drawing/2014/main" id="{3E10163F-E860-954E-89E8-F2BDCF110D35}"/>
              </a:ext>
            </a:extLst>
          </p:cNvPr>
          <p:cNvSpPr txBox="1"/>
          <p:nvPr/>
        </p:nvSpPr>
        <p:spPr>
          <a:xfrm>
            <a:off x="1357949" y="-1240222"/>
            <a:ext cx="2423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cxnSp>
        <p:nvCxnSpPr>
          <p:cNvPr id="26" name="Rak 25">
            <a:extLst>
              <a:ext uri="{FF2B5EF4-FFF2-40B4-BE49-F238E27FC236}">
                <a16:creationId xmlns:a16="http://schemas.microsoft.com/office/drawing/2014/main" id="{33EC665D-8838-834C-8983-D43AB43C0AD9}"/>
              </a:ext>
            </a:extLst>
          </p:cNvPr>
          <p:cNvCxnSpPr>
            <a:cxnSpLocks/>
          </p:cNvCxnSpPr>
          <p:nvPr/>
        </p:nvCxnSpPr>
        <p:spPr>
          <a:xfrm>
            <a:off x="8134997" y="915409"/>
            <a:ext cx="37849" cy="5164386"/>
          </a:xfrm>
          <a:prstGeom prst="line">
            <a:avLst/>
          </a:prstGeom>
          <a:ln w="31750">
            <a:solidFill>
              <a:schemeClr val="accent4"/>
            </a:solidFill>
            <a:prstDash val="sysDot"/>
          </a:ln>
        </p:spPr>
        <p:style>
          <a:lnRef idx="1">
            <a:schemeClr val="accent1"/>
          </a:lnRef>
          <a:fillRef idx="0">
            <a:schemeClr val="accent1"/>
          </a:fillRef>
          <a:effectRef idx="0">
            <a:schemeClr val="accent1"/>
          </a:effectRef>
          <a:fontRef idx="minor">
            <a:schemeClr val="tx1"/>
          </a:fontRef>
        </p:style>
      </p:cxnSp>
      <p:sp>
        <p:nvSpPr>
          <p:cNvPr id="29" name="Platshållare för text 4">
            <a:extLst>
              <a:ext uri="{FF2B5EF4-FFF2-40B4-BE49-F238E27FC236}">
                <a16:creationId xmlns:a16="http://schemas.microsoft.com/office/drawing/2014/main" id="{5F136BCD-92A5-224F-B889-744F6935ECFF}"/>
              </a:ext>
            </a:extLst>
          </p:cNvPr>
          <p:cNvSpPr>
            <a:spLocks noGrp="1"/>
          </p:cNvSpPr>
          <p:nvPr>
            <p:ph type="body" sz="quarter" idx="27" hasCustomPrompt="1"/>
          </p:nvPr>
        </p:nvSpPr>
        <p:spPr>
          <a:xfrm>
            <a:off x="4057002" y="441577"/>
            <a:ext cx="4077995" cy="463731"/>
          </a:xfrm>
          <a:solidFill>
            <a:schemeClr val="accent3"/>
          </a:solidFill>
          <a:ln>
            <a:noFill/>
          </a:ln>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sp>
        <p:nvSpPr>
          <p:cNvPr id="30" name="Platshållare för text 4">
            <a:extLst>
              <a:ext uri="{FF2B5EF4-FFF2-40B4-BE49-F238E27FC236}">
                <a16:creationId xmlns:a16="http://schemas.microsoft.com/office/drawing/2014/main" id="{0D00DC44-8F82-3144-9E62-315E968C7FF0}"/>
              </a:ext>
            </a:extLst>
          </p:cNvPr>
          <p:cNvSpPr>
            <a:spLocks noGrp="1"/>
          </p:cNvSpPr>
          <p:nvPr>
            <p:ph type="body" sz="quarter" idx="28" hasCustomPrompt="1"/>
          </p:nvPr>
        </p:nvSpPr>
        <p:spPr>
          <a:xfrm>
            <a:off x="8134997" y="441576"/>
            <a:ext cx="4077995" cy="463731"/>
          </a:xfrm>
          <a:solidFill>
            <a:schemeClr val="accent4"/>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cxnSp>
        <p:nvCxnSpPr>
          <p:cNvPr id="31" name="Rak 30">
            <a:extLst>
              <a:ext uri="{FF2B5EF4-FFF2-40B4-BE49-F238E27FC236}">
                <a16:creationId xmlns:a16="http://schemas.microsoft.com/office/drawing/2014/main" id="{79E1D8EC-DA7B-5543-B771-4A65DCE9B779}"/>
              </a:ext>
            </a:extLst>
          </p:cNvPr>
          <p:cNvCxnSpPr>
            <a:cxnSpLocks/>
          </p:cNvCxnSpPr>
          <p:nvPr/>
        </p:nvCxnSpPr>
        <p:spPr>
          <a:xfrm>
            <a:off x="4048124" y="925512"/>
            <a:ext cx="18071" cy="5164386"/>
          </a:xfrm>
          <a:prstGeom prst="line">
            <a:avLst/>
          </a:prstGeom>
          <a:ln w="31750">
            <a:solidFill>
              <a:schemeClr val="accent2"/>
            </a:solidFill>
            <a:prstDash val="sysDot"/>
          </a:ln>
        </p:spPr>
        <p:style>
          <a:lnRef idx="1">
            <a:schemeClr val="accent1"/>
          </a:lnRef>
          <a:fillRef idx="0">
            <a:schemeClr val="accent1"/>
          </a:fillRef>
          <a:effectRef idx="0">
            <a:schemeClr val="accent1"/>
          </a:effectRef>
          <a:fontRef idx="minor">
            <a:schemeClr val="tx1"/>
          </a:fontRef>
        </p:style>
      </p:cxnSp>
      <p:sp>
        <p:nvSpPr>
          <p:cNvPr id="32" name="Platshållare för innehåll 2">
            <a:extLst>
              <a:ext uri="{FF2B5EF4-FFF2-40B4-BE49-F238E27FC236}">
                <a16:creationId xmlns:a16="http://schemas.microsoft.com/office/drawing/2014/main" id="{BC49D5E9-FB05-6D41-A8CF-D037ED541934}"/>
              </a:ext>
            </a:extLst>
          </p:cNvPr>
          <p:cNvSpPr>
            <a:spLocks noGrp="1"/>
          </p:cNvSpPr>
          <p:nvPr>
            <p:ph idx="29" hasCustomPrompt="1"/>
          </p:nvPr>
        </p:nvSpPr>
        <p:spPr>
          <a:xfrm>
            <a:off x="4507039" y="1248763"/>
            <a:ext cx="3177920" cy="4517883"/>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33" name="Platshållare för innehåll 2">
            <a:extLst>
              <a:ext uri="{FF2B5EF4-FFF2-40B4-BE49-F238E27FC236}">
                <a16:creationId xmlns:a16="http://schemas.microsoft.com/office/drawing/2014/main" id="{C8F07304-2ACB-4143-AE6E-548504C35D17}"/>
              </a:ext>
            </a:extLst>
          </p:cNvPr>
          <p:cNvSpPr>
            <a:spLocks noGrp="1"/>
          </p:cNvSpPr>
          <p:nvPr>
            <p:ph idx="30" hasCustomPrompt="1"/>
          </p:nvPr>
        </p:nvSpPr>
        <p:spPr>
          <a:xfrm>
            <a:off x="8551607" y="1248763"/>
            <a:ext cx="3177920" cy="4517883"/>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Tree>
    <p:extLst>
      <p:ext uri="{BB962C8B-B14F-4D97-AF65-F5344CB8AC3E}">
        <p14:creationId xmlns:p14="http://schemas.microsoft.com/office/powerpoint/2010/main" val="1362154485"/>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p:cSld name="11_Rubrik och 3 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sp>
        <p:nvSpPr>
          <p:cNvPr id="12" name="Platshållare för innehåll 2">
            <a:extLst>
              <a:ext uri="{FF2B5EF4-FFF2-40B4-BE49-F238E27FC236}">
                <a16:creationId xmlns:a16="http://schemas.microsoft.com/office/drawing/2014/main" id="{5FB87AD0-D8E1-FD47-8423-BF8BDF12F0BF}"/>
              </a:ext>
            </a:extLst>
          </p:cNvPr>
          <p:cNvSpPr>
            <a:spLocks noGrp="1"/>
          </p:cNvSpPr>
          <p:nvPr>
            <p:ph idx="1" hasCustomPrompt="1"/>
          </p:nvPr>
        </p:nvSpPr>
        <p:spPr>
          <a:xfrm>
            <a:off x="486790" y="2509391"/>
            <a:ext cx="3177920" cy="3541159"/>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5" name="Platshållare för text 4">
            <a:extLst>
              <a:ext uri="{FF2B5EF4-FFF2-40B4-BE49-F238E27FC236}">
                <a16:creationId xmlns:a16="http://schemas.microsoft.com/office/drawing/2014/main" id="{82B3CF54-BE64-D044-8A9D-EEB5D7CC296D}"/>
              </a:ext>
            </a:extLst>
          </p:cNvPr>
          <p:cNvSpPr>
            <a:spLocks noGrp="1"/>
          </p:cNvSpPr>
          <p:nvPr>
            <p:ph type="body" sz="quarter" idx="18" hasCustomPrompt="1"/>
          </p:nvPr>
        </p:nvSpPr>
        <p:spPr>
          <a:xfrm>
            <a:off x="3886" y="1702206"/>
            <a:ext cx="4077995" cy="463731"/>
          </a:xfrm>
          <a:solidFill>
            <a:schemeClr val="accent2"/>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sp>
        <p:nvSpPr>
          <p:cNvPr id="2" name="textruta 1">
            <a:extLst>
              <a:ext uri="{FF2B5EF4-FFF2-40B4-BE49-F238E27FC236}">
                <a16:creationId xmlns:a16="http://schemas.microsoft.com/office/drawing/2014/main" id="{3E10163F-E860-954E-89E8-F2BDCF110D35}"/>
              </a:ext>
            </a:extLst>
          </p:cNvPr>
          <p:cNvSpPr txBox="1"/>
          <p:nvPr/>
        </p:nvSpPr>
        <p:spPr>
          <a:xfrm>
            <a:off x="1357949" y="-1240222"/>
            <a:ext cx="2423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cxnSp>
        <p:nvCxnSpPr>
          <p:cNvPr id="26" name="Rak 25">
            <a:extLst>
              <a:ext uri="{FF2B5EF4-FFF2-40B4-BE49-F238E27FC236}">
                <a16:creationId xmlns:a16="http://schemas.microsoft.com/office/drawing/2014/main" id="{33EC665D-8838-834C-8983-D43AB43C0AD9}"/>
              </a:ext>
            </a:extLst>
          </p:cNvPr>
          <p:cNvCxnSpPr>
            <a:cxnSpLocks/>
          </p:cNvCxnSpPr>
          <p:nvPr/>
        </p:nvCxnSpPr>
        <p:spPr>
          <a:xfrm>
            <a:off x="8138883" y="2176038"/>
            <a:ext cx="0" cy="3913860"/>
          </a:xfrm>
          <a:prstGeom prst="line">
            <a:avLst/>
          </a:prstGeom>
          <a:ln w="31750">
            <a:solidFill>
              <a:schemeClr val="accent4"/>
            </a:solidFill>
            <a:prstDash val="sysDot"/>
          </a:ln>
        </p:spPr>
        <p:style>
          <a:lnRef idx="1">
            <a:schemeClr val="accent1"/>
          </a:lnRef>
          <a:fillRef idx="0">
            <a:schemeClr val="accent1"/>
          </a:fillRef>
          <a:effectRef idx="0">
            <a:schemeClr val="accent1"/>
          </a:effectRef>
          <a:fontRef idx="minor">
            <a:schemeClr val="tx1"/>
          </a:fontRef>
        </p:style>
      </p:cxnSp>
      <p:sp>
        <p:nvSpPr>
          <p:cNvPr id="29" name="Platshållare för text 4">
            <a:extLst>
              <a:ext uri="{FF2B5EF4-FFF2-40B4-BE49-F238E27FC236}">
                <a16:creationId xmlns:a16="http://schemas.microsoft.com/office/drawing/2014/main" id="{5F136BCD-92A5-224F-B889-744F6935ECFF}"/>
              </a:ext>
            </a:extLst>
          </p:cNvPr>
          <p:cNvSpPr>
            <a:spLocks noGrp="1"/>
          </p:cNvSpPr>
          <p:nvPr>
            <p:ph type="body" sz="quarter" idx="27" hasCustomPrompt="1"/>
          </p:nvPr>
        </p:nvSpPr>
        <p:spPr>
          <a:xfrm>
            <a:off x="4060888" y="1702206"/>
            <a:ext cx="4077995" cy="463731"/>
          </a:xfrm>
          <a:solidFill>
            <a:schemeClr val="accent3"/>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sp>
        <p:nvSpPr>
          <p:cNvPr id="30" name="Platshållare för text 4">
            <a:extLst>
              <a:ext uri="{FF2B5EF4-FFF2-40B4-BE49-F238E27FC236}">
                <a16:creationId xmlns:a16="http://schemas.microsoft.com/office/drawing/2014/main" id="{0D00DC44-8F82-3144-9E62-315E968C7FF0}"/>
              </a:ext>
            </a:extLst>
          </p:cNvPr>
          <p:cNvSpPr>
            <a:spLocks noGrp="1"/>
          </p:cNvSpPr>
          <p:nvPr>
            <p:ph type="body" sz="quarter" idx="28" hasCustomPrompt="1"/>
          </p:nvPr>
        </p:nvSpPr>
        <p:spPr>
          <a:xfrm>
            <a:off x="8138883" y="1702205"/>
            <a:ext cx="4077995" cy="463731"/>
          </a:xfrm>
          <a:solidFill>
            <a:schemeClr val="accent4"/>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cxnSp>
        <p:nvCxnSpPr>
          <p:cNvPr id="31" name="Rak 30">
            <a:extLst>
              <a:ext uri="{FF2B5EF4-FFF2-40B4-BE49-F238E27FC236}">
                <a16:creationId xmlns:a16="http://schemas.microsoft.com/office/drawing/2014/main" id="{79E1D8EC-DA7B-5543-B771-4A65DCE9B779}"/>
              </a:ext>
            </a:extLst>
          </p:cNvPr>
          <p:cNvCxnSpPr>
            <a:cxnSpLocks/>
          </p:cNvCxnSpPr>
          <p:nvPr/>
        </p:nvCxnSpPr>
        <p:spPr>
          <a:xfrm>
            <a:off x="4052010" y="2186141"/>
            <a:ext cx="0" cy="3903757"/>
          </a:xfrm>
          <a:prstGeom prst="line">
            <a:avLst/>
          </a:prstGeom>
          <a:ln w="31750">
            <a:solidFill>
              <a:schemeClr val="accent2"/>
            </a:solidFill>
            <a:prstDash val="sysDot"/>
          </a:ln>
        </p:spPr>
        <p:style>
          <a:lnRef idx="1">
            <a:schemeClr val="accent1"/>
          </a:lnRef>
          <a:fillRef idx="0">
            <a:schemeClr val="accent1"/>
          </a:fillRef>
          <a:effectRef idx="0">
            <a:schemeClr val="accent1"/>
          </a:effectRef>
          <a:fontRef idx="minor">
            <a:schemeClr val="tx1"/>
          </a:fontRef>
        </p:style>
      </p:cxnSp>
      <p:sp>
        <p:nvSpPr>
          <p:cNvPr id="32" name="Platshållare för innehåll 2">
            <a:extLst>
              <a:ext uri="{FF2B5EF4-FFF2-40B4-BE49-F238E27FC236}">
                <a16:creationId xmlns:a16="http://schemas.microsoft.com/office/drawing/2014/main" id="{BC49D5E9-FB05-6D41-A8CF-D037ED541934}"/>
              </a:ext>
            </a:extLst>
          </p:cNvPr>
          <p:cNvSpPr>
            <a:spLocks noGrp="1"/>
          </p:cNvSpPr>
          <p:nvPr>
            <p:ph idx="29" hasCustomPrompt="1"/>
          </p:nvPr>
        </p:nvSpPr>
        <p:spPr>
          <a:xfrm>
            <a:off x="4510925" y="2509393"/>
            <a:ext cx="3177920" cy="3541158"/>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33" name="Platshållare för innehåll 2">
            <a:extLst>
              <a:ext uri="{FF2B5EF4-FFF2-40B4-BE49-F238E27FC236}">
                <a16:creationId xmlns:a16="http://schemas.microsoft.com/office/drawing/2014/main" id="{C8F07304-2ACB-4143-AE6E-548504C35D17}"/>
              </a:ext>
            </a:extLst>
          </p:cNvPr>
          <p:cNvSpPr>
            <a:spLocks noGrp="1"/>
          </p:cNvSpPr>
          <p:nvPr>
            <p:ph idx="30" hasCustomPrompt="1"/>
          </p:nvPr>
        </p:nvSpPr>
        <p:spPr>
          <a:xfrm>
            <a:off x="8579727" y="2509391"/>
            <a:ext cx="3177920" cy="3541159"/>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6" name="Rubrik 5">
            <a:extLst>
              <a:ext uri="{FF2B5EF4-FFF2-40B4-BE49-F238E27FC236}">
                <a16:creationId xmlns:a16="http://schemas.microsoft.com/office/drawing/2014/main" id="{4386FE6B-0A7F-467C-92EC-55EC0D0B7FB6}"/>
              </a:ext>
            </a:extLst>
          </p:cNvPr>
          <p:cNvSpPr>
            <a:spLocks noGrp="1"/>
          </p:cNvSpPr>
          <p:nvPr>
            <p:ph type="title"/>
          </p:nvPr>
        </p:nvSpPr>
        <p:spPr/>
        <p:txBody>
          <a:bodyPr/>
          <a:lstStyle/>
          <a:p>
            <a:r>
              <a:rPr lang="sv-SE"/>
              <a:t>Klicka här för att ändra mall för rubrikformat</a:t>
            </a:r>
          </a:p>
        </p:txBody>
      </p:sp>
    </p:spTree>
    <p:extLst>
      <p:ext uri="{BB962C8B-B14F-4D97-AF65-F5344CB8AC3E}">
        <p14:creationId xmlns:p14="http://schemas.microsoft.com/office/powerpoint/2010/main" val="478126263"/>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p:cSld name="1_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809367" y="285255"/>
            <a:ext cx="10515600" cy="698800"/>
          </a:xfrm>
        </p:spPr>
        <p:txBody>
          <a:bodyPr anchor="b">
            <a:normAutofit/>
          </a:bodyPr>
          <a:lstStyle>
            <a:lvl1pPr algn="ctr">
              <a:defRPr sz="2000"/>
            </a:lvl1p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1A14836F-C94C-E34D-8DD8-1CF5A50CFBE0}"/>
              </a:ext>
            </a:extLst>
          </p:cNvPr>
          <p:cNvSpPr>
            <a:spLocks noGrp="1"/>
          </p:cNvSpPr>
          <p:nvPr>
            <p:ph idx="1"/>
          </p:nvPr>
        </p:nvSpPr>
        <p:spPr>
          <a:xfrm>
            <a:off x="809367" y="4018535"/>
            <a:ext cx="10515600" cy="698800"/>
          </a:xfrm>
        </p:spPr>
        <p:txBody>
          <a:bodyPr/>
          <a:lstStyle>
            <a:lvl1pPr marL="0" indent="0" algn="ctr">
              <a:buNone/>
              <a:defRPr/>
            </a:lvl1pPr>
          </a:lstStyle>
          <a:p>
            <a:pPr lvl="0"/>
            <a:r>
              <a:rPr lang="sv-SE"/>
              <a:t>Klicka här för att ändra format på bakgrundstexten</a:t>
            </a: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310561"/>
            <a:ext cx="1167367" cy="410914"/>
          </a:xfrm>
          <a:prstGeom prst="rect">
            <a:avLst/>
          </a:prstGeom>
        </p:spPr>
      </p:pic>
      <p:cxnSp>
        <p:nvCxnSpPr>
          <p:cNvPr id="14" name="Rak 13">
            <a:extLst>
              <a:ext uri="{FF2B5EF4-FFF2-40B4-BE49-F238E27FC236}">
                <a16:creationId xmlns:a16="http://schemas.microsoft.com/office/drawing/2014/main" id="{7C02B763-3ACC-F946-8E0B-C6C62AF668C9}"/>
              </a:ext>
            </a:extLst>
          </p:cNvPr>
          <p:cNvCxnSpPr>
            <a:cxnSpLocks/>
          </p:cNvCxnSpPr>
          <p:nvPr/>
        </p:nvCxnSpPr>
        <p:spPr>
          <a:xfrm>
            <a:off x="-57665" y="5300263"/>
            <a:ext cx="12249665" cy="469657"/>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 name="Rak 14">
            <a:extLst>
              <a:ext uri="{FF2B5EF4-FFF2-40B4-BE49-F238E27FC236}">
                <a16:creationId xmlns:a16="http://schemas.microsoft.com/office/drawing/2014/main" id="{71F512CC-2753-5140-B78E-26A8E67B37CA}"/>
              </a:ext>
            </a:extLst>
          </p:cNvPr>
          <p:cNvCxnSpPr>
            <a:cxnSpLocks/>
          </p:cNvCxnSpPr>
          <p:nvPr/>
        </p:nvCxnSpPr>
        <p:spPr>
          <a:xfrm>
            <a:off x="-57665" y="5450756"/>
            <a:ext cx="12249665" cy="98194"/>
          </a:xfrm>
          <a:prstGeom prst="line">
            <a:avLst/>
          </a:prstGeom>
          <a:ln w="28575">
            <a:solidFill>
              <a:schemeClr val="accent2"/>
            </a:solidFill>
          </a:ln>
        </p:spPr>
        <p:style>
          <a:lnRef idx="1">
            <a:schemeClr val="accent5"/>
          </a:lnRef>
          <a:fillRef idx="0">
            <a:schemeClr val="accent5"/>
          </a:fillRef>
          <a:effectRef idx="0">
            <a:schemeClr val="accent5"/>
          </a:effectRef>
          <a:fontRef idx="minor">
            <a:schemeClr val="tx1"/>
          </a:fontRef>
        </p:style>
      </p:cxnSp>
      <p:sp>
        <p:nvSpPr>
          <p:cNvPr id="16" name="Platshållare för innehåll 2">
            <a:extLst>
              <a:ext uri="{FF2B5EF4-FFF2-40B4-BE49-F238E27FC236}">
                <a16:creationId xmlns:a16="http://schemas.microsoft.com/office/drawing/2014/main" id="{345D8B4C-4569-F641-8CAA-D609FB1AFFB0}"/>
              </a:ext>
            </a:extLst>
          </p:cNvPr>
          <p:cNvSpPr>
            <a:spLocks noGrp="1"/>
          </p:cNvSpPr>
          <p:nvPr>
            <p:ph idx="10"/>
          </p:nvPr>
        </p:nvSpPr>
        <p:spPr>
          <a:xfrm>
            <a:off x="2059" y="5823158"/>
            <a:ext cx="12130216" cy="410914"/>
          </a:xfrm>
        </p:spPr>
        <p:txBody>
          <a:bodyPr>
            <a:normAutofit/>
          </a:bodyPr>
          <a:lstStyle>
            <a:lvl1pPr marL="0" indent="0" algn="ctr">
              <a:buNone/>
              <a:defRPr sz="1400"/>
            </a:lvl1pPr>
          </a:lstStyle>
          <a:p>
            <a:pPr lvl="0"/>
            <a:r>
              <a:rPr lang="sv-SE"/>
              <a:t>Klicka här för att ändra format på bakgrundstexten</a:t>
            </a:r>
          </a:p>
        </p:txBody>
      </p:sp>
      <p:sp>
        <p:nvSpPr>
          <p:cNvPr id="10" name="Platshållare för innehåll 2">
            <a:extLst>
              <a:ext uri="{FF2B5EF4-FFF2-40B4-BE49-F238E27FC236}">
                <a16:creationId xmlns:a16="http://schemas.microsoft.com/office/drawing/2014/main" id="{76064E48-6DD4-3A46-8E8F-BC89C84A2BE2}"/>
              </a:ext>
            </a:extLst>
          </p:cNvPr>
          <p:cNvSpPr>
            <a:spLocks noGrp="1"/>
          </p:cNvSpPr>
          <p:nvPr>
            <p:ph idx="11" hasCustomPrompt="1"/>
          </p:nvPr>
        </p:nvSpPr>
        <p:spPr>
          <a:xfrm>
            <a:off x="2986443" y="1327143"/>
            <a:ext cx="6161448" cy="2420324"/>
          </a:xfrm>
        </p:spPr>
        <p:txBody>
          <a:bodyPr>
            <a:noAutofit/>
          </a:bodyPr>
          <a:lstStyle>
            <a:lvl1pPr marL="0" indent="0" algn="ctr">
              <a:buNone/>
              <a:defRPr sz="20400">
                <a:solidFill>
                  <a:schemeClr val="accent2"/>
                </a:solidFill>
                <a:latin typeface="+mj-lt"/>
              </a:defRPr>
            </a:lvl1pPr>
          </a:lstStyle>
          <a:p>
            <a:pPr lvl="0"/>
            <a:r>
              <a:rPr lang="sv-SE"/>
              <a:t>XX %</a:t>
            </a:r>
          </a:p>
        </p:txBody>
      </p:sp>
    </p:spTree>
    <p:extLst>
      <p:ext uri="{BB962C8B-B14F-4D97-AF65-F5344CB8AC3E}">
        <p14:creationId xmlns:p14="http://schemas.microsoft.com/office/powerpoint/2010/main" val="687728571"/>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reserve="1">
  <p:cSld name="5_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838200" y="365125"/>
            <a:ext cx="10515600" cy="1325563"/>
          </a:xfrm>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1A14836F-C94C-E34D-8DD8-1CF5A50CFBE0}"/>
              </a:ext>
            </a:extLst>
          </p:cNvPr>
          <p:cNvSpPr>
            <a:spLocks noGrp="1"/>
          </p:cNvSpPr>
          <p:nvPr>
            <p:ph idx="1"/>
          </p:nvPr>
        </p:nvSpPr>
        <p:spPr>
          <a:xfrm>
            <a:off x="838200" y="1825625"/>
            <a:ext cx="10515600"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310561"/>
            <a:ext cx="1167367" cy="410914"/>
          </a:xfrm>
          <a:prstGeom prst="rect">
            <a:avLst/>
          </a:prstGeom>
        </p:spPr>
      </p:pic>
    </p:spTree>
    <p:extLst>
      <p:ext uri="{BB962C8B-B14F-4D97-AF65-F5344CB8AC3E}">
        <p14:creationId xmlns:p14="http://schemas.microsoft.com/office/powerpoint/2010/main" val="924125935"/>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Only" preserve="1">
  <p:cSld name="Endast rubrik">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414EDE4A-2D50-AC4A-A4F3-C7BDBE6FAC9B}"/>
              </a:ext>
            </a:extLst>
          </p:cNvPr>
          <p:cNvSpPr>
            <a:spLocks noGrp="1"/>
          </p:cNvSpPr>
          <p:nvPr>
            <p:ph type="title"/>
          </p:nvPr>
        </p:nvSpPr>
        <p:spPr/>
        <p:txBody>
          <a:bodyPr/>
          <a:lstStyle/>
          <a:p>
            <a:r>
              <a:rPr lang="sv-SE"/>
              <a:t>Klicka här för att ändra mall för rubrikformat</a:t>
            </a:r>
          </a:p>
        </p:txBody>
      </p:sp>
      <p:sp>
        <p:nvSpPr>
          <p:cNvPr id="6" name="Platshållare för datum 3">
            <a:extLst>
              <a:ext uri="{FF2B5EF4-FFF2-40B4-BE49-F238E27FC236}">
                <a16:creationId xmlns:a16="http://schemas.microsoft.com/office/drawing/2014/main" id="{87C20582-7A38-7649-879C-1762B0210ABF}"/>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7" name="Platshållare för sidfot 4">
            <a:extLst>
              <a:ext uri="{FF2B5EF4-FFF2-40B4-BE49-F238E27FC236}">
                <a16:creationId xmlns:a16="http://schemas.microsoft.com/office/drawing/2014/main" id="{F436FC21-110F-3C46-A816-A1C250DB04BF}"/>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8" name="Platshållare för bildnummer 5">
            <a:extLst>
              <a:ext uri="{FF2B5EF4-FFF2-40B4-BE49-F238E27FC236}">
                <a16:creationId xmlns:a16="http://schemas.microsoft.com/office/drawing/2014/main" id="{0BA3BCC2-4272-024B-B9C7-A0F90057862D}"/>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9" name="Bildobjekt 8">
            <a:extLst>
              <a:ext uri="{FF2B5EF4-FFF2-40B4-BE49-F238E27FC236}">
                <a16:creationId xmlns:a16="http://schemas.microsoft.com/office/drawing/2014/main" id="{0711FA39-0E30-B04D-9BE4-444EC44BC4AF}"/>
              </a:ext>
            </a:extLst>
          </p:cNvPr>
          <p:cNvPicPr>
            <a:picLocks noChangeAspect="1"/>
          </p:cNvPicPr>
          <p:nvPr/>
        </p:nvPicPr>
        <p:blipFill>
          <a:blip r:embed="rId2"/>
          <a:stretch>
            <a:fillRect/>
          </a:stretch>
        </p:blipFill>
        <p:spPr>
          <a:xfrm>
            <a:off x="10763766" y="6310561"/>
            <a:ext cx="1167367" cy="410914"/>
          </a:xfrm>
          <a:prstGeom prst="rect">
            <a:avLst/>
          </a:prstGeom>
        </p:spPr>
      </p:pic>
    </p:spTree>
    <p:extLst>
      <p:ext uri="{BB962C8B-B14F-4D97-AF65-F5344CB8AC3E}">
        <p14:creationId xmlns:p14="http://schemas.microsoft.com/office/powerpoint/2010/main" val="662246106"/>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woObj" preserve="1">
  <p:cSld name="Två delar">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F5D3B19B-67AF-0846-9C88-F29EA335A2B4}"/>
              </a:ext>
            </a:extLst>
          </p:cNvPr>
          <p:cNvSpPr>
            <a:spLocks noGrp="1"/>
          </p:cNvSpPr>
          <p:nvPr>
            <p:ph type="title"/>
          </p:nvPr>
        </p:nvSpPr>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44202A76-EA8A-4448-8DF9-4B76DC7998E6}"/>
              </a:ext>
            </a:extLst>
          </p:cNvPr>
          <p:cNvSpPr>
            <a:spLocks noGrp="1"/>
          </p:cNvSpPr>
          <p:nvPr>
            <p:ph sz="half" idx="1"/>
          </p:nvPr>
        </p:nvSpPr>
        <p:spPr>
          <a:xfrm>
            <a:off x="838200" y="1825625"/>
            <a:ext cx="5181600"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innehåll 3">
            <a:extLst>
              <a:ext uri="{FF2B5EF4-FFF2-40B4-BE49-F238E27FC236}">
                <a16:creationId xmlns:a16="http://schemas.microsoft.com/office/drawing/2014/main" id="{A1323012-703B-7249-9B50-CDE308B3BA47}"/>
              </a:ext>
            </a:extLst>
          </p:cNvPr>
          <p:cNvSpPr>
            <a:spLocks noGrp="1"/>
          </p:cNvSpPr>
          <p:nvPr>
            <p:ph sz="half" idx="2"/>
          </p:nvPr>
        </p:nvSpPr>
        <p:spPr>
          <a:xfrm>
            <a:off x="6172200" y="1825625"/>
            <a:ext cx="5181600"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9" name="Platshållare för datum 3">
            <a:extLst>
              <a:ext uri="{FF2B5EF4-FFF2-40B4-BE49-F238E27FC236}">
                <a16:creationId xmlns:a16="http://schemas.microsoft.com/office/drawing/2014/main" id="{177E8B32-3870-1F4A-801F-FA9CA9C1B8CE}"/>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sidfot 4">
            <a:extLst>
              <a:ext uri="{FF2B5EF4-FFF2-40B4-BE49-F238E27FC236}">
                <a16:creationId xmlns:a16="http://schemas.microsoft.com/office/drawing/2014/main" id="{4E520D17-4551-2C4D-8F75-55418373D41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1" name="Platshållare för bildnummer 5">
            <a:extLst>
              <a:ext uri="{FF2B5EF4-FFF2-40B4-BE49-F238E27FC236}">
                <a16:creationId xmlns:a16="http://schemas.microsoft.com/office/drawing/2014/main" id="{8F3CEFF2-118A-0544-939D-64E59D763BD3}"/>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2" name="Bildobjekt 11">
            <a:extLst>
              <a:ext uri="{FF2B5EF4-FFF2-40B4-BE49-F238E27FC236}">
                <a16:creationId xmlns:a16="http://schemas.microsoft.com/office/drawing/2014/main" id="{675EAB61-8688-794F-81B6-AF22DCA11CC4}"/>
              </a:ext>
            </a:extLst>
          </p:cNvPr>
          <p:cNvPicPr>
            <a:picLocks noChangeAspect="1"/>
          </p:cNvPicPr>
          <p:nvPr/>
        </p:nvPicPr>
        <p:blipFill>
          <a:blip r:embed="rId2"/>
          <a:stretch>
            <a:fillRect/>
          </a:stretch>
        </p:blipFill>
        <p:spPr>
          <a:xfrm>
            <a:off x="10763766" y="6310561"/>
            <a:ext cx="1167367" cy="410914"/>
          </a:xfrm>
          <a:prstGeom prst="rect">
            <a:avLst/>
          </a:prstGeom>
        </p:spPr>
      </p:pic>
    </p:spTree>
    <p:extLst>
      <p:ext uri="{BB962C8B-B14F-4D97-AF65-F5344CB8AC3E}">
        <p14:creationId xmlns:p14="http://schemas.microsoft.com/office/powerpoint/2010/main" val="248314912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Titel_3">
    <p:spTree>
      <p:nvGrpSpPr>
        <p:cNvPr id="1" name=""/>
        <p:cNvGrpSpPr/>
        <p:nvPr/>
      </p:nvGrpSpPr>
      <p:grpSpPr>
        <a:xfrm>
          <a:off x="0" y="0"/>
          <a:ext cx="0" cy="0"/>
          <a:chOff x="0" y="0"/>
          <a:chExt cx="0" cy="0"/>
        </a:xfrm>
      </p:grpSpPr>
      <p:sp>
        <p:nvSpPr>
          <p:cNvPr id="16" name="Rektangel 15">
            <a:extLst>
              <a:ext uri="{FF2B5EF4-FFF2-40B4-BE49-F238E27FC236}">
                <a16:creationId xmlns:a16="http://schemas.microsoft.com/office/drawing/2014/main" id="{C3AD3963-4BA4-A647-8938-59EACC1E8298}"/>
              </a:ext>
            </a:extLst>
          </p:cNvPr>
          <p:cNvSpPr/>
          <p:nvPr/>
        </p:nvSpPr>
        <p:spPr>
          <a:xfrm>
            <a:off x="0" y="-60553"/>
            <a:ext cx="12192000" cy="691855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FFFFFF"/>
              </a:solidFill>
              <a:effectLst/>
              <a:uLnTx/>
              <a:uFillTx/>
              <a:latin typeface="Franklin Gothic Book" panose="020B0503020102020204"/>
              <a:ea typeface="+mn-ea"/>
              <a:cs typeface="+mn-cs"/>
            </a:endParaRPr>
          </a:p>
        </p:txBody>
      </p:sp>
      <p:sp>
        <p:nvSpPr>
          <p:cNvPr id="2" name="Rubrik 1">
            <a:extLst>
              <a:ext uri="{FF2B5EF4-FFF2-40B4-BE49-F238E27FC236}">
                <a16:creationId xmlns:a16="http://schemas.microsoft.com/office/drawing/2014/main" id="{512A97A8-837C-BB4F-A74B-2D5BF40445A8}"/>
              </a:ext>
            </a:extLst>
          </p:cNvPr>
          <p:cNvSpPr>
            <a:spLocks noGrp="1"/>
          </p:cNvSpPr>
          <p:nvPr>
            <p:ph type="title"/>
          </p:nvPr>
        </p:nvSpPr>
        <p:spPr>
          <a:xfrm>
            <a:off x="831850" y="1071563"/>
            <a:ext cx="10515600" cy="2852737"/>
          </a:xfrm>
        </p:spPr>
        <p:txBody>
          <a:bodyPr anchor="b"/>
          <a:lstStyle>
            <a:lvl1pPr algn="ctr">
              <a:defRPr sz="6000">
                <a:solidFill>
                  <a:schemeClr val="tx1"/>
                </a:solidFill>
              </a:defRPr>
            </a:lvl1pPr>
          </a:lstStyle>
          <a:p>
            <a:r>
              <a:rPr lang="sv-SE"/>
              <a:t>Klicka här för att ändra mall för rubrikformat</a:t>
            </a:r>
          </a:p>
        </p:txBody>
      </p:sp>
      <p:sp>
        <p:nvSpPr>
          <p:cNvPr id="3" name="Platshållare för text 2">
            <a:extLst>
              <a:ext uri="{FF2B5EF4-FFF2-40B4-BE49-F238E27FC236}">
                <a16:creationId xmlns:a16="http://schemas.microsoft.com/office/drawing/2014/main" id="{3D44ECA7-FF4F-2A43-88F4-1AB92E9184A5}"/>
              </a:ext>
            </a:extLst>
          </p:cNvPr>
          <p:cNvSpPr>
            <a:spLocks noGrp="1"/>
          </p:cNvSpPr>
          <p:nvPr>
            <p:ph type="body" idx="1"/>
          </p:nvPr>
        </p:nvSpPr>
        <p:spPr>
          <a:xfrm>
            <a:off x="831850" y="3951289"/>
            <a:ext cx="10515600" cy="1306466"/>
          </a:xfrm>
        </p:spPr>
        <p:txBody>
          <a:bodyPr/>
          <a:lstStyle>
            <a:lvl1pPr marL="0" indent="0" algn="ctr">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sv-SE"/>
              <a:t>Klicka här för att ändra format på bakgrundstexten</a:t>
            </a:r>
          </a:p>
        </p:txBody>
      </p:sp>
      <p:sp>
        <p:nvSpPr>
          <p:cNvPr id="4" name="Platshållare för datum 3">
            <a:extLst>
              <a:ext uri="{FF2B5EF4-FFF2-40B4-BE49-F238E27FC236}">
                <a16:creationId xmlns:a16="http://schemas.microsoft.com/office/drawing/2014/main" id="{BC333AFA-1046-084A-9ABF-491AE1805FAF}"/>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497E09EF-AD35-1340-88B3-65EF5821F735}"/>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FE5C4C3-50A6-B34C-A54D-476A885D2EAB}"/>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cxnSp>
        <p:nvCxnSpPr>
          <p:cNvPr id="11" name="Rak 10">
            <a:extLst>
              <a:ext uri="{FF2B5EF4-FFF2-40B4-BE49-F238E27FC236}">
                <a16:creationId xmlns:a16="http://schemas.microsoft.com/office/drawing/2014/main" id="{0D6AEE70-98DA-6D48-8C6D-1627C3BFF284}"/>
              </a:ext>
            </a:extLst>
          </p:cNvPr>
          <p:cNvCxnSpPr>
            <a:cxnSpLocks/>
          </p:cNvCxnSpPr>
          <p:nvPr/>
        </p:nvCxnSpPr>
        <p:spPr>
          <a:xfrm>
            <a:off x="-306614" y="5531922"/>
            <a:ext cx="12629243" cy="391531"/>
          </a:xfrm>
          <a:prstGeom prst="line">
            <a:avLst/>
          </a:prstGeom>
          <a:ln w="152400" cap="rnd">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 name="Rak 11">
            <a:extLst>
              <a:ext uri="{FF2B5EF4-FFF2-40B4-BE49-F238E27FC236}">
                <a16:creationId xmlns:a16="http://schemas.microsoft.com/office/drawing/2014/main" id="{36BF5774-28B0-0F48-81DD-494ECF3D68F0}"/>
              </a:ext>
            </a:extLst>
          </p:cNvPr>
          <p:cNvCxnSpPr>
            <a:cxnSpLocks/>
          </p:cNvCxnSpPr>
          <p:nvPr/>
        </p:nvCxnSpPr>
        <p:spPr>
          <a:xfrm>
            <a:off x="-292100" y="5270500"/>
            <a:ext cx="12674600" cy="482999"/>
          </a:xfrm>
          <a:prstGeom prst="line">
            <a:avLst/>
          </a:prstGeom>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Rak 12">
            <a:extLst>
              <a:ext uri="{FF2B5EF4-FFF2-40B4-BE49-F238E27FC236}">
                <a16:creationId xmlns:a16="http://schemas.microsoft.com/office/drawing/2014/main" id="{F5EE0FEC-CC24-9B40-9D58-A7A488586611}"/>
              </a:ext>
            </a:extLst>
          </p:cNvPr>
          <p:cNvCxnSpPr>
            <a:cxnSpLocks/>
          </p:cNvCxnSpPr>
          <p:nvPr/>
        </p:nvCxnSpPr>
        <p:spPr>
          <a:xfrm>
            <a:off x="-82378" y="5453449"/>
            <a:ext cx="12464878" cy="78473"/>
          </a:xfrm>
          <a:prstGeom prst="line">
            <a:avLst/>
          </a:prstGeom>
          <a:ln w="28575" cap="rnd">
            <a:solidFill>
              <a:schemeClr val="bg1"/>
            </a:solidFill>
          </a:ln>
        </p:spPr>
        <p:style>
          <a:lnRef idx="1">
            <a:schemeClr val="accent5"/>
          </a:lnRef>
          <a:fillRef idx="0">
            <a:schemeClr val="accent5"/>
          </a:fillRef>
          <a:effectRef idx="0">
            <a:schemeClr val="accent5"/>
          </a:effectRef>
          <a:fontRef idx="minor">
            <a:schemeClr val="tx1"/>
          </a:fontRef>
        </p:style>
      </p:cxnSp>
      <p:cxnSp>
        <p:nvCxnSpPr>
          <p:cNvPr id="14" name="Rak 13">
            <a:extLst>
              <a:ext uri="{FF2B5EF4-FFF2-40B4-BE49-F238E27FC236}">
                <a16:creationId xmlns:a16="http://schemas.microsoft.com/office/drawing/2014/main" id="{765292D1-8DF0-7349-A798-909151593BD1}"/>
              </a:ext>
            </a:extLst>
          </p:cNvPr>
          <p:cNvCxnSpPr>
            <a:cxnSpLocks/>
          </p:cNvCxnSpPr>
          <p:nvPr/>
        </p:nvCxnSpPr>
        <p:spPr>
          <a:xfrm flipV="1">
            <a:off x="-306614" y="5394838"/>
            <a:ext cx="12629243" cy="540079"/>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5" name="Rak 14">
            <a:extLst>
              <a:ext uri="{FF2B5EF4-FFF2-40B4-BE49-F238E27FC236}">
                <a16:creationId xmlns:a16="http://schemas.microsoft.com/office/drawing/2014/main" id="{302C15F6-0B9B-F441-8443-C300147E7EE3}"/>
              </a:ext>
            </a:extLst>
          </p:cNvPr>
          <p:cNvCxnSpPr>
            <a:cxnSpLocks/>
          </p:cNvCxnSpPr>
          <p:nvPr/>
        </p:nvCxnSpPr>
        <p:spPr>
          <a:xfrm flipV="1">
            <a:off x="-292100" y="5669007"/>
            <a:ext cx="12674600" cy="168986"/>
          </a:xfrm>
          <a:prstGeom prst="line">
            <a:avLst/>
          </a:prstGeom>
          <a:ln w="38100" cap="rnd">
            <a:solidFill>
              <a:schemeClr val="bg1"/>
            </a:solidFill>
          </a:ln>
        </p:spPr>
        <p:style>
          <a:lnRef idx="1">
            <a:schemeClr val="accent1"/>
          </a:lnRef>
          <a:fillRef idx="0">
            <a:schemeClr val="accent1"/>
          </a:fillRef>
          <a:effectRef idx="0">
            <a:schemeClr val="accent1"/>
          </a:effectRef>
          <a:fontRef idx="minor">
            <a:schemeClr val="tx1"/>
          </a:fontRef>
        </p:style>
      </p:cxnSp>
      <p:pic>
        <p:nvPicPr>
          <p:cNvPr id="18" name="Bildobjekt 17">
            <a:extLst>
              <a:ext uri="{FF2B5EF4-FFF2-40B4-BE49-F238E27FC236}">
                <a16:creationId xmlns:a16="http://schemas.microsoft.com/office/drawing/2014/main" id="{3C8AE495-CB2B-2A41-82E9-9AAD35A6978E}"/>
              </a:ext>
            </a:extLst>
          </p:cNvPr>
          <p:cNvPicPr>
            <a:picLocks noChangeAspect="1"/>
          </p:cNvPicPr>
          <p:nvPr/>
        </p:nvPicPr>
        <p:blipFill>
          <a:blip r:embed="rId2"/>
          <a:stretch>
            <a:fillRect/>
          </a:stretch>
        </p:blipFill>
        <p:spPr>
          <a:xfrm>
            <a:off x="10763765" y="6298828"/>
            <a:ext cx="1167367" cy="410914"/>
          </a:xfrm>
          <a:prstGeom prst="rect">
            <a:avLst/>
          </a:prstGeom>
        </p:spPr>
      </p:pic>
    </p:spTree>
    <p:extLst>
      <p:ext uri="{BB962C8B-B14F-4D97-AF65-F5344CB8AC3E}">
        <p14:creationId xmlns:p14="http://schemas.microsoft.com/office/powerpoint/2010/main" val="331585549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Pratbubblor">
    <p:spTree>
      <p:nvGrpSpPr>
        <p:cNvPr id="1" name=""/>
        <p:cNvGrpSpPr/>
        <p:nvPr/>
      </p:nvGrpSpPr>
      <p:grpSpPr>
        <a:xfrm>
          <a:off x="0" y="0"/>
          <a:ext cx="0" cy="0"/>
          <a:chOff x="0" y="0"/>
          <a:chExt cx="0" cy="0"/>
        </a:xfrm>
      </p:grpSpPr>
      <p:sp>
        <p:nvSpPr>
          <p:cNvPr id="270" name="Platshållare för datum 3">
            <a:extLst>
              <a:ext uri="{FF2B5EF4-FFF2-40B4-BE49-F238E27FC236}">
                <a16:creationId xmlns:a16="http://schemas.microsoft.com/office/drawing/2014/main" id="{A7F1DE12-22B4-E44E-954A-25C0E91EBBBD}"/>
              </a:ext>
            </a:extLst>
          </p:cNvPr>
          <p:cNvSpPr>
            <a:spLocks noGrp="1"/>
          </p:cNvSpPr>
          <p:nvPr>
            <p:ph type="dt" sz="half" idx="14"/>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271" name="Platshållare för sidfot 4">
            <a:extLst>
              <a:ext uri="{FF2B5EF4-FFF2-40B4-BE49-F238E27FC236}">
                <a16:creationId xmlns:a16="http://schemas.microsoft.com/office/drawing/2014/main" id="{5179AE4B-B3D6-B94E-9534-9080F89C5552}"/>
              </a:ext>
            </a:extLst>
          </p:cNvPr>
          <p:cNvSpPr>
            <a:spLocks noGrp="1"/>
          </p:cNvSpPr>
          <p:nvPr>
            <p:ph type="ftr" sz="quarter" idx="15"/>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272" name="Platshållare för bildnummer 5">
            <a:extLst>
              <a:ext uri="{FF2B5EF4-FFF2-40B4-BE49-F238E27FC236}">
                <a16:creationId xmlns:a16="http://schemas.microsoft.com/office/drawing/2014/main" id="{5EEC228F-BF9F-EB42-AB6B-9DA52B111E0C}"/>
              </a:ext>
            </a:extLst>
          </p:cNvPr>
          <p:cNvSpPr>
            <a:spLocks noGrp="1"/>
          </p:cNvSpPr>
          <p:nvPr>
            <p:ph type="sldNum" sz="quarter" idx="16"/>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273" name="Bildobjekt 272">
            <a:extLst>
              <a:ext uri="{FF2B5EF4-FFF2-40B4-BE49-F238E27FC236}">
                <a16:creationId xmlns:a16="http://schemas.microsoft.com/office/drawing/2014/main" id="{57C84AEE-F557-3447-A6C5-E8707820D8EB}"/>
              </a:ext>
            </a:extLst>
          </p:cNvPr>
          <p:cNvPicPr>
            <a:picLocks noChangeAspect="1"/>
          </p:cNvPicPr>
          <p:nvPr/>
        </p:nvPicPr>
        <p:blipFill>
          <a:blip r:embed="rId2"/>
          <a:stretch>
            <a:fillRect/>
          </a:stretch>
        </p:blipFill>
        <p:spPr>
          <a:xfrm>
            <a:off x="10763766" y="6310561"/>
            <a:ext cx="1167367" cy="410914"/>
          </a:xfrm>
          <a:prstGeom prst="rect">
            <a:avLst/>
          </a:prstGeom>
        </p:spPr>
      </p:pic>
      <p:sp>
        <p:nvSpPr>
          <p:cNvPr id="19" name="Platshållare för text 18">
            <a:extLst>
              <a:ext uri="{FF2B5EF4-FFF2-40B4-BE49-F238E27FC236}">
                <a16:creationId xmlns:a16="http://schemas.microsoft.com/office/drawing/2014/main" id="{43CCD7B4-547C-474A-969F-6D8A6AE33118}"/>
              </a:ext>
            </a:extLst>
          </p:cNvPr>
          <p:cNvSpPr>
            <a:spLocks noGrp="1"/>
          </p:cNvSpPr>
          <p:nvPr>
            <p:ph type="body" sz="quarter" idx="17"/>
          </p:nvPr>
        </p:nvSpPr>
        <p:spPr>
          <a:xfrm>
            <a:off x="2715270" y="723207"/>
            <a:ext cx="2985442" cy="2010670"/>
          </a:xfrm>
          <a:prstGeom prst="wedgeEllipseCallout">
            <a:avLst/>
          </a:prstGeom>
          <a:ln w="76200">
            <a:solidFill>
              <a:schemeClr val="accent1"/>
            </a:solidFill>
          </a:ln>
        </p:spPr>
        <p:txBody>
          <a:bodyPr anchor="ctr">
            <a:noAutofit/>
          </a:bodyPr>
          <a:lstStyle>
            <a:lvl1pPr marL="0" indent="0" algn="ctr">
              <a:buFontTx/>
              <a:buNone/>
              <a:defRPr sz="1600"/>
            </a:lvl1pPr>
            <a:lvl2pPr marL="457200" indent="0" algn="ctr">
              <a:buFontTx/>
              <a:buNone/>
              <a:defRPr sz="1600"/>
            </a:lvl2pPr>
            <a:lvl3pPr marL="914400" indent="0" algn="ctr">
              <a:buFontTx/>
              <a:buNone/>
              <a:defRPr sz="1600"/>
            </a:lvl3pPr>
            <a:lvl4pPr marL="1371600" indent="0" algn="ctr">
              <a:buFontTx/>
              <a:buNone/>
              <a:defRPr sz="1600"/>
            </a:lvl4pPr>
            <a:lvl5pPr marL="1828800" indent="0" algn="ctr">
              <a:buFontTx/>
              <a:buNone/>
              <a:defRPr sz="1600"/>
            </a:lvl5pPr>
          </a:lstStyle>
          <a:p>
            <a:pPr lvl="0"/>
            <a:r>
              <a:rPr lang="sv-SE"/>
              <a:t>Klicka här för att ändra format på bakgrundstexten</a:t>
            </a:r>
          </a:p>
        </p:txBody>
      </p:sp>
      <p:sp>
        <p:nvSpPr>
          <p:cNvPr id="33" name="Platshållare för text 18">
            <a:extLst>
              <a:ext uri="{FF2B5EF4-FFF2-40B4-BE49-F238E27FC236}">
                <a16:creationId xmlns:a16="http://schemas.microsoft.com/office/drawing/2014/main" id="{54F3D6E0-DAA6-A84B-A1B6-53A9B9FB7B8B}"/>
              </a:ext>
            </a:extLst>
          </p:cNvPr>
          <p:cNvSpPr>
            <a:spLocks noGrp="1"/>
          </p:cNvSpPr>
          <p:nvPr>
            <p:ph type="body" sz="quarter" idx="18"/>
          </p:nvPr>
        </p:nvSpPr>
        <p:spPr>
          <a:xfrm flipH="1">
            <a:off x="6096000" y="723207"/>
            <a:ext cx="2985442" cy="2010670"/>
          </a:xfrm>
          <a:prstGeom prst="wedgeEllipseCallout">
            <a:avLst/>
          </a:prstGeom>
          <a:ln w="76200">
            <a:solidFill>
              <a:schemeClr val="accent5"/>
            </a:solidFill>
          </a:ln>
        </p:spPr>
        <p:txBody>
          <a:bodyPr anchor="ctr">
            <a:noAutofit/>
          </a:bodyPr>
          <a:lstStyle>
            <a:lvl1pPr marL="0" indent="0" algn="ctr">
              <a:buFontTx/>
              <a:buNone/>
              <a:defRPr sz="1600"/>
            </a:lvl1pPr>
            <a:lvl2pPr marL="457200" indent="0" algn="ctr">
              <a:buFontTx/>
              <a:buNone/>
              <a:defRPr sz="1600"/>
            </a:lvl2pPr>
            <a:lvl3pPr marL="914400" indent="0" algn="ctr">
              <a:buFontTx/>
              <a:buNone/>
              <a:defRPr sz="1600"/>
            </a:lvl3pPr>
            <a:lvl4pPr marL="1371600" indent="0" algn="ctr">
              <a:buFontTx/>
              <a:buNone/>
              <a:defRPr sz="1600"/>
            </a:lvl4pPr>
            <a:lvl5pPr marL="1828800" indent="0" algn="ctr">
              <a:buFontTx/>
              <a:buNone/>
              <a:defRPr sz="1600"/>
            </a:lvl5pPr>
          </a:lstStyle>
          <a:p>
            <a:pPr lvl="0"/>
            <a:r>
              <a:rPr lang="sv-SE"/>
              <a:t>Klicka här för att ändra format på bakgrundstexten</a:t>
            </a:r>
          </a:p>
        </p:txBody>
      </p:sp>
      <p:sp>
        <p:nvSpPr>
          <p:cNvPr id="34" name="Platshållare för text 18">
            <a:extLst>
              <a:ext uri="{FF2B5EF4-FFF2-40B4-BE49-F238E27FC236}">
                <a16:creationId xmlns:a16="http://schemas.microsoft.com/office/drawing/2014/main" id="{B1EA1273-89DD-6445-9EE1-FC0B86959665}"/>
              </a:ext>
            </a:extLst>
          </p:cNvPr>
          <p:cNvSpPr>
            <a:spLocks noGrp="1"/>
          </p:cNvSpPr>
          <p:nvPr>
            <p:ph type="body" sz="quarter" idx="19"/>
          </p:nvPr>
        </p:nvSpPr>
        <p:spPr>
          <a:xfrm flipH="1">
            <a:off x="2139230" y="3421772"/>
            <a:ext cx="1942318" cy="1569589"/>
          </a:xfrm>
          <a:prstGeom prst="wedgeRoundRectCallout">
            <a:avLst/>
          </a:prstGeom>
          <a:ln w="76200">
            <a:solidFill>
              <a:schemeClr val="accent3"/>
            </a:solidFill>
          </a:ln>
        </p:spPr>
        <p:txBody>
          <a:bodyPr anchor="ctr">
            <a:noAutofit/>
          </a:bodyPr>
          <a:lstStyle>
            <a:lvl1pPr marL="0" indent="0" algn="ctr">
              <a:buFontTx/>
              <a:buNone/>
              <a:defRPr sz="1600"/>
            </a:lvl1pPr>
            <a:lvl2pPr marL="457200" indent="0" algn="ctr">
              <a:buFontTx/>
              <a:buNone/>
              <a:defRPr sz="1600"/>
            </a:lvl2pPr>
            <a:lvl3pPr marL="914400" indent="0" algn="ctr">
              <a:buFontTx/>
              <a:buNone/>
              <a:defRPr sz="1600"/>
            </a:lvl3pPr>
            <a:lvl4pPr marL="1371600" indent="0" algn="ctr">
              <a:buFontTx/>
              <a:buNone/>
              <a:defRPr sz="1600"/>
            </a:lvl4pPr>
            <a:lvl5pPr marL="1828800" indent="0" algn="ctr">
              <a:buFontTx/>
              <a:buNone/>
              <a:defRPr sz="1600"/>
            </a:lvl5pPr>
          </a:lstStyle>
          <a:p>
            <a:pPr lvl="0"/>
            <a:r>
              <a:rPr lang="sv-SE"/>
              <a:t>Klicka här för att ändra format på bakgrundstexten</a:t>
            </a:r>
          </a:p>
        </p:txBody>
      </p:sp>
      <p:sp>
        <p:nvSpPr>
          <p:cNvPr id="35" name="Platshållare för text 18">
            <a:extLst>
              <a:ext uri="{FF2B5EF4-FFF2-40B4-BE49-F238E27FC236}">
                <a16:creationId xmlns:a16="http://schemas.microsoft.com/office/drawing/2014/main" id="{71DD8CC5-B862-6149-BF15-30FD9562346E}"/>
              </a:ext>
            </a:extLst>
          </p:cNvPr>
          <p:cNvSpPr>
            <a:spLocks noGrp="1"/>
          </p:cNvSpPr>
          <p:nvPr>
            <p:ph type="body" sz="quarter" idx="20"/>
          </p:nvPr>
        </p:nvSpPr>
        <p:spPr>
          <a:xfrm>
            <a:off x="8083698" y="3201231"/>
            <a:ext cx="2985442" cy="2010670"/>
          </a:xfrm>
          <a:prstGeom prst="wedgeRoundRectCallout">
            <a:avLst/>
          </a:prstGeom>
          <a:ln w="76200">
            <a:solidFill>
              <a:schemeClr val="accent4"/>
            </a:solidFill>
          </a:ln>
        </p:spPr>
        <p:txBody>
          <a:bodyPr anchor="ctr">
            <a:noAutofit/>
          </a:bodyPr>
          <a:lstStyle>
            <a:lvl1pPr marL="0" indent="0" algn="ctr">
              <a:buFontTx/>
              <a:buNone/>
              <a:defRPr sz="1600"/>
            </a:lvl1pPr>
            <a:lvl2pPr marL="457200" indent="0" algn="ctr">
              <a:buFontTx/>
              <a:buNone/>
              <a:defRPr sz="1600"/>
            </a:lvl2pPr>
            <a:lvl3pPr marL="914400" indent="0" algn="ctr">
              <a:buFontTx/>
              <a:buNone/>
              <a:defRPr sz="1600"/>
            </a:lvl3pPr>
            <a:lvl4pPr marL="1371600" indent="0" algn="ctr">
              <a:buFontTx/>
              <a:buNone/>
              <a:defRPr sz="1600"/>
            </a:lvl4pPr>
            <a:lvl5pPr marL="1828800" indent="0" algn="ctr">
              <a:buFontTx/>
              <a:buNone/>
              <a:defRPr sz="1600"/>
            </a:lvl5pPr>
          </a:lstStyle>
          <a:p>
            <a:pPr lvl="0"/>
            <a:r>
              <a:rPr lang="sv-SE"/>
              <a:t>Klicka här för att ändra format på bakgrundstexten</a:t>
            </a:r>
          </a:p>
        </p:txBody>
      </p:sp>
      <p:sp>
        <p:nvSpPr>
          <p:cNvPr id="36" name="Platshållare för text 18">
            <a:extLst>
              <a:ext uri="{FF2B5EF4-FFF2-40B4-BE49-F238E27FC236}">
                <a16:creationId xmlns:a16="http://schemas.microsoft.com/office/drawing/2014/main" id="{98E44E95-4A91-C746-BC2D-B71FB65525DE}"/>
              </a:ext>
            </a:extLst>
          </p:cNvPr>
          <p:cNvSpPr>
            <a:spLocks noGrp="1"/>
          </p:cNvSpPr>
          <p:nvPr>
            <p:ph type="body" sz="quarter" idx="21"/>
          </p:nvPr>
        </p:nvSpPr>
        <p:spPr>
          <a:xfrm>
            <a:off x="4608109" y="3346727"/>
            <a:ext cx="3106101" cy="1063198"/>
          </a:xfrm>
          <a:prstGeom prst="wedgeRoundRectCallout">
            <a:avLst/>
          </a:prstGeom>
          <a:ln w="76200">
            <a:solidFill>
              <a:schemeClr val="accent2"/>
            </a:solidFill>
          </a:ln>
        </p:spPr>
        <p:txBody>
          <a:bodyPr anchor="ctr">
            <a:noAutofit/>
          </a:bodyPr>
          <a:lstStyle>
            <a:lvl1pPr marL="0" indent="0" algn="ctr">
              <a:buFontTx/>
              <a:buNone/>
              <a:defRPr sz="1600"/>
            </a:lvl1pPr>
            <a:lvl2pPr marL="457200" indent="0" algn="ctr">
              <a:buFontTx/>
              <a:buNone/>
              <a:defRPr sz="1600"/>
            </a:lvl2pPr>
            <a:lvl3pPr marL="914400" indent="0" algn="ctr">
              <a:buFontTx/>
              <a:buNone/>
              <a:defRPr sz="1600"/>
            </a:lvl3pPr>
            <a:lvl4pPr marL="1371600" indent="0" algn="ctr">
              <a:buFontTx/>
              <a:buNone/>
              <a:defRPr sz="1600"/>
            </a:lvl4pPr>
            <a:lvl5pPr marL="1828800" indent="0" algn="ctr">
              <a:buFontTx/>
              <a:buNone/>
              <a:defRPr sz="1600"/>
            </a:lvl5pPr>
          </a:lstStyle>
          <a:p>
            <a:pPr lvl="0"/>
            <a:r>
              <a:rPr lang="sv-SE"/>
              <a:t>Klicka här för att ändra format på bakgrundstexten</a:t>
            </a:r>
          </a:p>
        </p:txBody>
      </p:sp>
    </p:spTree>
    <p:extLst>
      <p:ext uri="{BB962C8B-B14F-4D97-AF65-F5344CB8AC3E}">
        <p14:creationId xmlns:p14="http://schemas.microsoft.com/office/powerpoint/2010/main" val="211924178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p:cSld name="3_SKALFRÅGOR_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5F6B4DFA-5151-3A48-B08C-C6850C313624}"/>
              </a:ext>
            </a:extLst>
          </p:cNvPr>
          <p:cNvSpPr>
            <a:spLocks noGrp="1"/>
          </p:cNvSpPr>
          <p:nvPr>
            <p:ph type="title" hasCustomPrompt="1"/>
          </p:nvPr>
        </p:nvSpPr>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587903FC-09E0-1C45-8A48-6BC47A509A17}"/>
              </a:ext>
            </a:extLst>
          </p:cNvPr>
          <p:cNvSpPr>
            <a:spLocks noGrp="1"/>
          </p:cNvSpPr>
          <p:nvPr>
            <p:ph idx="1"/>
          </p:nvPr>
        </p:nvSpPr>
        <p:spPr>
          <a:xfrm>
            <a:off x="838200" y="1825625"/>
            <a:ext cx="8142249"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a:extLst>
              <a:ext uri="{FF2B5EF4-FFF2-40B4-BE49-F238E27FC236}">
                <a16:creationId xmlns:a16="http://schemas.microsoft.com/office/drawing/2014/main" id="{B9C9BF74-276B-0B41-A0BB-4EFCD9D8E47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3B36C51-5841-DE41-AEE8-D0F1038B2FAC}"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45F574A9-57AA-F14A-B907-C170BFC2F28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B1C8DAD-085B-E142-93EA-FAE1A272CE3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CE435A-6DF5-7941-898C-08DA68618E38}"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7" name="Platshållare för text 2">
            <a:extLst>
              <a:ext uri="{FF2B5EF4-FFF2-40B4-BE49-F238E27FC236}">
                <a16:creationId xmlns:a16="http://schemas.microsoft.com/office/drawing/2014/main" id="{E08648F2-895E-EA42-9DCC-7B811548704C}"/>
              </a:ext>
            </a:extLst>
          </p:cNvPr>
          <p:cNvSpPr>
            <a:spLocks noGrp="1"/>
          </p:cNvSpPr>
          <p:nvPr>
            <p:ph type="body" sz="quarter" idx="18" hasCustomPrompt="1"/>
          </p:nvPr>
        </p:nvSpPr>
        <p:spPr>
          <a:xfrm>
            <a:off x="9240482" y="2326614"/>
            <a:ext cx="2765448" cy="3649313"/>
          </a:xfrm>
        </p:spPr>
        <p:txBody>
          <a:bodyPr anchor="t">
            <a:normAutofit/>
          </a:bodyPr>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600"/>
            </a:lvl1pPr>
          </a:lstStyle>
          <a:p>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p:txBody>
      </p:sp>
      <p:sp>
        <p:nvSpPr>
          <p:cNvPr id="8" name="Platshållare för text 4">
            <a:extLst>
              <a:ext uri="{FF2B5EF4-FFF2-40B4-BE49-F238E27FC236}">
                <a16:creationId xmlns:a16="http://schemas.microsoft.com/office/drawing/2014/main" id="{68B4DF00-10BA-8447-AC8D-C9540AE26CBD}"/>
              </a:ext>
            </a:extLst>
          </p:cNvPr>
          <p:cNvSpPr>
            <a:spLocks noGrp="1"/>
          </p:cNvSpPr>
          <p:nvPr>
            <p:ph type="body" sz="quarter" idx="19" hasCustomPrompt="1"/>
          </p:nvPr>
        </p:nvSpPr>
        <p:spPr>
          <a:xfrm>
            <a:off x="9240482" y="1828283"/>
            <a:ext cx="2951518" cy="360735"/>
          </a:xfrm>
        </p:spPr>
        <p:txBody>
          <a:bodyPr>
            <a:normAutofit/>
          </a:bodyPr>
          <a:lstStyle>
            <a:lvl1pPr marL="0" indent="0">
              <a:buFontTx/>
              <a:buNone/>
              <a:defRPr sz="2000"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Rubrik värde</a:t>
            </a:r>
          </a:p>
        </p:txBody>
      </p:sp>
    </p:spTree>
    <p:extLst>
      <p:ext uri="{BB962C8B-B14F-4D97-AF65-F5344CB8AC3E}">
        <p14:creationId xmlns:p14="http://schemas.microsoft.com/office/powerpoint/2010/main" val="1023698127"/>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p:cSld name="3_SKALFRÅGOR_2 delar">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F14C63FD-E188-C04A-AB55-B0B4EA3D40AB}"/>
              </a:ext>
            </a:extLst>
          </p:cNvPr>
          <p:cNvSpPr>
            <a:spLocks noGrp="1"/>
          </p:cNvSpPr>
          <p:nvPr>
            <p:ph type="title" hasCustomPrompt="1"/>
          </p:nvPr>
        </p:nvSpPr>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A070175E-F3AA-F14E-A67C-FAC5E9CD8DF4}"/>
              </a:ext>
            </a:extLst>
          </p:cNvPr>
          <p:cNvSpPr>
            <a:spLocks noGrp="1"/>
          </p:cNvSpPr>
          <p:nvPr>
            <p:ph sz="half" idx="1"/>
          </p:nvPr>
        </p:nvSpPr>
        <p:spPr>
          <a:xfrm>
            <a:off x="5039341" y="1837241"/>
            <a:ext cx="3964258"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innehåll 3">
            <a:extLst>
              <a:ext uri="{FF2B5EF4-FFF2-40B4-BE49-F238E27FC236}">
                <a16:creationId xmlns:a16="http://schemas.microsoft.com/office/drawing/2014/main" id="{7294A0EB-AB94-A342-9D72-B16B5D7294B7}"/>
              </a:ext>
            </a:extLst>
          </p:cNvPr>
          <p:cNvSpPr>
            <a:spLocks noGrp="1"/>
          </p:cNvSpPr>
          <p:nvPr>
            <p:ph sz="half" idx="2"/>
          </p:nvPr>
        </p:nvSpPr>
        <p:spPr>
          <a:xfrm>
            <a:off x="838199" y="1847850"/>
            <a:ext cx="3964259"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5" name="Platshållare för datum 4">
            <a:extLst>
              <a:ext uri="{FF2B5EF4-FFF2-40B4-BE49-F238E27FC236}">
                <a16:creationId xmlns:a16="http://schemas.microsoft.com/office/drawing/2014/main" id="{0A35A535-7872-C440-8076-53673BF6BA5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3B36C51-5841-DE41-AEE8-D0F1038B2FAC}"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sidfot 5">
            <a:extLst>
              <a:ext uri="{FF2B5EF4-FFF2-40B4-BE49-F238E27FC236}">
                <a16:creationId xmlns:a16="http://schemas.microsoft.com/office/drawing/2014/main" id="{904CD552-D7A5-4B40-82BD-9DF6031F5907}"/>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7" name="Platshållare för bildnummer 6">
            <a:extLst>
              <a:ext uri="{FF2B5EF4-FFF2-40B4-BE49-F238E27FC236}">
                <a16:creationId xmlns:a16="http://schemas.microsoft.com/office/drawing/2014/main" id="{844F20B4-F64A-C245-B48A-3DAA76B268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CE435A-6DF5-7941-898C-08DA68618E38}"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8" name="Platshållare för text 2">
            <a:extLst>
              <a:ext uri="{FF2B5EF4-FFF2-40B4-BE49-F238E27FC236}">
                <a16:creationId xmlns:a16="http://schemas.microsoft.com/office/drawing/2014/main" id="{7E5BC5DC-DFA7-E549-BFFE-2193028A6F33}"/>
              </a:ext>
            </a:extLst>
          </p:cNvPr>
          <p:cNvSpPr>
            <a:spLocks noGrp="1"/>
          </p:cNvSpPr>
          <p:nvPr>
            <p:ph type="body" sz="quarter" idx="18" hasCustomPrompt="1"/>
          </p:nvPr>
        </p:nvSpPr>
        <p:spPr>
          <a:xfrm>
            <a:off x="9240482" y="2326614"/>
            <a:ext cx="2765448" cy="3649313"/>
          </a:xfrm>
        </p:spPr>
        <p:txBody>
          <a:bodyPr anchor="t">
            <a:normAutofit/>
          </a:bodyPr>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600"/>
            </a:lvl1pPr>
          </a:lstStyle>
          <a:p>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p:txBody>
      </p:sp>
      <p:sp>
        <p:nvSpPr>
          <p:cNvPr id="9" name="Platshållare för text 4">
            <a:extLst>
              <a:ext uri="{FF2B5EF4-FFF2-40B4-BE49-F238E27FC236}">
                <a16:creationId xmlns:a16="http://schemas.microsoft.com/office/drawing/2014/main" id="{B11D180E-E89E-EF43-B51F-BFD1F587D612}"/>
              </a:ext>
            </a:extLst>
          </p:cNvPr>
          <p:cNvSpPr>
            <a:spLocks noGrp="1"/>
          </p:cNvSpPr>
          <p:nvPr>
            <p:ph type="body" sz="quarter" idx="19" hasCustomPrompt="1"/>
          </p:nvPr>
        </p:nvSpPr>
        <p:spPr>
          <a:xfrm>
            <a:off x="9240482" y="1828283"/>
            <a:ext cx="2951518" cy="360735"/>
          </a:xfrm>
        </p:spPr>
        <p:txBody>
          <a:bodyPr>
            <a:normAutofit/>
          </a:bodyPr>
          <a:lstStyle>
            <a:lvl1pPr marL="0" indent="0">
              <a:buFontTx/>
              <a:buNone/>
              <a:defRPr sz="2000"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Rubrik värde</a:t>
            </a:r>
          </a:p>
        </p:txBody>
      </p:sp>
    </p:spTree>
    <p:extLst>
      <p:ext uri="{BB962C8B-B14F-4D97-AF65-F5344CB8AC3E}">
        <p14:creationId xmlns:p14="http://schemas.microsoft.com/office/powerpoint/2010/main" val="412064114"/>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p:cSld name="1_Pratbubblor">
    <p:spTree>
      <p:nvGrpSpPr>
        <p:cNvPr id="1" name=""/>
        <p:cNvGrpSpPr/>
        <p:nvPr/>
      </p:nvGrpSpPr>
      <p:grpSpPr>
        <a:xfrm>
          <a:off x="0" y="0"/>
          <a:ext cx="0" cy="0"/>
          <a:chOff x="0" y="0"/>
          <a:chExt cx="0" cy="0"/>
        </a:xfrm>
      </p:grpSpPr>
      <p:sp>
        <p:nvSpPr>
          <p:cNvPr id="270" name="Platshållare för datum 3">
            <a:extLst>
              <a:ext uri="{FF2B5EF4-FFF2-40B4-BE49-F238E27FC236}">
                <a16:creationId xmlns:a16="http://schemas.microsoft.com/office/drawing/2014/main" id="{A7F1DE12-22B4-E44E-954A-25C0E91EBBBD}"/>
              </a:ext>
            </a:extLst>
          </p:cNvPr>
          <p:cNvSpPr>
            <a:spLocks noGrp="1"/>
          </p:cNvSpPr>
          <p:nvPr>
            <p:ph type="dt" sz="half" idx="14"/>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271" name="Platshållare för sidfot 4">
            <a:extLst>
              <a:ext uri="{FF2B5EF4-FFF2-40B4-BE49-F238E27FC236}">
                <a16:creationId xmlns:a16="http://schemas.microsoft.com/office/drawing/2014/main" id="{5179AE4B-B3D6-B94E-9534-9080F89C5552}"/>
              </a:ext>
            </a:extLst>
          </p:cNvPr>
          <p:cNvSpPr>
            <a:spLocks noGrp="1"/>
          </p:cNvSpPr>
          <p:nvPr>
            <p:ph type="ftr" sz="quarter" idx="15"/>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272" name="Platshållare för bildnummer 5">
            <a:extLst>
              <a:ext uri="{FF2B5EF4-FFF2-40B4-BE49-F238E27FC236}">
                <a16:creationId xmlns:a16="http://schemas.microsoft.com/office/drawing/2014/main" id="{5EEC228F-BF9F-EB42-AB6B-9DA52B111E0C}"/>
              </a:ext>
            </a:extLst>
          </p:cNvPr>
          <p:cNvSpPr>
            <a:spLocks noGrp="1"/>
          </p:cNvSpPr>
          <p:nvPr>
            <p:ph type="sldNum" sz="quarter" idx="16"/>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273" name="Bildobjekt 272">
            <a:extLst>
              <a:ext uri="{FF2B5EF4-FFF2-40B4-BE49-F238E27FC236}">
                <a16:creationId xmlns:a16="http://schemas.microsoft.com/office/drawing/2014/main" id="{57C84AEE-F557-3447-A6C5-E8707820D8EB}"/>
              </a:ext>
            </a:extLst>
          </p:cNvPr>
          <p:cNvPicPr>
            <a:picLocks noChangeAspect="1"/>
          </p:cNvPicPr>
          <p:nvPr/>
        </p:nvPicPr>
        <p:blipFill>
          <a:blip r:embed="rId2"/>
          <a:stretch>
            <a:fillRect/>
          </a:stretch>
        </p:blipFill>
        <p:spPr>
          <a:xfrm>
            <a:off x="10763766" y="6310561"/>
            <a:ext cx="1167367" cy="410914"/>
          </a:xfrm>
          <a:prstGeom prst="rect">
            <a:avLst/>
          </a:prstGeom>
        </p:spPr>
      </p:pic>
      <p:sp>
        <p:nvSpPr>
          <p:cNvPr id="19" name="Platshållare för text 18">
            <a:extLst>
              <a:ext uri="{FF2B5EF4-FFF2-40B4-BE49-F238E27FC236}">
                <a16:creationId xmlns:a16="http://schemas.microsoft.com/office/drawing/2014/main" id="{43CCD7B4-547C-474A-969F-6D8A6AE33118}"/>
              </a:ext>
            </a:extLst>
          </p:cNvPr>
          <p:cNvSpPr>
            <a:spLocks noGrp="1"/>
          </p:cNvSpPr>
          <p:nvPr>
            <p:ph type="body" sz="quarter" idx="17"/>
          </p:nvPr>
        </p:nvSpPr>
        <p:spPr>
          <a:xfrm>
            <a:off x="2715270" y="723207"/>
            <a:ext cx="2985442" cy="2010670"/>
          </a:xfrm>
          <a:prstGeom prst="wedgeEllipseCallout">
            <a:avLst/>
          </a:prstGeom>
          <a:ln w="76200">
            <a:solidFill>
              <a:schemeClr val="accent4"/>
            </a:solidFill>
          </a:ln>
        </p:spPr>
        <p:txBody>
          <a:bodyPr anchor="ctr">
            <a:noAutofit/>
          </a:bodyPr>
          <a:lstStyle>
            <a:lvl1pPr marL="0" indent="0" algn="ctr">
              <a:buFontTx/>
              <a:buNone/>
              <a:defRPr sz="1600"/>
            </a:lvl1pPr>
            <a:lvl2pPr marL="457200" indent="0" algn="ctr">
              <a:buFontTx/>
              <a:buNone/>
              <a:defRPr sz="1600"/>
            </a:lvl2pPr>
            <a:lvl3pPr marL="914400" indent="0" algn="ctr">
              <a:buFontTx/>
              <a:buNone/>
              <a:defRPr sz="1600"/>
            </a:lvl3pPr>
            <a:lvl4pPr marL="1371600" indent="0" algn="ctr">
              <a:buFontTx/>
              <a:buNone/>
              <a:defRPr sz="1600"/>
            </a:lvl4pPr>
            <a:lvl5pPr marL="1828800" indent="0" algn="ctr">
              <a:buFontTx/>
              <a:buNone/>
              <a:defRPr sz="1600"/>
            </a:lvl5pPr>
          </a:lstStyle>
          <a:p>
            <a:pPr lvl="0"/>
            <a:r>
              <a:rPr lang="sv-SE"/>
              <a:t>Klicka här för att ändra format på bakgrundstexten</a:t>
            </a:r>
          </a:p>
        </p:txBody>
      </p:sp>
      <p:sp>
        <p:nvSpPr>
          <p:cNvPr id="33" name="Platshållare för text 18">
            <a:extLst>
              <a:ext uri="{FF2B5EF4-FFF2-40B4-BE49-F238E27FC236}">
                <a16:creationId xmlns:a16="http://schemas.microsoft.com/office/drawing/2014/main" id="{54F3D6E0-DAA6-A84B-A1B6-53A9B9FB7B8B}"/>
              </a:ext>
            </a:extLst>
          </p:cNvPr>
          <p:cNvSpPr>
            <a:spLocks noGrp="1"/>
          </p:cNvSpPr>
          <p:nvPr>
            <p:ph type="body" sz="quarter" idx="18"/>
          </p:nvPr>
        </p:nvSpPr>
        <p:spPr>
          <a:xfrm flipH="1">
            <a:off x="6096000" y="723207"/>
            <a:ext cx="2985442" cy="2010670"/>
          </a:xfrm>
          <a:prstGeom prst="wedgeEllipseCallout">
            <a:avLst/>
          </a:prstGeom>
          <a:ln w="76200">
            <a:solidFill>
              <a:schemeClr val="accent2"/>
            </a:solidFill>
          </a:ln>
        </p:spPr>
        <p:txBody>
          <a:bodyPr anchor="ctr">
            <a:noAutofit/>
          </a:bodyPr>
          <a:lstStyle>
            <a:lvl1pPr marL="0" indent="0" algn="ctr">
              <a:buFontTx/>
              <a:buNone/>
              <a:defRPr sz="1600"/>
            </a:lvl1pPr>
            <a:lvl2pPr marL="457200" indent="0" algn="ctr">
              <a:buFontTx/>
              <a:buNone/>
              <a:defRPr sz="1600"/>
            </a:lvl2pPr>
            <a:lvl3pPr marL="914400" indent="0" algn="ctr">
              <a:buFontTx/>
              <a:buNone/>
              <a:defRPr sz="1600"/>
            </a:lvl3pPr>
            <a:lvl4pPr marL="1371600" indent="0" algn="ctr">
              <a:buFontTx/>
              <a:buNone/>
              <a:defRPr sz="1600"/>
            </a:lvl4pPr>
            <a:lvl5pPr marL="1828800" indent="0" algn="ctr">
              <a:buFontTx/>
              <a:buNone/>
              <a:defRPr sz="1600"/>
            </a:lvl5pPr>
          </a:lstStyle>
          <a:p>
            <a:pPr lvl="0"/>
            <a:r>
              <a:rPr lang="sv-SE"/>
              <a:t>Klicka här för att ändra format på bakgrundstexten</a:t>
            </a:r>
          </a:p>
        </p:txBody>
      </p:sp>
      <p:sp>
        <p:nvSpPr>
          <p:cNvPr id="34" name="Platshållare för text 18">
            <a:extLst>
              <a:ext uri="{FF2B5EF4-FFF2-40B4-BE49-F238E27FC236}">
                <a16:creationId xmlns:a16="http://schemas.microsoft.com/office/drawing/2014/main" id="{B1EA1273-89DD-6445-9EE1-FC0B86959665}"/>
              </a:ext>
            </a:extLst>
          </p:cNvPr>
          <p:cNvSpPr>
            <a:spLocks noGrp="1"/>
          </p:cNvSpPr>
          <p:nvPr>
            <p:ph type="body" sz="quarter" idx="19"/>
          </p:nvPr>
        </p:nvSpPr>
        <p:spPr>
          <a:xfrm flipH="1">
            <a:off x="2139230" y="3421772"/>
            <a:ext cx="1942318" cy="1569589"/>
          </a:xfrm>
          <a:prstGeom prst="wedgeRoundRectCallout">
            <a:avLst/>
          </a:prstGeom>
          <a:ln w="76200">
            <a:solidFill>
              <a:schemeClr val="accent3"/>
            </a:solidFill>
          </a:ln>
        </p:spPr>
        <p:txBody>
          <a:bodyPr anchor="ctr">
            <a:noAutofit/>
          </a:bodyPr>
          <a:lstStyle>
            <a:lvl1pPr marL="0" indent="0" algn="ctr">
              <a:buFontTx/>
              <a:buNone/>
              <a:defRPr sz="1600"/>
            </a:lvl1pPr>
            <a:lvl2pPr marL="457200" indent="0" algn="ctr">
              <a:buFontTx/>
              <a:buNone/>
              <a:defRPr sz="1600"/>
            </a:lvl2pPr>
            <a:lvl3pPr marL="914400" indent="0" algn="ctr">
              <a:buFontTx/>
              <a:buNone/>
              <a:defRPr sz="1600"/>
            </a:lvl3pPr>
            <a:lvl4pPr marL="1371600" indent="0" algn="ctr">
              <a:buFontTx/>
              <a:buNone/>
              <a:defRPr sz="1600"/>
            </a:lvl4pPr>
            <a:lvl5pPr marL="1828800" indent="0" algn="ctr">
              <a:buFontTx/>
              <a:buNone/>
              <a:defRPr sz="1600"/>
            </a:lvl5pPr>
          </a:lstStyle>
          <a:p>
            <a:pPr lvl="0"/>
            <a:r>
              <a:rPr lang="sv-SE"/>
              <a:t>Klicka här för att ändra format på bakgrundstexten</a:t>
            </a:r>
          </a:p>
        </p:txBody>
      </p:sp>
      <p:sp>
        <p:nvSpPr>
          <p:cNvPr id="35" name="Platshållare för text 18">
            <a:extLst>
              <a:ext uri="{FF2B5EF4-FFF2-40B4-BE49-F238E27FC236}">
                <a16:creationId xmlns:a16="http://schemas.microsoft.com/office/drawing/2014/main" id="{71DD8CC5-B862-6149-BF15-30FD9562346E}"/>
              </a:ext>
            </a:extLst>
          </p:cNvPr>
          <p:cNvSpPr>
            <a:spLocks noGrp="1"/>
          </p:cNvSpPr>
          <p:nvPr>
            <p:ph type="body" sz="quarter" idx="20"/>
          </p:nvPr>
        </p:nvSpPr>
        <p:spPr>
          <a:xfrm>
            <a:off x="8083698" y="3201231"/>
            <a:ext cx="2985442" cy="2010670"/>
          </a:xfrm>
          <a:prstGeom prst="wedgeRoundRectCallout">
            <a:avLst/>
          </a:prstGeom>
          <a:ln w="76200">
            <a:solidFill>
              <a:schemeClr val="accent4"/>
            </a:solidFill>
          </a:ln>
        </p:spPr>
        <p:txBody>
          <a:bodyPr anchor="ctr">
            <a:noAutofit/>
          </a:bodyPr>
          <a:lstStyle>
            <a:lvl1pPr marL="0" indent="0" algn="ctr">
              <a:buFontTx/>
              <a:buNone/>
              <a:defRPr sz="1600"/>
            </a:lvl1pPr>
            <a:lvl2pPr marL="457200" indent="0" algn="ctr">
              <a:buFontTx/>
              <a:buNone/>
              <a:defRPr sz="1600"/>
            </a:lvl2pPr>
            <a:lvl3pPr marL="914400" indent="0" algn="ctr">
              <a:buFontTx/>
              <a:buNone/>
              <a:defRPr sz="1600"/>
            </a:lvl3pPr>
            <a:lvl4pPr marL="1371600" indent="0" algn="ctr">
              <a:buFontTx/>
              <a:buNone/>
              <a:defRPr sz="1600"/>
            </a:lvl4pPr>
            <a:lvl5pPr marL="1828800" indent="0" algn="ctr">
              <a:buFontTx/>
              <a:buNone/>
              <a:defRPr sz="1600"/>
            </a:lvl5pPr>
          </a:lstStyle>
          <a:p>
            <a:pPr lvl="0"/>
            <a:r>
              <a:rPr lang="sv-SE"/>
              <a:t>Klicka här för att ändra format på bakgrundstexten</a:t>
            </a:r>
          </a:p>
        </p:txBody>
      </p:sp>
      <p:sp>
        <p:nvSpPr>
          <p:cNvPr id="36" name="Platshållare för text 18">
            <a:extLst>
              <a:ext uri="{FF2B5EF4-FFF2-40B4-BE49-F238E27FC236}">
                <a16:creationId xmlns:a16="http://schemas.microsoft.com/office/drawing/2014/main" id="{98E44E95-4A91-C746-BC2D-B71FB65525DE}"/>
              </a:ext>
            </a:extLst>
          </p:cNvPr>
          <p:cNvSpPr>
            <a:spLocks noGrp="1"/>
          </p:cNvSpPr>
          <p:nvPr>
            <p:ph type="body" sz="quarter" idx="21"/>
          </p:nvPr>
        </p:nvSpPr>
        <p:spPr>
          <a:xfrm>
            <a:off x="4608109" y="3346727"/>
            <a:ext cx="3106101" cy="1063198"/>
          </a:xfrm>
          <a:prstGeom prst="wedgeRoundRectCallout">
            <a:avLst/>
          </a:prstGeom>
          <a:ln w="76200">
            <a:solidFill>
              <a:schemeClr val="accent2"/>
            </a:solidFill>
          </a:ln>
        </p:spPr>
        <p:txBody>
          <a:bodyPr anchor="ctr">
            <a:noAutofit/>
          </a:bodyPr>
          <a:lstStyle>
            <a:lvl1pPr marL="0" indent="0" algn="ctr">
              <a:buFontTx/>
              <a:buNone/>
              <a:defRPr sz="1600"/>
            </a:lvl1pPr>
            <a:lvl2pPr marL="457200" indent="0" algn="ctr">
              <a:buFontTx/>
              <a:buNone/>
              <a:defRPr sz="1600"/>
            </a:lvl2pPr>
            <a:lvl3pPr marL="914400" indent="0" algn="ctr">
              <a:buFontTx/>
              <a:buNone/>
              <a:defRPr sz="1600"/>
            </a:lvl3pPr>
            <a:lvl4pPr marL="1371600" indent="0" algn="ctr">
              <a:buFontTx/>
              <a:buNone/>
              <a:defRPr sz="1600"/>
            </a:lvl4pPr>
            <a:lvl5pPr marL="1828800" indent="0" algn="ctr">
              <a:buFontTx/>
              <a:buNone/>
              <a:defRPr sz="1600"/>
            </a:lvl5pPr>
          </a:lstStyle>
          <a:p>
            <a:pPr lvl="0"/>
            <a:r>
              <a:rPr lang="sv-SE"/>
              <a:t>Klicka här för att ändra format på bakgrundstexten</a:t>
            </a:r>
          </a:p>
        </p:txBody>
      </p:sp>
    </p:spTree>
    <p:extLst>
      <p:ext uri="{BB962C8B-B14F-4D97-AF65-F5344CB8AC3E}">
        <p14:creationId xmlns:p14="http://schemas.microsoft.com/office/powerpoint/2010/main" val="284598329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p:cSld name="1_Hejdå, pil, ett nam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4326204" y="1545082"/>
            <a:ext cx="9239023" cy="698800"/>
          </a:xfrm>
        </p:spPr>
        <p:txBody>
          <a:bodyPr anchor="b">
            <a:normAutofit/>
          </a:bodyPr>
          <a:lstStyle>
            <a:lvl1pPr algn="l">
              <a:defRPr sz="2400"/>
            </a:lvl1pPr>
          </a:lstStyle>
          <a:p>
            <a:r>
              <a:rPr lang="sv-SE"/>
              <a:t>Klicka här för att ändra mall för rubrikformat</a:t>
            </a:r>
          </a:p>
        </p:txBody>
      </p:sp>
      <p:sp>
        <p:nvSpPr>
          <p:cNvPr id="24" name="AutoShape 76">
            <a:extLst>
              <a:ext uri="{FF2B5EF4-FFF2-40B4-BE49-F238E27FC236}">
                <a16:creationId xmlns:a16="http://schemas.microsoft.com/office/drawing/2014/main" id="{0C7441DB-BF34-9540-B284-0CEFAEAEFE59}"/>
              </a:ext>
            </a:extLst>
          </p:cNvPr>
          <p:cNvSpPr>
            <a:spLocks/>
          </p:cNvSpPr>
          <p:nvPr/>
        </p:nvSpPr>
        <p:spPr bwMode="auto">
          <a:xfrm>
            <a:off x="4436459" y="3968288"/>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57E32A73-1C59-484A-A0B3-D1F9AD94A029}"/>
              </a:ext>
            </a:extLst>
          </p:cNvPr>
          <p:cNvSpPr>
            <a:spLocks/>
          </p:cNvSpPr>
          <p:nvPr/>
        </p:nvSpPr>
        <p:spPr bwMode="auto">
          <a:xfrm>
            <a:off x="4425259" y="3600705"/>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A77DE4A6-130C-0146-8E69-B4D00549343F}"/>
              </a:ext>
            </a:extLst>
          </p:cNvPr>
          <p:cNvSpPr>
            <a:spLocks/>
          </p:cNvSpPr>
          <p:nvPr/>
        </p:nvSpPr>
        <p:spPr bwMode="auto">
          <a:xfrm>
            <a:off x="4477359" y="4303031"/>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4" name="Platshållare för text 3">
            <a:extLst>
              <a:ext uri="{FF2B5EF4-FFF2-40B4-BE49-F238E27FC236}">
                <a16:creationId xmlns:a16="http://schemas.microsoft.com/office/drawing/2014/main" id="{6F7FF8BB-BC12-A047-8B40-36024450A97D}"/>
              </a:ext>
            </a:extLst>
          </p:cNvPr>
          <p:cNvSpPr>
            <a:spLocks noGrp="1"/>
          </p:cNvSpPr>
          <p:nvPr>
            <p:ph type="body" sz="quarter" idx="15" hasCustomPrompt="1"/>
          </p:nvPr>
        </p:nvSpPr>
        <p:spPr>
          <a:xfrm>
            <a:off x="4332495" y="2636012"/>
            <a:ext cx="6253073" cy="493457"/>
          </a:xfrm>
        </p:spPr>
        <p:txBody>
          <a:bodyPr anchor="b">
            <a:noAutofit/>
          </a:bodyPr>
          <a:lstStyle>
            <a:lvl1pPr marL="0" indent="0" algn="l">
              <a:buFontTx/>
              <a:buNone/>
              <a:defRPr sz="2000" cap="all" baseline="0">
                <a:solidFill>
                  <a:schemeClr val="accent2"/>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15" name="Platshållare för text 3">
            <a:extLst>
              <a:ext uri="{FF2B5EF4-FFF2-40B4-BE49-F238E27FC236}">
                <a16:creationId xmlns:a16="http://schemas.microsoft.com/office/drawing/2014/main" id="{50BAC207-346A-254B-ABB3-7312791D8C6B}"/>
              </a:ext>
            </a:extLst>
          </p:cNvPr>
          <p:cNvSpPr>
            <a:spLocks noGrp="1"/>
          </p:cNvSpPr>
          <p:nvPr>
            <p:ph type="body" sz="quarter" idx="16" hasCustomPrompt="1"/>
          </p:nvPr>
        </p:nvSpPr>
        <p:spPr>
          <a:xfrm>
            <a:off x="4332495" y="3143590"/>
            <a:ext cx="6253073" cy="350407"/>
          </a:xfrm>
        </p:spPr>
        <p:txBody>
          <a:bodyPr anchor="b">
            <a:noAutofit/>
          </a:bodyPr>
          <a:lstStyle>
            <a:lvl1pPr marL="0" indent="0" algn="l">
              <a:buFontTx/>
              <a:buNone/>
              <a:defRPr sz="16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17" name="Platshållare för text 3">
            <a:extLst>
              <a:ext uri="{FF2B5EF4-FFF2-40B4-BE49-F238E27FC236}">
                <a16:creationId xmlns:a16="http://schemas.microsoft.com/office/drawing/2014/main" id="{032F4CCE-5721-0445-8DA7-54194FF2034D}"/>
              </a:ext>
            </a:extLst>
          </p:cNvPr>
          <p:cNvSpPr>
            <a:spLocks noGrp="1"/>
          </p:cNvSpPr>
          <p:nvPr>
            <p:ph type="body" sz="quarter" idx="17" hasCustomPrompt="1"/>
          </p:nvPr>
        </p:nvSpPr>
        <p:spPr>
          <a:xfrm>
            <a:off x="4692004" y="3559675"/>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803518" y="-2440366"/>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974192057"/>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p:cSld name="6_Författar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8" name="Platshållare för text 3">
            <a:extLst>
              <a:ext uri="{FF2B5EF4-FFF2-40B4-BE49-F238E27FC236}">
                <a16:creationId xmlns:a16="http://schemas.microsoft.com/office/drawing/2014/main" id="{B98A043D-4365-0F43-8FD1-7D8195C7C0FE}"/>
              </a:ext>
            </a:extLst>
          </p:cNvPr>
          <p:cNvSpPr>
            <a:spLocks noGrp="1"/>
          </p:cNvSpPr>
          <p:nvPr>
            <p:ph type="body" sz="quarter" idx="15" hasCustomPrompt="1"/>
          </p:nvPr>
        </p:nvSpPr>
        <p:spPr>
          <a:xfrm>
            <a:off x="2846277" y="3084767"/>
            <a:ext cx="4224224" cy="493457"/>
          </a:xfrm>
        </p:spPr>
        <p:txBody>
          <a:bodyPr anchor="b">
            <a:noAutofit/>
          </a:bodyPr>
          <a:lstStyle>
            <a:lvl1pPr marL="0" indent="0" algn="l">
              <a:buFontTx/>
              <a:buNone/>
              <a:defRPr sz="2000" cap="all" baseline="0">
                <a:solidFill>
                  <a:schemeClr val="accent2"/>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19" name="Platshållare för text 3">
            <a:extLst>
              <a:ext uri="{FF2B5EF4-FFF2-40B4-BE49-F238E27FC236}">
                <a16:creationId xmlns:a16="http://schemas.microsoft.com/office/drawing/2014/main" id="{2B81BAFF-6E04-224A-993B-94E50978C7BE}"/>
              </a:ext>
            </a:extLst>
          </p:cNvPr>
          <p:cNvSpPr>
            <a:spLocks noGrp="1"/>
          </p:cNvSpPr>
          <p:nvPr>
            <p:ph type="body" sz="quarter" idx="16" hasCustomPrompt="1"/>
          </p:nvPr>
        </p:nvSpPr>
        <p:spPr>
          <a:xfrm>
            <a:off x="2846277"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1" name="Platshållare för text 3">
            <a:extLst>
              <a:ext uri="{FF2B5EF4-FFF2-40B4-BE49-F238E27FC236}">
                <a16:creationId xmlns:a16="http://schemas.microsoft.com/office/drawing/2014/main" id="{50C72A95-FA22-2E40-AA31-93C48DBDBD2B}"/>
              </a:ext>
            </a:extLst>
          </p:cNvPr>
          <p:cNvSpPr>
            <a:spLocks noGrp="1"/>
          </p:cNvSpPr>
          <p:nvPr>
            <p:ph type="body" sz="quarter" idx="17" hasCustomPrompt="1"/>
          </p:nvPr>
        </p:nvSpPr>
        <p:spPr>
          <a:xfrm>
            <a:off x="3280076" y="4111880"/>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1" name="Platshållare för text 3">
            <a:extLst>
              <a:ext uri="{FF2B5EF4-FFF2-40B4-BE49-F238E27FC236}">
                <a16:creationId xmlns:a16="http://schemas.microsoft.com/office/drawing/2014/main" id="{3EA95533-99ED-784C-B132-3BD493719506}"/>
              </a:ext>
            </a:extLst>
          </p:cNvPr>
          <p:cNvSpPr>
            <a:spLocks noGrp="1"/>
          </p:cNvSpPr>
          <p:nvPr>
            <p:ph type="body" sz="quarter" idx="19" hasCustomPrompt="1"/>
          </p:nvPr>
        </p:nvSpPr>
        <p:spPr>
          <a:xfrm>
            <a:off x="7192158" y="3084767"/>
            <a:ext cx="4135014" cy="493457"/>
          </a:xfrm>
        </p:spPr>
        <p:txBody>
          <a:bodyPr anchor="b">
            <a:noAutofit/>
          </a:bodyPr>
          <a:lstStyle>
            <a:lvl1pPr marL="0" indent="0" algn="l">
              <a:buFontTx/>
              <a:buNone/>
              <a:defRPr lang="sv-SE" sz="2000" kern="1200" cap="all" baseline="0" dirty="0">
                <a:solidFill>
                  <a:schemeClr val="accent2"/>
                </a:solidFill>
                <a:latin typeface="+mj-lt"/>
                <a:ea typeface="+mn-ea"/>
                <a:cs typeface="+mn-cs"/>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3" name="Platshållare för text 3">
            <a:extLst>
              <a:ext uri="{FF2B5EF4-FFF2-40B4-BE49-F238E27FC236}">
                <a16:creationId xmlns:a16="http://schemas.microsoft.com/office/drawing/2014/main" id="{82CF6F8F-4AD1-934F-96A3-BE93E272442D}"/>
              </a:ext>
            </a:extLst>
          </p:cNvPr>
          <p:cNvSpPr>
            <a:spLocks noGrp="1"/>
          </p:cNvSpPr>
          <p:nvPr>
            <p:ph type="body" sz="quarter" idx="21" hasCustomPrompt="1"/>
          </p:nvPr>
        </p:nvSpPr>
        <p:spPr>
          <a:xfrm>
            <a:off x="7581992" y="4111880"/>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Tree>
    <p:extLst>
      <p:ext uri="{BB962C8B-B14F-4D97-AF65-F5344CB8AC3E}">
        <p14:creationId xmlns:p14="http://schemas.microsoft.com/office/powerpoint/2010/main" val="808890110"/>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p:cSld name="7_Författar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3948008" y="402344"/>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493548" y="299475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482348" y="262717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534448" y="332949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8" name="Platshållare för text 3">
            <a:extLst>
              <a:ext uri="{FF2B5EF4-FFF2-40B4-BE49-F238E27FC236}">
                <a16:creationId xmlns:a16="http://schemas.microsoft.com/office/drawing/2014/main" id="{B98A043D-4365-0F43-8FD1-7D8195C7C0FE}"/>
              </a:ext>
            </a:extLst>
          </p:cNvPr>
          <p:cNvSpPr>
            <a:spLocks noGrp="1"/>
          </p:cNvSpPr>
          <p:nvPr>
            <p:ph type="body" sz="quarter" idx="15" hasCustomPrompt="1"/>
          </p:nvPr>
        </p:nvSpPr>
        <p:spPr>
          <a:xfrm>
            <a:off x="3315294" y="1559027"/>
            <a:ext cx="4224224" cy="493457"/>
          </a:xfrm>
        </p:spPr>
        <p:txBody>
          <a:bodyPr anchor="b">
            <a:noAutofit/>
          </a:bodyPr>
          <a:lstStyle>
            <a:lvl1pPr marL="0" indent="0" algn="l">
              <a:buFontTx/>
              <a:buNone/>
              <a:defRPr sz="2000" cap="all" baseline="0">
                <a:solidFill>
                  <a:schemeClr val="accent2"/>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19" name="Platshållare för text 3">
            <a:extLst>
              <a:ext uri="{FF2B5EF4-FFF2-40B4-BE49-F238E27FC236}">
                <a16:creationId xmlns:a16="http://schemas.microsoft.com/office/drawing/2014/main" id="{2B81BAFF-6E04-224A-993B-94E50978C7BE}"/>
              </a:ext>
            </a:extLst>
          </p:cNvPr>
          <p:cNvSpPr>
            <a:spLocks noGrp="1"/>
          </p:cNvSpPr>
          <p:nvPr>
            <p:ph type="body" sz="quarter" idx="16" hasCustomPrompt="1"/>
          </p:nvPr>
        </p:nvSpPr>
        <p:spPr>
          <a:xfrm>
            <a:off x="3315294" y="196451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1" name="Platshållare för text 3">
            <a:extLst>
              <a:ext uri="{FF2B5EF4-FFF2-40B4-BE49-F238E27FC236}">
                <a16:creationId xmlns:a16="http://schemas.microsoft.com/office/drawing/2014/main" id="{50C72A95-FA22-2E40-AA31-93C48DBDBD2B}"/>
              </a:ext>
            </a:extLst>
          </p:cNvPr>
          <p:cNvSpPr>
            <a:spLocks noGrp="1"/>
          </p:cNvSpPr>
          <p:nvPr>
            <p:ph type="body" sz="quarter" idx="17" hasCustomPrompt="1"/>
          </p:nvPr>
        </p:nvSpPr>
        <p:spPr>
          <a:xfrm>
            <a:off x="3749093" y="2586140"/>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971647" y="299475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960447" y="262717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8012547" y="332949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1" name="Platshållare för text 3">
            <a:extLst>
              <a:ext uri="{FF2B5EF4-FFF2-40B4-BE49-F238E27FC236}">
                <a16:creationId xmlns:a16="http://schemas.microsoft.com/office/drawing/2014/main" id="{3EA95533-99ED-784C-B132-3BD493719506}"/>
              </a:ext>
            </a:extLst>
          </p:cNvPr>
          <p:cNvSpPr>
            <a:spLocks noGrp="1"/>
          </p:cNvSpPr>
          <p:nvPr>
            <p:ph type="body" sz="quarter" idx="19" hasCustomPrompt="1"/>
          </p:nvPr>
        </p:nvSpPr>
        <p:spPr>
          <a:xfrm>
            <a:off x="7837358" y="1559027"/>
            <a:ext cx="4135014" cy="493457"/>
          </a:xfrm>
        </p:spPr>
        <p:txBody>
          <a:bodyPr anchor="b">
            <a:noAutofit/>
          </a:bodyPr>
          <a:lstStyle>
            <a:lvl1pPr marL="0" indent="0" algn="l">
              <a:buFontTx/>
              <a:buNone/>
              <a:defRPr sz="2000" cap="all" baseline="0">
                <a:solidFill>
                  <a:schemeClr val="accent2"/>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837358" y="196451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3" name="Platshållare för text 3">
            <a:extLst>
              <a:ext uri="{FF2B5EF4-FFF2-40B4-BE49-F238E27FC236}">
                <a16:creationId xmlns:a16="http://schemas.microsoft.com/office/drawing/2014/main" id="{82CF6F8F-4AD1-934F-96A3-BE93E272442D}"/>
              </a:ext>
            </a:extLst>
          </p:cNvPr>
          <p:cNvSpPr>
            <a:spLocks noGrp="1"/>
          </p:cNvSpPr>
          <p:nvPr>
            <p:ph type="body" sz="quarter" idx="21" hasCustomPrompt="1"/>
          </p:nvPr>
        </p:nvSpPr>
        <p:spPr>
          <a:xfrm>
            <a:off x="8227192" y="2586140"/>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
        <p:nvSpPr>
          <p:cNvPr id="24" name="AutoShape 76">
            <a:extLst>
              <a:ext uri="{FF2B5EF4-FFF2-40B4-BE49-F238E27FC236}">
                <a16:creationId xmlns:a16="http://schemas.microsoft.com/office/drawing/2014/main" id="{666845B7-82DC-48DE-86C6-D94D9122A2E3}"/>
              </a:ext>
            </a:extLst>
          </p:cNvPr>
          <p:cNvSpPr>
            <a:spLocks/>
          </p:cNvSpPr>
          <p:nvPr/>
        </p:nvSpPr>
        <p:spPr bwMode="auto">
          <a:xfrm>
            <a:off x="3449583" y="5460934"/>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73E20459-6AD7-4B7A-B0A5-3A6F222FB47C}"/>
              </a:ext>
            </a:extLst>
          </p:cNvPr>
          <p:cNvSpPr>
            <a:spLocks/>
          </p:cNvSpPr>
          <p:nvPr/>
        </p:nvSpPr>
        <p:spPr bwMode="auto">
          <a:xfrm>
            <a:off x="3438383" y="5093351"/>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E88DA4C3-E791-40B9-A572-6E653F2A0677}"/>
              </a:ext>
            </a:extLst>
          </p:cNvPr>
          <p:cNvSpPr>
            <a:spLocks/>
          </p:cNvSpPr>
          <p:nvPr/>
        </p:nvSpPr>
        <p:spPr bwMode="auto">
          <a:xfrm>
            <a:off x="3490483" y="5795677"/>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4" name="Platshållare för text 3">
            <a:extLst>
              <a:ext uri="{FF2B5EF4-FFF2-40B4-BE49-F238E27FC236}">
                <a16:creationId xmlns:a16="http://schemas.microsoft.com/office/drawing/2014/main" id="{2CA390CA-B44A-4186-BC07-27BFE088AAEF}"/>
              </a:ext>
            </a:extLst>
          </p:cNvPr>
          <p:cNvSpPr>
            <a:spLocks noGrp="1"/>
          </p:cNvSpPr>
          <p:nvPr>
            <p:ph type="body" sz="quarter" idx="22" hasCustomPrompt="1"/>
          </p:nvPr>
        </p:nvSpPr>
        <p:spPr>
          <a:xfrm>
            <a:off x="3315294" y="4025208"/>
            <a:ext cx="4135014" cy="493457"/>
          </a:xfrm>
        </p:spPr>
        <p:txBody>
          <a:bodyPr anchor="b">
            <a:noAutofit/>
          </a:bodyPr>
          <a:lstStyle>
            <a:lvl1pPr marL="0" indent="0" algn="l">
              <a:buFontTx/>
              <a:buNone/>
              <a:defRPr sz="2000" cap="all" baseline="0">
                <a:solidFill>
                  <a:schemeClr val="accent2"/>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35" name="Platshållare för text 3">
            <a:extLst>
              <a:ext uri="{FF2B5EF4-FFF2-40B4-BE49-F238E27FC236}">
                <a16:creationId xmlns:a16="http://schemas.microsoft.com/office/drawing/2014/main" id="{B2FEE586-F732-4B26-9233-ACA50FABFA01}"/>
              </a:ext>
            </a:extLst>
          </p:cNvPr>
          <p:cNvSpPr>
            <a:spLocks noGrp="1"/>
          </p:cNvSpPr>
          <p:nvPr>
            <p:ph type="body" sz="quarter" idx="23" hasCustomPrompt="1"/>
          </p:nvPr>
        </p:nvSpPr>
        <p:spPr>
          <a:xfrm>
            <a:off x="3315294" y="4430693"/>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6" name="Platshållare för text 3">
            <a:extLst>
              <a:ext uri="{FF2B5EF4-FFF2-40B4-BE49-F238E27FC236}">
                <a16:creationId xmlns:a16="http://schemas.microsoft.com/office/drawing/2014/main" id="{FD5266AF-EA15-41DA-9727-2B5E8CF84990}"/>
              </a:ext>
            </a:extLst>
          </p:cNvPr>
          <p:cNvSpPr>
            <a:spLocks noGrp="1"/>
          </p:cNvSpPr>
          <p:nvPr>
            <p:ph type="body" sz="quarter" idx="24" hasCustomPrompt="1"/>
          </p:nvPr>
        </p:nvSpPr>
        <p:spPr>
          <a:xfrm>
            <a:off x="3705128" y="5052321"/>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Tree>
    <p:extLst>
      <p:ext uri="{BB962C8B-B14F-4D97-AF65-F5344CB8AC3E}">
        <p14:creationId xmlns:p14="http://schemas.microsoft.com/office/powerpoint/2010/main" val="868843199"/>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p:cSld name="8_Författar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3948008" y="402344"/>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493548" y="299475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482348" y="262717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534448" y="332949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8" name="Platshållare för text 3">
            <a:extLst>
              <a:ext uri="{FF2B5EF4-FFF2-40B4-BE49-F238E27FC236}">
                <a16:creationId xmlns:a16="http://schemas.microsoft.com/office/drawing/2014/main" id="{B98A043D-4365-0F43-8FD1-7D8195C7C0FE}"/>
              </a:ext>
            </a:extLst>
          </p:cNvPr>
          <p:cNvSpPr>
            <a:spLocks noGrp="1"/>
          </p:cNvSpPr>
          <p:nvPr>
            <p:ph type="body" sz="quarter" idx="15" hasCustomPrompt="1"/>
          </p:nvPr>
        </p:nvSpPr>
        <p:spPr>
          <a:xfrm>
            <a:off x="3315294" y="1559027"/>
            <a:ext cx="4224224" cy="493457"/>
          </a:xfrm>
        </p:spPr>
        <p:txBody>
          <a:bodyPr anchor="b">
            <a:noAutofit/>
          </a:bodyPr>
          <a:lstStyle>
            <a:lvl1pPr marL="0" indent="0" algn="l">
              <a:buFontTx/>
              <a:buNone/>
              <a:defRPr sz="2000" cap="all" baseline="0">
                <a:solidFill>
                  <a:schemeClr val="accent2"/>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19" name="Platshållare för text 3">
            <a:extLst>
              <a:ext uri="{FF2B5EF4-FFF2-40B4-BE49-F238E27FC236}">
                <a16:creationId xmlns:a16="http://schemas.microsoft.com/office/drawing/2014/main" id="{2B81BAFF-6E04-224A-993B-94E50978C7BE}"/>
              </a:ext>
            </a:extLst>
          </p:cNvPr>
          <p:cNvSpPr>
            <a:spLocks noGrp="1"/>
          </p:cNvSpPr>
          <p:nvPr>
            <p:ph type="body" sz="quarter" idx="16" hasCustomPrompt="1"/>
          </p:nvPr>
        </p:nvSpPr>
        <p:spPr>
          <a:xfrm>
            <a:off x="3315294" y="196451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1" name="Platshållare för text 3">
            <a:extLst>
              <a:ext uri="{FF2B5EF4-FFF2-40B4-BE49-F238E27FC236}">
                <a16:creationId xmlns:a16="http://schemas.microsoft.com/office/drawing/2014/main" id="{50C72A95-FA22-2E40-AA31-93C48DBDBD2B}"/>
              </a:ext>
            </a:extLst>
          </p:cNvPr>
          <p:cNvSpPr>
            <a:spLocks noGrp="1"/>
          </p:cNvSpPr>
          <p:nvPr>
            <p:ph type="body" sz="quarter" idx="17" hasCustomPrompt="1"/>
          </p:nvPr>
        </p:nvSpPr>
        <p:spPr>
          <a:xfrm>
            <a:off x="3749093" y="2586140"/>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971647" y="299475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960447" y="262717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8012547" y="332949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1" name="Platshållare för text 3">
            <a:extLst>
              <a:ext uri="{FF2B5EF4-FFF2-40B4-BE49-F238E27FC236}">
                <a16:creationId xmlns:a16="http://schemas.microsoft.com/office/drawing/2014/main" id="{3EA95533-99ED-784C-B132-3BD493719506}"/>
              </a:ext>
            </a:extLst>
          </p:cNvPr>
          <p:cNvSpPr>
            <a:spLocks noGrp="1"/>
          </p:cNvSpPr>
          <p:nvPr>
            <p:ph type="body" sz="quarter" idx="19" hasCustomPrompt="1"/>
          </p:nvPr>
        </p:nvSpPr>
        <p:spPr>
          <a:xfrm>
            <a:off x="7837358" y="1559027"/>
            <a:ext cx="4135014" cy="493457"/>
          </a:xfrm>
        </p:spPr>
        <p:txBody>
          <a:bodyPr anchor="b">
            <a:noAutofit/>
          </a:bodyPr>
          <a:lstStyle>
            <a:lvl1pPr marL="0" indent="0" algn="l">
              <a:buFontTx/>
              <a:buNone/>
              <a:defRPr sz="2000" cap="all" baseline="0">
                <a:solidFill>
                  <a:schemeClr val="accent2"/>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837358" y="196451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3" name="Platshållare för text 3">
            <a:extLst>
              <a:ext uri="{FF2B5EF4-FFF2-40B4-BE49-F238E27FC236}">
                <a16:creationId xmlns:a16="http://schemas.microsoft.com/office/drawing/2014/main" id="{82CF6F8F-4AD1-934F-96A3-BE93E272442D}"/>
              </a:ext>
            </a:extLst>
          </p:cNvPr>
          <p:cNvSpPr>
            <a:spLocks noGrp="1"/>
          </p:cNvSpPr>
          <p:nvPr>
            <p:ph type="body" sz="quarter" idx="21" hasCustomPrompt="1"/>
          </p:nvPr>
        </p:nvSpPr>
        <p:spPr>
          <a:xfrm>
            <a:off x="8227192" y="2586140"/>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
        <p:nvSpPr>
          <p:cNvPr id="24" name="AutoShape 76">
            <a:extLst>
              <a:ext uri="{FF2B5EF4-FFF2-40B4-BE49-F238E27FC236}">
                <a16:creationId xmlns:a16="http://schemas.microsoft.com/office/drawing/2014/main" id="{666845B7-82DC-48DE-86C6-D94D9122A2E3}"/>
              </a:ext>
            </a:extLst>
          </p:cNvPr>
          <p:cNvSpPr>
            <a:spLocks/>
          </p:cNvSpPr>
          <p:nvPr/>
        </p:nvSpPr>
        <p:spPr bwMode="auto">
          <a:xfrm>
            <a:off x="3449583" y="5460934"/>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73E20459-6AD7-4B7A-B0A5-3A6F222FB47C}"/>
              </a:ext>
            </a:extLst>
          </p:cNvPr>
          <p:cNvSpPr>
            <a:spLocks/>
          </p:cNvSpPr>
          <p:nvPr/>
        </p:nvSpPr>
        <p:spPr bwMode="auto">
          <a:xfrm>
            <a:off x="3438383" y="5093351"/>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E88DA4C3-E791-40B9-A572-6E653F2A0677}"/>
              </a:ext>
            </a:extLst>
          </p:cNvPr>
          <p:cNvSpPr>
            <a:spLocks/>
          </p:cNvSpPr>
          <p:nvPr/>
        </p:nvSpPr>
        <p:spPr bwMode="auto">
          <a:xfrm>
            <a:off x="3490483" y="5795677"/>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4" name="Platshållare för text 3">
            <a:extLst>
              <a:ext uri="{FF2B5EF4-FFF2-40B4-BE49-F238E27FC236}">
                <a16:creationId xmlns:a16="http://schemas.microsoft.com/office/drawing/2014/main" id="{2CA390CA-B44A-4186-BC07-27BFE088AAEF}"/>
              </a:ext>
            </a:extLst>
          </p:cNvPr>
          <p:cNvSpPr>
            <a:spLocks noGrp="1"/>
          </p:cNvSpPr>
          <p:nvPr>
            <p:ph type="body" sz="quarter" idx="22" hasCustomPrompt="1"/>
          </p:nvPr>
        </p:nvSpPr>
        <p:spPr>
          <a:xfrm>
            <a:off x="3315294" y="4025208"/>
            <a:ext cx="4135014" cy="493457"/>
          </a:xfrm>
        </p:spPr>
        <p:txBody>
          <a:bodyPr anchor="b">
            <a:noAutofit/>
          </a:bodyPr>
          <a:lstStyle>
            <a:lvl1pPr marL="0" indent="0" algn="l">
              <a:buFontTx/>
              <a:buNone/>
              <a:defRPr sz="2000" cap="all" baseline="0">
                <a:solidFill>
                  <a:schemeClr val="accent2"/>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35" name="Platshållare för text 3">
            <a:extLst>
              <a:ext uri="{FF2B5EF4-FFF2-40B4-BE49-F238E27FC236}">
                <a16:creationId xmlns:a16="http://schemas.microsoft.com/office/drawing/2014/main" id="{B2FEE586-F732-4B26-9233-ACA50FABFA01}"/>
              </a:ext>
            </a:extLst>
          </p:cNvPr>
          <p:cNvSpPr>
            <a:spLocks noGrp="1"/>
          </p:cNvSpPr>
          <p:nvPr>
            <p:ph type="body" sz="quarter" idx="23" hasCustomPrompt="1"/>
          </p:nvPr>
        </p:nvSpPr>
        <p:spPr>
          <a:xfrm>
            <a:off x="3315294" y="4430693"/>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6" name="Platshållare för text 3">
            <a:extLst>
              <a:ext uri="{FF2B5EF4-FFF2-40B4-BE49-F238E27FC236}">
                <a16:creationId xmlns:a16="http://schemas.microsoft.com/office/drawing/2014/main" id="{FD5266AF-EA15-41DA-9727-2B5E8CF84990}"/>
              </a:ext>
            </a:extLst>
          </p:cNvPr>
          <p:cNvSpPr>
            <a:spLocks noGrp="1"/>
          </p:cNvSpPr>
          <p:nvPr>
            <p:ph type="body" sz="quarter" idx="24" hasCustomPrompt="1"/>
          </p:nvPr>
        </p:nvSpPr>
        <p:spPr>
          <a:xfrm>
            <a:off x="3705128" y="5052321"/>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
        <p:nvSpPr>
          <p:cNvPr id="37" name="AutoShape 76">
            <a:extLst>
              <a:ext uri="{FF2B5EF4-FFF2-40B4-BE49-F238E27FC236}">
                <a16:creationId xmlns:a16="http://schemas.microsoft.com/office/drawing/2014/main" id="{4B7CDB01-C96E-41BF-90A2-F40174BFEF46}"/>
              </a:ext>
            </a:extLst>
          </p:cNvPr>
          <p:cNvSpPr>
            <a:spLocks/>
          </p:cNvSpPr>
          <p:nvPr/>
        </p:nvSpPr>
        <p:spPr bwMode="auto">
          <a:xfrm>
            <a:off x="7971647" y="5441951"/>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38" name="AutoShape 68">
            <a:extLst>
              <a:ext uri="{FF2B5EF4-FFF2-40B4-BE49-F238E27FC236}">
                <a16:creationId xmlns:a16="http://schemas.microsoft.com/office/drawing/2014/main" id="{9008F737-1AF4-4649-8B8E-6B001A2A5A78}"/>
              </a:ext>
            </a:extLst>
          </p:cNvPr>
          <p:cNvSpPr>
            <a:spLocks/>
          </p:cNvSpPr>
          <p:nvPr/>
        </p:nvSpPr>
        <p:spPr bwMode="auto">
          <a:xfrm>
            <a:off x="7960447" y="5074368"/>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9" name="AutoShape 94">
            <a:extLst>
              <a:ext uri="{FF2B5EF4-FFF2-40B4-BE49-F238E27FC236}">
                <a16:creationId xmlns:a16="http://schemas.microsoft.com/office/drawing/2014/main" id="{82018B13-1F2B-4085-AEBC-401F82C3C9FF}"/>
              </a:ext>
            </a:extLst>
          </p:cNvPr>
          <p:cNvSpPr>
            <a:spLocks/>
          </p:cNvSpPr>
          <p:nvPr/>
        </p:nvSpPr>
        <p:spPr bwMode="auto">
          <a:xfrm>
            <a:off x="8012547" y="5776694"/>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40" name="Platshållare för text 3">
            <a:extLst>
              <a:ext uri="{FF2B5EF4-FFF2-40B4-BE49-F238E27FC236}">
                <a16:creationId xmlns:a16="http://schemas.microsoft.com/office/drawing/2014/main" id="{37AB6C6D-2DFC-4562-84A8-98CCD748F00A}"/>
              </a:ext>
            </a:extLst>
          </p:cNvPr>
          <p:cNvSpPr>
            <a:spLocks noGrp="1"/>
          </p:cNvSpPr>
          <p:nvPr>
            <p:ph type="body" sz="quarter" idx="25" hasCustomPrompt="1"/>
          </p:nvPr>
        </p:nvSpPr>
        <p:spPr>
          <a:xfrm>
            <a:off x="7837358" y="4006225"/>
            <a:ext cx="4135014" cy="493457"/>
          </a:xfrm>
        </p:spPr>
        <p:txBody>
          <a:bodyPr anchor="b">
            <a:noAutofit/>
          </a:bodyPr>
          <a:lstStyle>
            <a:lvl1pPr marL="0" indent="0" algn="l">
              <a:buFontTx/>
              <a:buNone/>
              <a:defRPr sz="2000" cap="all" baseline="0">
                <a:solidFill>
                  <a:schemeClr val="accent2"/>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41" name="Platshållare för text 3">
            <a:extLst>
              <a:ext uri="{FF2B5EF4-FFF2-40B4-BE49-F238E27FC236}">
                <a16:creationId xmlns:a16="http://schemas.microsoft.com/office/drawing/2014/main" id="{EDF5E6CE-6E97-4C51-8890-1DC697D03B4A}"/>
              </a:ext>
            </a:extLst>
          </p:cNvPr>
          <p:cNvSpPr>
            <a:spLocks noGrp="1"/>
          </p:cNvSpPr>
          <p:nvPr>
            <p:ph type="body" sz="quarter" idx="26" hasCustomPrompt="1"/>
          </p:nvPr>
        </p:nvSpPr>
        <p:spPr>
          <a:xfrm>
            <a:off x="7837358" y="4411710"/>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42" name="Platshållare för text 3">
            <a:extLst>
              <a:ext uri="{FF2B5EF4-FFF2-40B4-BE49-F238E27FC236}">
                <a16:creationId xmlns:a16="http://schemas.microsoft.com/office/drawing/2014/main" id="{7BCD449A-8C54-4D4A-8FDA-7A29CDB84CFB}"/>
              </a:ext>
            </a:extLst>
          </p:cNvPr>
          <p:cNvSpPr>
            <a:spLocks noGrp="1"/>
          </p:cNvSpPr>
          <p:nvPr>
            <p:ph type="body" sz="quarter" idx="27" hasCustomPrompt="1"/>
          </p:nvPr>
        </p:nvSpPr>
        <p:spPr>
          <a:xfrm>
            <a:off x="8227192" y="5033338"/>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Tree>
    <p:extLst>
      <p:ext uri="{BB962C8B-B14F-4D97-AF65-F5344CB8AC3E}">
        <p14:creationId xmlns:p14="http://schemas.microsoft.com/office/powerpoint/2010/main" val="1758754763"/>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p:cSld name="3_Titel på presentation">
    <p:spTree>
      <p:nvGrpSpPr>
        <p:cNvPr id="1" name=""/>
        <p:cNvGrpSpPr/>
        <p:nvPr/>
      </p:nvGrpSpPr>
      <p:grpSpPr>
        <a:xfrm>
          <a:off x="0" y="0"/>
          <a:ext cx="0" cy="0"/>
          <a:chOff x="0" y="0"/>
          <a:chExt cx="0" cy="0"/>
        </a:xfrm>
      </p:grpSpPr>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838200" y="6356350"/>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sp>
        <p:nvSpPr>
          <p:cNvPr id="5" name="Platshållare för sidfot 4">
            <a:extLst>
              <a:ext uri="{FF2B5EF4-FFF2-40B4-BE49-F238E27FC236}">
                <a16:creationId xmlns:a16="http://schemas.microsoft.com/office/drawing/2014/main" id="{FE865377-88F8-0B4D-91B0-1C09A9BD402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D2F4314-8040-944E-9722-B72EF0EABD6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5338208" y="5540332"/>
            <a:ext cx="1515584" cy="533486"/>
          </a:xfrm>
          <a:prstGeom prst="rect">
            <a:avLst/>
          </a:prstGeom>
        </p:spPr>
      </p:pic>
      <p:cxnSp>
        <p:nvCxnSpPr>
          <p:cNvPr id="21" name="Rak 20">
            <a:extLst>
              <a:ext uri="{FF2B5EF4-FFF2-40B4-BE49-F238E27FC236}">
                <a16:creationId xmlns:a16="http://schemas.microsoft.com/office/drawing/2014/main" id="{4F27AB52-C0AA-6F43-8436-6B6880FF1329}"/>
              </a:ext>
            </a:extLst>
          </p:cNvPr>
          <p:cNvCxnSpPr>
            <a:cxnSpLocks/>
          </p:cNvCxnSpPr>
          <p:nvPr/>
        </p:nvCxnSpPr>
        <p:spPr>
          <a:xfrm>
            <a:off x="-292100" y="4945371"/>
            <a:ext cx="12614729" cy="339907"/>
          </a:xfrm>
          <a:prstGeom prst="line">
            <a:avLst/>
          </a:prstGeom>
          <a:ln w="152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Rak 21">
            <a:extLst>
              <a:ext uri="{FF2B5EF4-FFF2-40B4-BE49-F238E27FC236}">
                <a16:creationId xmlns:a16="http://schemas.microsoft.com/office/drawing/2014/main" id="{851FDCDC-AC60-1D43-966C-0EE5200A5997}"/>
              </a:ext>
            </a:extLst>
          </p:cNvPr>
          <p:cNvCxnSpPr>
            <a:cxnSpLocks/>
          </p:cNvCxnSpPr>
          <p:nvPr/>
        </p:nvCxnSpPr>
        <p:spPr>
          <a:xfrm>
            <a:off x="-292100" y="4632325"/>
            <a:ext cx="12674600" cy="482999"/>
          </a:xfrm>
          <a:prstGeom prst="line">
            <a:avLst/>
          </a:prstGeom>
          <a:ln w="381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ak 22">
            <a:extLst>
              <a:ext uri="{FF2B5EF4-FFF2-40B4-BE49-F238E27FC236}">
                <a16:creationId xmlns:a16="http://schemas.microsoft.com/office/drawing/2014/main" id="{9ECA0F7B-515C-6143-AAE0-9481FEB74F86}"/>
              </a:ext>
            </a:extLst>
          </p:cNvPr>
          <p:cNvCxnSpPr>
            <a:cxnSpLocks/>
          </p:cNvCxnSpPr>
          <p:nvPr/>
        </p:nvCxnSpPr>
        <p:spPr>
          <a:xfrm>
            <a:off x="-292100" y="4893747"/>
            <a:ext cx="12674600" cy="0"/>
          </a:xfrm>
          <a:prstGeom prst="line">
            <a:avLst/>
          </a:prstGeom>
          <a:ln w="28575" cap="rnd">
            <a:solidFill>
              <a:schemeClr val="accent3"/>
            </a:solidFill>
          </a:ln>
        </p:spPr>
        <p:style>
          <a:lnRef idx="1">
            <a:schemeClr val="accent5"/>
          </a:lnRef>
          <a:fillRef idx="0">
            <a:schemeClr val="accent5"/>
          </a:fillRef>
          <a:effectRef idx="0">
            <a:schemeClr val="accent5"/>
          </a:effectRef>
          <a:fontRef idx="minor">
            <a:schemeClr val="tx1"/>
          </a:fontRef>
        </p:style>
      </p:cxnSp>
      <p:cxnSp>
        <p:nvCxnSpPr>
          <p:cNvPr id="24" name="Rak 23">
            <a:extLst>
              <a:ext uri="{FF2B5EF4-FFF2-40B4-BE49-F238E27FC236}">
                <a16:creationId xmlns:a16="http://schemas.microsoft.com/office/drawing/2014/main" id="{D230F217-B646-D74F-83FC-5179860F5274}"/>
              </a:ext>
            </a:extLst>
          </p:cNvPr>
          <p:cNvCxnSpPr>
            <a:cxnSpLocks/>
          </p:cNvCxnSpPr>
          <p:nvPr/>
        </p:nvCxnSpPr>
        <p:spPr>
          <a:xfrm flipV="1">
            <a:off x="-306614" y="4756663"/>
            <a:ext cx="12629243" cy="540079"/>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5" name="Rak 24">
            <a:extLst>
              <a:ext uri="{FF2B5EF4-FFF2-40B4-BE49-F238E27FC236}">
                <a16:creationId xmlns:a16="http://schemas.microsoft.com/office/drawing/2014/main" id="{6F596CBD-A738-0F4E-B0B0-15DCAD80210F}"/>
              </a:ext>
            </a:extLst>
          </p:cNvPr>
          <p:cNvCxnSpPr>
            <a:cxnSpLocks/>
          </p:cNvCxnSpPr>
          <p:nvPr/>
        </p:nvCxnSpPr>
        <p:spPr>
          <a:xfrm flipV="1">
            <a:off x="-292100" y="5030832"/>
            <a:ext cx="12674600" cy="168986"/>
          </a:xfrm>
          <a:prstGeom prst="line">
            <a:avLst/>
          </a:prstGeom>
          <a:ln w="38100" cap="rnd">
            <a:solidFill>
              <a:schemeClr val="accent4"/>
            </a:solidFill>
          </a:ln>
        </p:spPr>
        <p:style>
          <a:lnRef idx="1">
            <a:schemeClr val="accent1"/>
          </a:lnRef>
          <a:fillRef idx="0">
            <a:schemeClr val="accent1"/>
          </a:fillRef>
          <a:effectRef idx="0">
            <a:schemeClr val="accent1"/>
          </a:effectRef>
          <a:fontRef idx="minor">
            <a:schemeClr val="tx1"/>
          </a:fontRef>
        </p:style>
      </p:cxnSp>
      <p:sp>
        <p:nvSpPr>
          <p:cNvPr id="13" name="Rubrik 1">
            <a:extLst>
              <a:ext uri="{FF2B5EF4-FFF2-40B4-BE49-F238E27FC236}">
                <a16:creationId xmlns:a16="http://schemas.microsoft.com/office/drawing/2014/main" id="{1B9175D5-5ED3-4F84-A886-96D96BE300BC}"/>
              </a:ext>
            </a:extLst>
          </p:cNvPr>
          <p:cNvSpPr>
            <a:spLocks noGrp="1"/>
          </p:cNvSpPr>
          <p:nvPr>
            <p:ph type="title"/>
          </p:nvPr>
        </p:nvSpPr>
        <p:spPr>
          <a:xfrm>
            <a:off x="2354561" y="1390435"/>
            <a:ext cx="7787339" cy="698800"/>
          </a:xfrm>
        </p:spPr>
        <p:txBody>
          <a:bodyPr anchor="b">
            <a:normAutofit/>
          </a:bodyPr>
          <a:lstStyle>
            <a:lvl1pPr algn="l">
              <a:defRPr sz="2400"/>
            </a:lvl1pPr>
          </a:lstStyle>
          <a:p>
            <a:r>
              <a:rPr lang="sv-SE"/>
              <a:t>Klicka här för att ändra mall för rubrikformat</a:t>
            </a:r>
          </a:p>
        </p:txBody>
      </p:sp>
      <p:sp>
        <p:nvSpPr>
          <p:cNvPr id="26" name="AutoShape 76">
            <a:extLst>
              <a:ext uri="{FF2B5EF4-FFF2-40B4-BE49-F238E27FC236}">
                <a16:creationId xmlns:a16="http://schemas.microsoft.com/office/drawing/2014/main" id="{1BCA9390-5A3D-46A7-A8DE-E1DABA27EC90}"/>
              </a:ext>
            </a:extLst>
          </p:cNvPr>
          <p:cNvSpPr>
            <a:spLocks/>
          </p:cNvSpPr>
          <p:nvPr/>
        </p:nvSpPr>
        <p:spPr bwMode="auto">
          <a:xfrm>
            <a:off x="4559109" y="3936530"/>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7" name="AutoShape 68">
            <a:extLst>
              <a:ext uri="{FF2B5EF4-FFF2-40B4-BE49-F238E27FC236}">
                <a16:creationId xmlns:a16="http://schemas.microsoft.com/office/drawing/2014/main" id="{E8B7F6C1-2473-47DF-9030-B3A3CF2200A8}"/>
              </a:ext>
            </a:extLst>
          </p:cNvPr>
          <p:cNvSpPr>
            <a:spLocks/>
          </p:cNvSpPr>
          <p:nvPr/>
        </p:nvSpPr>
        <p:spPr bwMode="auto">
          <a:xfrm>
            <a:off x="4547909" y="3568947"/>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8" name="AutoShape 94">
            <a:extLst>
              <a:ext uri="{FF2B5EF4-FFF2-40B4-BE49-F238E27FC236}">
                <a16:creationId xmlns:a16="http://schemas.microsoft.com/office/drawing/2014/main" id="{7BC19B9B-123A-400C-99CC-AAE90C74C6DB}"/>
              </a:ext>
            </a:extLst>
          </p:cNvPr>
          <p:cNvSpPr>
            <a:spLocks/>
          </p:cNvSpPr>
          <p:nvPr/>
        </p:nvSpPr>
        <p:spPr bwMode="auto">
          <a:xfrm>
            <a:off x="4600009" y="4271273"/>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9" name="Platshållare för text 3">
            <a:extLst>
              <a:ext uri="{FF2B5EF4-FFF2-40B4-BE49-F238E27FC236}">
                <a16:creationId xmlns:a16="http://schemas.microsoft.com/office/drawing/2014/main" id="{7E90E516-B963-446E-B21F-06DA8F40C17D}"/>
              </a:ext>
            </a:extLst>
          </p:cNvPr>
          <p:cNvSpPr>
            <a:spLocks noGrp="1"/>
          </p:cNvSpPr>
          <p:nvPr>
            <p:ph type="body" sz="quarter" idx="15" hasCustomPrompt="1"/>
          </p:nvPr>
        </p:nvSpPr>
        <p:spPr>
          <a:xfrm>
            <a:off x="4380855" y="2500804"/>
            <a:ext cx="4224224" cy="493457"/>
          </a:xfrm>
        </p:spPr>
        <p:txBody>
          <a:bodyPr anchor="b">
            <a:noAutofit/>
          </a:bodyPr>
          <a:lstStyle>
            <a:lvl1pPr marL="0" indent="0" algn="l">
              <a:buFontTx/>
              <a:buNone/>
              <a:defRPr sz="2000" cap="all" baseline="0">
                <a:solidFill>
                  <a:schemeClr val="accent2"/>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30" name="Platshållare för text 3">
            <a:extLst>
              <a:ext uri="{FF2B5EF4-FFF2-40B4-BE49-F238E27FC236}">
                <a16:creationId xmlns:a16="http://schemas.microsoft.com/office/drawing/2014/main" id="{7AF401C6-15AD-4708-8B65-0F3FA0462968}"/>
              </a:ext>
            </a:extLst>
          </p:cNvPr>
          <p:cNvSpPr>
            <a:spLocks noGrp="1"/>
          </p:cNvSpPr>
          <p:nvPr>
            <p:ph type="body" sz="quarter" idx="16" hasCustomPrompt="1"/>
          </p:nvPr>
        </p:nvSpPr>
        <p:spPr>
          <a:xfrm>
            <a:off x="4380855" y="2906289"/>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1" name="Platshållare för text 3">
            <a:extLst>
              <a:ext uri="{FF2B5EF4-FFF2-40B4-BE49-F238E27FC236}">
                <a16:creationId xmlns:a16="http://schemas.microsoft.com/office/drawing/2014/main" id="{64478172-0286-4DE4-AB89-DE94CD7C99A8}"/>
              </a:ext>
            </a:extLst>
          </p:cNvPr>
          <p:cNvSpPr>
            <a:spLocks noGrp="1"/>
          </p:cNvSpPr>
          <p:nvPr>
            <p:ph type="body" sz="quarter" idx="17" hasCustomPrompt="1"/>
          </p:nvPr>
        </p:nvSpPr>
        <p:spPr>
          <a:xfrm>
            <a:off x="4814654" y="3527917"/>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Tree>
    <p:extLst>
      <p:ext uri="{BB962C8B-B14F-4D97-AF65-F5344CB8AC3E}">
        <p14:creationId xmlns:p14="http://schemas.microsoft.com/office/powerpoint/2010/main" val="1241609919"/>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cSld name="SKALFRÅGOR_2 delar">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F14C63FD-E188-C04A-AB55-B0B4EA3D40AB}"/>
              </a:ext>
            </a:extLst>
          </p:cNvPr>
          <p:cNvSpPr>
            <a:spLocks noGrp="1"/>
          </p:cNvSpPr>
          <p:nvPr>
            <p:ph type="title" hasCustomPrompt="1"/>
          </p:nvPr>
        </p:nvSpPr>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A070175E-F3AA-F14E-A67C-FAC5E9CD8DF4}"/>
              </a:ext>
            </a:extLst>
          </p:cNvPr>
          <p:cNvSpPr>
            <a:spLocks noGrp="1"/>
          </p:cNvSpPr>
          <p:nvPr>
            <p:ph sz="half" idx="1"/>
          </p:nvPr>
        </p:nvSpPr>
        <p:spPr>
          <a:xfrm>
            <a:off x="6244683" y="1837241"/>
            <a:ext cx="5109116"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innehåll 3">
            <a:extLst>
              <a:ext uri="{FF2B5EF4-FFF2-40B4-BE49-F238E27FC236}">
                <a16:creationId xmlns:a16="http://schemas.microsoft.com/office/drawing/2014/main" id="{7294A0EB-AB94-A342-9D72-B16B5D7294B7}"/>
              </a:ext>
            </a:extLst>
          </p:cNvPr>
          <p:cNvSpPr>
            <a:spLocks noGrp="1"/>
          </p:cNvSpPr>
          <p:nvPr>
            <p:ph sz="half" idx="2"/>
          </p:nvPr>
        </p:nvSpPr>
        <p:spPr>
          <a:xfrm>
            <a:off x="838199" y="1847850"/>
            <a:ext cx="5109116"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5" name="Platshållare för datum 4">
            <a:extLst>
              <a:ext uri="{FF2B5EF4-FFF2-40B4-BE49-F238E27FC236}">
                <a16:creationId xmlns:a16="http://schemas.microsoft.com/office/drawing/2014/main" id="{0A35A535-7872-C440-8076-53673BF6BA5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3B36C51-5841-DE41-AEE8-D0F1038B2FAC}"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sidfot 5">
            <a:extLst>
              <a:ext uri="{FF2B5EF4-FFF2-40B4-BE49-F238E27FC236}">
                <a16:creationId xmlns:a16="http://schemas.microsoft.com/office/drawing/2014/main" id="{904CD552-D7A5-4B40-82BD-9DF6031F5907}"/>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7" name="Platshållare för bildnummer 6">
            <a:extLst>
              <a:ext uri="{FF2B5EF4-FFF2-40B4-BE49-F238E27FC236}">
                <a16:creationId xmlns:a16="http://schemas.microsoft.com/office/drawing/2014/main" id="{844F20B4-F64A-C245-B48A-3DAA76B268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CE435A-6DF5-7941-898C-08DA68618E38}"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4017051128"/>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secHead">
  <p:cSld name="Titel_1">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512A97A8-837C-BB4F-A74B-2D5BF40445A8}"/>
              </a:ext>
            </a:extLst>
          </p:cNvPr>
          <p:cNvSpPr>
            <a:spLocks noGrp="1"/>
          </p:cNvSpPr>
          <p:nvPr>
            <p:ph type="title"/>
          </p:nvPr>
        </p:nvSpPr>
        <p:spPr>
          <a:xfrm>
            <a:off x="831850" y="1071563"/>
            <a:ext cx="10515600" cy="2852737"/>
          </a:xfrm>
        </p:spPr>
        <p:txBody>
          <a:bodyPr anchor="b"/>
          <a:lstStyle>
            <a:lvl1pPr algn="ctr">
              <a:defRPr sz="6000">
                <a:solidFill>
                  <a:schemeClr val="bg1"/>
                </a:solidFill>
              </a:defRPr>
            </a:lvl1pPr>
          </a:lstStyle>
          <a:p>
            <a:r>
              <a:rPr lang="sv-SE"/>
              <a:t>Klicka här för att ändra mall för rubrikformat</a:t>
            </a:r>
          </a:p>
        </p:txBody>
      </p:sp>
      <p:sp>
        <p:nvSpPr>
          <p:cNvPr id="3" name="Platshållare för text 2">
            <a:extLst>
              <a:ext uri="{FF2B5EF4-FFF2-40B4-BE49-F238E27FC236}">
                <a16:creationId xmlns:a16="http://schemas.microsoft.com/office/drawing/2014/main" id="{3D44ECA7-FF4F-2A43-88F4-1AB92E9184A5}"/>
              </a:ext>
            </a:extLst>
          </p:cNvPr>
          <p:cNvSpPr>
            <a:spLocks noGrp="1"/>
          </p:cNvSpPr>
          <p:nvPr>
            <p:ph type="body" idx="1"/>
          </p:nvPr>
        </p:nvSpPr>
        <p:spPr>
          <a:xfrm>
            <a:off x="831850" y="3951289"/>
            <a:ext cx="10515600" cy="1306466"/>
          </a:xfrm>
        </p:spPr>
        <p:txBody>
          <a:bodyPr/>
          <a:lstStyle>
            <a:lvl1pPr marL="0" indent="0" algn="ctr">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sv-SE"/>
              <a:t>Klicka här för att ändra format på bakgrundstexten</a:t>
            </a:r>
          </a:p>
        </p:txBody>
      </p:sp>
      <p:sp>
        <p:nvSpPr>
          <p:cNvPr id="4" name="Platshållare för datum 3">
            <a:extLst>
              <a:ext uri="{FF2B5EF4-FFF2-40B4-BE49-F238E27FC236}">
                <a16:creationId xmlns:a16="http://schemas.microsoft.com/office/drawing/2014/main" id="{BC333AFA-1046-084A-9ABF-491AE1805FAF}"/>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497E09EF-AD35-1340-88B3-65EF5821F735}"/>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FE5C4C3-50A6-B34C-A54D-476A885D2EAB}"/>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257693036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Text med bildtext">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2CE9BD40-019A-3E45-A563-EAD0EB1A85F1}"/>
              </a:ext>
            </a:extLst>
          </p:cNvPr>
          <p:cNvSpPr>
            <a:spLocks noGrp="1"/>
          </p:cNvSpPr>
          <p:nvPr>
            <p:ph type="title"/>
          </p:nvPr>
        </p:nvSpPr>
        <p:spPr>
          <a:xfrm>
            <a:off x="839788" y="457200"/>
            <a:ext cx="3932237" cy="1600200"/>
          </a:xfrm>
        </p:spPr>
        <p:txBody>
          <a:bodyPr anchor="b"/>
          <a:lstStyle>
            <a:lvl1pPr>
              <a:defRPr sz="3200"/>
            </a:lvl1p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6846196E-6A7F-1545-AA45-4C0E39CF88D2}"/>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text 3">
            <a:extLst>
              <a:ext uri="{FF2B5EF4-FFF2-40B4-BE49-F238E27FC236}">
                <a16:creationId xmlns:a16="http://schemas.microsoft.com/office/drawing/2014/main" id="{2DC87EC1-390F-1D4E-950C-8867622A1F3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sv-SE"/>
              <a:t>Klicka här för att ändra format på bakgrundstexten</a:t>
            </a:r>
          </a:p>
        </p:txBody>
      </p:sp>
      <p:sp>
        <p:nvSpPr>
          <p:cNvPr id="8" name="Platshållare för datum 3">
            <a:extLst>
              <a:ext uri="{FF2B5EF4-FFF2-40B4-BE49-F238E27FC236}">
                <a16:creationId xmlns:a16="http://schemas.microsoft.com/office/drawing/2014/main" id="{31103638-30CD-F04C-AA59-42B2B252D2FA}"/>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149DB72A-774C-1C48-A0EA-3509BB9825DB}"/>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A1DE234E-02DE-7841-AF86-720C383C2242}"/>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F60DF13F-F87C-AB45-8BD7-CA2D3717CC97}"/>
              </a:ext>
            </a:extLst>
          </p:cNvPr>
          <p:cNvPicPr>
            <a:picLocks noChangeAspect="1"/>
          </p:cNvPicPr>
          <p:nvPr/>
        </p:nvPicPr>
        <p:blipFill>
          <a:blip r:embed="rId2"/>
          <a:stretch>
            <a:fillRect/>
          </a:stretch>
        </p:blipFill>
        <p:spPr>
          <a:xfrm>
            <a:off x="10763766" y="6310561"/>
            <a:ext cx="1167367" cy="410914"/>
          </a:xfrm>
          <a:prstGeom prst="rect">
            <a:avLst/>
          </a:prstGeom>
        </p:spPr>
      </p:pic>
    </p:spTree>
    <p:extLst>
      <p:ext uri="{BB962C8B-B14F-4D97-AF65-F5344CB8AC3E}">
        <p14:creationId xmlns:p14="http://schemas.microsoft.com/office/powerpoint/2010/main" val="776018500"/>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userDrawn="1">
  <p:cSld name="Rubrik vänster, två innehållsdelar">
    <p:spTree>
      <p:nvGrpSpPr>
        <p:cNvPr id="1" name=""/>
        <p:cNvGrpSpPr/>
        <p:nvPr/>
      </p:nvGrpSpPr>
      <p:grpSpPr>
        <a:xfrm>
          <a:off x="0" y="0"/>
          <a:ext cx="0" cy="0"/>
          <a:chOff x="0" y="0"/>
          <a:chExt cx="0" cy="0"/>
        </a:xfrm>
      </p:grpSpPr>
      <p:sp>
        <p:nvSpPr>
          <p:cNvPr id="2" name="Rubrik 1"/>
          <p:cNvSpPr>
            <a:spLocks noGrp="1"/>
          </p:cNvSpPr>
          <p:nvPr>
            <p:ph type="title"/>
          </p:nvPr>
        </p:nvSpPr>
        <p:spPr>
          <a:xfrm>
            <a:off x="609600" y="1268760"/>
            <a:ext cx="5390389" cy="1800200"/>
          </a:xfrm>
        </p:spPr>
        <p:txBody>
          <a:bodyPr anchor="t"/>
          <a:lstStyle>
            <a:lvl1pPr algn="l">
              <a:defRPr/>
            </a:lvl1pPr>
          </a:lstStyle>
          <a:p>
            <a:r>
              <a:rPr lang="sv-SE"/>
              <a:t>Klicka här för att ändra format</a:t>
            </a:r>
          </a:p>
        </p:txBody>
      </p:sp>
      <p:sp>
        <p:nvSpPr>
          <p:cNvPr id="3" name="Platshållare för innehåll 2"/>
          <p:cNvSpPr>
            <a:spLocks noGrp="1"/>
          </p:cNvSpPr>
          <p:nvPr>
            <p:ph sz="half" idx="1"/>
          </p:nvPr>
        </p:nvSpPr>
        <p:spPr>
          <a:xfrm>
            <a:off x="609600" y="3140968"/>
            <a:ext cx="5390389" cy="295232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5" name="Platshållare för datum 4"/>
          <p:cNvSpPr>
            <a:spLocks noGrp="1"/>
          </p:cNvSpPr>
          <p:nvPr>
            <p:ph type="dt" sz="half" idx="10"/>
          </p:nvPr>
        </p:nvSpPr>
        <p:spPr/>
        <p:txBody>
          <a:bodyPr/>
          <a:lstStyle/>
          <a:p>
            <a:fld id="{EBFDC196-95C1-8D48-8FE1-036009D06703}" type="datetime1">
              <a:rPr lang="sv-SE" smtClean="0"/>
              <a:t>2024-10-14</a:t>
            </a:fld>
            <a:endParaRPr lang="sv-SE"/>
          </a:p>
        </p:txBody>
      </p:sp>
      <p:sp>
        <p:nvSpPr>
          <p:cNvPr id="6" name="Platshållare för sidfot 5"/>
          <p:cNvSpPr>
            <a:spLocks noGrp="1"/>
          </p:cNvSpPr>
          <p:nvPr>
            <p:ph type="ftr" sz="quarter" idx="11"/>
          </p:nvPr>
        </p:nvSpPr>
        <p:spPr/>
        <p:txBody>
          <a:bodyPr/>
          <a:lstStyle/>
          <a:p>
            <a:r>
              <a:rPr lang="sv-SE"/>
              <a:t>ATTITYDMÄTNING VÄRMLAND 2017</a:t>
            </a:r>
          </a:p>
        </p:txBody>
      </p:sp>
      <p:sp>
        <p:nvSpPr>
          <p:cNvPr id="9" name="Platshållare för bild 2"/>
          <p:cNvSpPr>
            <a:spLocks noGrp="1"/>
          </p:cNvSpPr>
          <p:nvPr>
            <p:ph type="pic" idx="13"/>
          </p:nvPr>
        </p:nvSpPr>
        <p:spPr>
          <a:xfrm>
            <a:off x="6192012" y="1268760"/>
            <a:ext cx="5376597" cy="4824536"/>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sv-SE"/>
              <a:t>Dra bilden till platshållaren eller klicka på ikonen för att lägga till den</a:t>
            </a:r>
          </a:p>
        </p:txBody>
      </p:sp>
    </p:spTree>
    <p:extLst>
      <p:ext uri="{BB962C8B-B14F-4D97-AF65-F5344CB8AC3E}">
        <p14:creationId xmlns:p14="http://schemas.microsoft.com/office/powerpoint/2010/main" val="216002417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Bild med bildtext">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9634142-7A25-E84C-9AD7-60D2A34C1122}"/>
              </a:ext>
            </a:extLst>
          </p:cNvPr>
          <p:cNvSpPr>
            <a:spLocks noGrp="1"/>
          </p:cNvSpPr>
          <p:nvPr>
            <p:ph type="title"/>
          </p:nvPr>
        </p:nvSpPr>
        <p:spPr>
          <a:xfrm>
            <a:off x="839788" y="457200"/>
            <a:ext cx="3932237" cy="1600200"/>
          </a:xfrm>
        </p:spPr>
        <p:txBody>
          <a:bodyPr anchor="b"/>
          <a:lstStyle>
            <a:lvl1pPr>
              <a:defRPr sz="3200"/>
            </a:lvl1pPr>
          </a:lstStyle>
          <a:p>
            <a:r>
              <a:rPr lang="sv-SE"/>
              <a:t>Klicka här för att ändra mall för rubrikformat</a:t>
            </a:r>
          </a:p>
        </p:txBody>
      </p:sp>
      <p:sp>
        <p:nvSpPr>
          <p:cNvPr id="3" name="Platshållare för bild 2">
            <a:extLst>
              <a:ext uri="{FF2B5EF4-FFF2-40B4-BE49-F238E27FC236}">
                <a16:creationId xmlns:a16="http://schemas.microsoft.com/office/drawing/2014/main" id="{ACFD8726-2A0F-AE44-9DC4-4A21035E9431}"/>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sv-SE"/>
              <a:t>Klicka på ikonen för att lägga till en bild</a:t>
            </a:r>
          </a:p>
        </p:txBody>
      </p:sp>
      <p:sp>
        <p:nvSpPr>
          <p:cNvPr id="4" name="Platshållare för text 3">
            <a:extLst>
              <a:ext uri="{FF2B5EF4-FFF2-40B4-BE49-F238E27FC236}">
                <a16:creationId xmlns:a16="http://schemas.microsoft.com/office/drawing/2014/main" id="{D6012F4B-9F9A-C44E-A681-FD74E39F807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sv-SE"/>
              <a:t>Klicka här för att ändra format på bakgrundstexten</a:t>
            </a:r>
          </a:p>
        </p:txBody>
      </p:sp>
      <p:sp>
        <p:nvSpPr>
          <p:cNvPr id="12" name="Platshållare för datum 3">
            <a:extLst>
              <a:ext uri="{FF2B5EF4-FFF2-40B4-BE49-F238E27FC236}">
                <a16:creationId xmlns:a16="http://schemas.microsoft.com/office/drawing/2014/main" id="{1009DEF0-CC4A-B94C-AFAD-625A46C06A73}"/>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3" name="Platshållare för sidfot 4">
            <a:extLst>
              <a:ext uri="{FF2B5EF4-FFF2-40B4-BE49-F238E27FC236}">
                <a16:creationId xmlns:a16="http://schemas.microsoft.com/office/drawing/2014/main" id="{3625B2A8-FA7B-3A4D-8C06-965486FF4046}"/>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4" name="Platshållare för bildnummer 5">
            <a:extLst>
              <a:ext uri="{FF2B5EF4-FFF2-40B4-BE49-F238E27FC236}">
                <a16:creationId xmlns:a16="http://schemas.microsoft.com/office/drawing/2014/main" id="{8F012DA9-005A-5D41-B056-5672D63B9C3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5" name="Bildobjekt 14">
            <a:extLst>
              <a:ext uri="{FF2B5EF4-FFF2-40B4-BE49-F238E27FC236}">
                <a16:creationId xmlns:a16="http://schemas.microsoft.com/office/drawing/2014/main" id="{1AD32DAC-241F-AF49-B133-B78D2D4DBD6D}"/>
              </a:ext>
            </a:extLst>
          </p:cNvPr>
          <p:cNvPicPr>
            <a:picLocks noChangeAspect="1"/>
          </p:cNvPicPr>
          <p:nvPr/>
        </p:nvPicPr>
        <p:blipFill>
          <a:blip r:embed="rId2"/>
          <a:stretch>
            <a:fillRect/>
          </a:stretch>
        </p:blipFill>
        <p:spPr>
          <a:xfrm>
            <a:off x="10763766" y="6310561"/>
            <a:ext cx="1167367" cy="410914"/>
          </a:xfrm>
          <a:prstGeom prst="rect">
            <a:avLst/>
          </a:prstGeom>
        </p:spPr>
      </p:pic>
    </p:spTree>
    <p:extLst>
      <p:ext uri="{BB962C8B-B14F-4D97-AF65-F5344CB8AC3E}">
        <p14:creationId xmlns:p14="http://schemas.microsoft.com/office/powerpoint/2010/main" val="159611530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Hejdå, platta, ett namn">
    <p:spTree>
      <p:nvGrpSpPr>
        <p:cNvPr id="1" name=""/>
        <p:cNvGrpSpPr/>
        <p:nvPr/>
      </p:nvGrpSpPr>
      <p:grpSpPr>
        <a:xfrm>
          <a:off x="0" y="0"/>
          <a:ext cx="0" cy="0"/>
          <a:chOff x="0" y="0"/>
          <a:chExt cx="0" cy="0"/>
        </a:xfrm>
      </p:grpSpPr>
      <p:sp>
        <p:nvSpPr>
          <p:cNvPr id="18" name="Rektangel 17">
            <a:extLst>
              <a:ext uri="{FF2B5EF4-FFF2-40B4-BE49-F238E27FC236}">
                <a16:creationId xmlns:a16="http://schemas.microsoft.com/office/drawing/2014/main" id="{484EA185-EED1-E843-850A-94E9DFDC2D6B}"/>
              </a:ext>
            </a:extLst>
          </p:cNvPr>
          <p:cNvSpPr/>
          <p:nvPr/>
        </p:nvSpPr>
        <p:spPr>
          <a:xfrm>
            <a:off x="0" y="-60553"/>
            <a:ext cx="12192000" cy="6918553"/>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FFFFFF"/>
              </a:solidFill>
              <a:effectLst/>
              <a:uLnTx/>
              <a:uFillTx/>
              <a:latin typeface="Franklin Gothic Book" panose="020B0503020102020204"/>
              <a:ea typeface="+mn-ea"/>
              <a:cs typeface="+mn-cs"/>
            </a:endParaRPr>
          </a:p>
        </p:txBody>
      </p:sp>
      <p:sp>
        <p:nvSpPr>
          <p:cNvPr id="10" name="Rubrik 1">
            <a:extLst>
              <a:ext uri="{FF2B5EF4-FFF2-40B4-BE49-F238E27FC236}">
                <a16:creationId xmlns:a16="http://schemas.microsoft.com/office/drawing/2014/main" id="{3B96A2C8-021D-0E42-883D-7A02AA53F3AD}"/>
              </a:ext>
            </a:extLst>
          </p:cNvPr>
          <p:cNvSpPr>
            <a:spLocks noGrp="1"/>
          </p:cNvSpPr>
          <p:nvPr>
            <p:ph type="title"/>
          </p:nvPr>
        </p:nvSpPr>
        <p:spPr>
          <a:xfrm>
            <a:off x="1677785" y="1873469"/>
            <a:ext cx="9239023" cy="698800"/>
          </a:xfrm>
        </p:spPr>
        <p:txBody>
          <a:bodyPr anchor="b">
            <a:normAutofit/>
          </a:bodyPr>
          <a:lstStyle>
            <a:lvl1pPr algn="l">
              <a:defRPr sz="2400">
                <a:solidFill>
                  <a:schemeClr val="bg1"/>
                </a:solidFill>
              </a:defRPr>
            </a:lvl1pPr>
          </a:lstStyle>
          <a:p>
            <a:r>
              <a:rPr lang="sv-SE"/>
              <a:t>Klicka här för att ändra mall för rubrikformat</a:t>
            </a:r>
          </a:p>
        </p:txBody>
      </p:sp>
      <p:sp>
        <p:nvSpPr>
          <p:cNvPr id="11" name="AutoShape 76">
            <a:extLst>
              <a:ext uri="{FF2B5EF4-FFF2-40B4-BE49-F238E27FC236}">
                <a16:creationId xmlns:a16="http://schemas.microsoft.com/office/drawing/2014/main" id="{1FB86510-30A7-7247-9B53-65D562A053D4}"/>
              </a:ext>
            </a:extLst>
          </p:cNvPr>
          <p:cNvSpPr>
            <a:spLocks/>
          </p:cNvSpPr>
          <p:nvPr/>
        </p:nvSpPr>
        <p:spPr bwMode="auto">
          <a:xfrm>
            <a:off x="1782511" y="4023360"/>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13" name="AutoShape 68">
            <a:extLst>
              <a:ext uri="{FF2B5EF4-FFF2-40B4-BE49-F238E27FC236}">
                <a16:creationId xmlns:a16="http://schemas.microsoft.com/office/drawing/2014/main" id="{E8B047B0-CE1E-F642-88CF-91148AE68020}"/>
              </a:ext>
            </a:extLst>
          </p:cNvPr>
          <p:cNvSpPr>
            <a:spLocks/>
          </p:cNvSpPr>
          <p:nvPr/>
        </p:nvSpPr>
        <p:spPr bwMode="auto">
          <a:xfrm>
            <a:off x="1767735" y="3652002"/>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14" name="AutoShape 94">
            <a:extLst>
              <a:ext uri="{FF2B5EF4-FFF2-40B4-BE49-F238E27FC236}">
                <a16:creationId xmlns:a16="http://schemas.microsoft.com/office/drawing/2014/main" id="{AE42AFA1-A034-5946-B0C9-066CEE0E0789}"/>
              </a:ext>
            </a:extLst>
          </p:cNvPr>
          <p:cNvSpPr>
            <a:spLocks/>
          </p:cNvSpPr>
          <p:nvPr/>
        </p:nvSpPr>
        <p:spPr bwMode="auto">
          <a:xfrm>
            <a:off x="1822649" y="4352070"/>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15" name="Platshållare för text 3">
            <a:extLst>
              <a:ext uri="{FF2B5EF4-FFF2-40B4-BE49-F238E27FC236}">
                <a16:creationId xmlns:a16="http://schemas.microsoft.com/office/drawing/2014/main" id="{D297D572-FFA4-6F47-81EB-FA10BD2404EB}"/>
              </a:ext>
            </a:extLst>
          </p:cNvPr>
          <p:cNvSpPr>
            <a:spLocks noGrp="1"/>
          </p:cNvSpPr>
          <p:nvPr>
            <p:ph type="body" sz="quarter" idx="15" hasCustomPrompt="1"/>
          </p:nvPr>
        </p:nvSpPr>
        <p:spPr>
          <a:xfrm>
            <a:off x="1677785" y="2685051"/>
            <a:ext cx="6253073" cy="493457"/>
          </a:xfrm>
        </p:spPr>
        <p:txBody>
          <a:bodyPr anchor="b">
            <a:noAutofit/>
          </a:bodyPr>
          <a:lstStyle>
            <a:lvl1pPr marL="0" indent="0" algn="l">
              <a:buFontTx/>
              <a:buNone/>
              <a:defRPr sz="2000" cap="all" baseline="0">
                <a:solidFill>
                  <a:schemeClr val="bg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16" name="Platshållare för text 3">
            <a:extLst>
              <a:ext uri="{FF2B5EF4-FFF2-40B4-BE49-F238E27FC236}">
                <a16:creationId xmlns:a16="http://schemas.microsoft.com/office/drawing/2014/main" id="{78211443-D537-1B4B-AB98-AF554E012412}"/>
              </a:ext>
            </a:extLst>
          </p:cNvPr>
          <p:cNvSpPr>
            <a:spLocks noGrp="1"/>
          </p:cNvSpPr>
          <p:nvPr>
            <p:ph type="body" sz="quarter" idx="16" hasCustomPrompt="1"/>
          </p:nvPr>
        </p:nvSpPr>
        <p:spPr>
          <a:xfrm>
            <a:off x="1677785" y="3192629"/>
            <a:ext cx="6253073" cy="350407"/>
          </a:xfrm>
        </p:spPr>
        <p:txBody>
          <a:bodyPr anchor="b">
            <a:noAutofit/>
          </a:bodyPr>
          <a:lstStyle>
            <a:lvl1pPr marL="0" indent="0" algn="l">
              <a:buFontTx/>
              <a:buNone/>
              <a:defRPr sz="16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17" name="Platshållare för text 3">
            <a:extLst>
              <a:ext uri="{FF2B5EF4-FFF2-40B4-BE49-F238E27FC236}">
                <a16:creationId xmlns:a16="http://schemas.microsoft.com/office/drawing/2014/main" id="{4FB01304-5FE1-8D46-AA40-9A14773A3476}"/>
              </a:ext>
            </a:extLst>
          </p:cNvPr>
          <p:cNvSpPr>
            <a:spLocks noGrp="1"/>
          </p:cNvSpPr>
          <p:nvPr>
            <p:ph type="body" sz="quarter" idx="17" hasCustomPrompt="1"/>
          </p:nvPr>
        </p:nvSpPr>
        <p:spPr>
          <a:xfrm>
            <a:off x="2037294" y="3608714"/>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attitydikarlstad.se</a:t>
            </a:r>
          </a:p>
        </p:txBody>
      </p:sp>
      <p:sp>
        <p:nvSpPr>
          <p:cNvPr id="22" name="Platshållare för datum 3">
            <a:extLst>
              <a:ext uri="{FF2B5EF4-FFF2-40B4-BE49-F238E27FC236}">
                <a16:creationId xmlns:a16="http://schemas.microsoft.com/office/drawing/2014/main" id="{AAFD5C42-B505-A347-8459-E7B83A6EB661}"/>
              </a:ext>
            </a:extLst>
          </p:cNvPr>
          <p:cNvSpPr txBox="1">
            <a:spLocks/>
          </p:cNvSpPr>
          <p:nvPr/>
        </p:nvSpPr>
        <p:spPr>
          <a:xfrm>
            <a:off x="838200" y="6356350"/>
            <a:ext cx="1038225" cy="365125"/>
          </a:xfrm>
          <a:prstGeom prst="rect">
            <a:avLst/>
          </a:prstGeom>
        </p:spPr>
        <p:txBody>
          <a:bodyPr vert="horz" lIns="91440" tIns="45720" rIns="91440" bIns="45720" rtlCol="0" anchor="ctr"/>
          <a:lstStyle>
            <a:defPPr>
              <a:defRPr lang="sv-SE"/>
            </a:defPPr>
            <a:lvl1pPr marL="0" algn="l"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cxnSp>
        <p:nvCxnSpPr>
          <p:cNvPr id="24" name="Rak 23">
            <a:extLst>
              <a:ext uri="{FF2B5EF4-FFF2-40B4-BE49-F238E27FC236}">
                <a16:creationId xmlns:a16="http://schemas.microsoft.com/office/drawing/2014/main" id="{F3CE3779-ED3F-444B-9FBC-3E97598BDEF9}"/>
              </a:ext>
            </a:extLst>
          </p:cNvPr>
          <p:cNvCxnSpPr>
            <a:cxnSpLocks/>
          </p:cNvCxnSpPr>
          <p:nvPr/>
        </p:nvCxnSpPr>
        <p:spPr>
          <a:xfrm>
            <a:off x="-306614" y="5531922"/>
            <a:ext cx="12629243" cy="391531"/>
          </a:xfrm>
          <a:prstGeom prst="line">
            <a:avLst/>
          </a:prstGeom>
          <a:ln w="152400" cap="rnd">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 name="Rak 24">
            <a:extLst>
              <a:ext uri="{FF2B5EF4-FFF2-40B4-BE49-F238E27FC236}">
                <a16:creationId xmlns:a16="http://schemas.microsoft.com/office/drawing/2014/main" id="{D29BDD03-B5F5-E448-8F65-51EAC8CED22D}"/>
              </a:ext>
            </a:extLst>
          </p:cNvPr>
          <p:cNvCxnSpPr>
            <a:cxnSpLocks/>
          </p:cNvCxnSpPr>
          <p:nvPr/>
        </p:nvCxnSpPr>
        <p:spPr>
          <a:xfrm>
            <a:off x="-292100" y="5270500"/>
            <a:ext cx="12674600" cy="482999"/>
          </a:xfrm>
          <a:prstGeom prst="line">
            <a:avLst/>
          </a:prstGeom>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6" name="Rak 25">
            <a:extLst>
              <a:ext uri="{FF2B5EF4-FFF2-40B4-BE49-F238E27FC236}">
                <a16:creationId xmlns:a16="http://schemas.microsoft.com/office/drawing/2014/main" id="{58A00608-30AF-CE41-82E7-6C372B624EAD}"/>
              </a:ext>
            </a:extLst>
          </p:cNvPr>
          <p:cNvCxnSpPr>
            <a:cxnSpLocks/>
          </p:cNvCxnSpPr>
          <p:nvPr/>
        </p:nvCxnSpPr>
        <p:spPr>
          <a:xfrm>
            <a:off x="-82378" y="5453449"/>
            <a:ext cx="12464878" cy="78473"/>
          </a:xfrm>
          <a:prstGeom prst="line">
            <a:avLst/>
          </a:prstGeom>
          <a:ln w="28575" cap="rnd">
            <a:solidFill>
              <a:schemeClr val="bg1"/>
            </a:solidFill>
          </a:ln>
        </p:spPr>
        <p:style>
          <a:lnRef idx="1">
            <a:schemeClr val="accent5"/>
          </a:lnRef>
          <a:fillRef idx="0">
            <a:schemeClr val="accent5"/>
          </a:fillRef>
          <a:effectRef idx="0">
            <a:schemeClr val="accent5"/>
          </a:effectRef>
          <a:fontRef idx="minor">
            <a:schemeClr val="tx1"/>
          </a:fontRef>
        </p:style>
      </p:cxnSp>
      <p:cxnSp>
        <p:nvCxnSpPr>
          <p:cNvPr id="27" name="Rak 26">
            <a:extLst>
              <a:ext uri="{FF2B5EF4-FFF2-40B4-BE49-F238E27FC236}">
                <a16:creationId xmlns:a16="http://schemas.microsoft.com/office/drawing/2014/main" id="{081A2831-E036-6E4F-BB35-01197D69FC34}"/>
              </a:ext>
            </a:extLst>
          </p:cNvPr>
          <p:cNvCxnSpPr>
            <a:cxnSpLocks/>
          </p:cNvCxnSpPr>
          <p:nvPr/>
        </p:nvCxnSpPr>
        <p:spPr>
          <a:xfrm flipV="1">
            <a:off x="-306614" y="5394838"/>
            <a:ext cx="12629243" cy="540079"/>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8" name="Rak 27">
            <a:extLst>
              <a:ext uri="{FF2B5EF4-FFF2-40B4-BE49-F238E27FC236}">
                <a16:creationId xmlns:a16="http://schemas.microsoft.com/office/drawing/2014/main" id="{58959F33-93A0-864D-B442-D19B76CBE19A}"/>
              </a:ext>
            </a:extLst>
          </p:cNvPr>
          <p:cNvCxnSpPr>
            <a:cxnSpLocks/>
          </p:cNvCxnSpPr>
          <p:nvPr/>
        </p:nvCxnSpPr>
        <p:spPr>
          <a:xfrm flipV="1">
            <a:off x="-292100" y="5669007"/>
            <a:ext cx="12674600" cy="168986"/>
          </a:xfrm>
          <a:prstGeom prst="line">
            <a:avLst/>
          </a:prstGeom>
          <a:ln w="38100" cap="rnd">
            <a:solidFill>
              <a:schemeClr val="bg1"/>
            </a:solidFill>
          </a:ln>
        </p:spPr>
        <p:style>
          <a:lnRef idx="1">
            <a:schemeClr val="accent1"/>
          </a:lnRef>
          <a:fillRef idx="0">
            <a:schemeClr val="accent1"/>
          </a:fillRef>
          <a:effectRef idx="0">
            <a:schemeClr val="accent1"/>
          </a:effectRef>
          <a:fontRef idx="minor">
            <a:schemeClr val="tx1"/>
          </a:fontRef>
        </p:style>
      </p:cxnSp>
      <p:pic>
        <p:nvPicPr>
          <p:cNvPr id="29" name="Bildobjekt 28">
            <a:extLst>
              <a:ext uri="{FF2B5EF4-FFF2-40B4-BE49-F238E27FC236}">
                <a16:creationId xmlns:a16="http://schemas.microsoft.com/office/drawing/2014/main" id="{CF693F24-B4D5-4246-9DF7-FFB332B8EF27}"/>
              </a:ext>
            </a:extLst>
          </p:cNvPr>
          <p:cNvPicPr>
            <a:picLocks noChangeAspect="1"/>
          </p:cNvPicPr>
          <p:nvPr/>
        </p:nvPicPr>
        <p:blipFill>
          <a:blip r:embed="rId2"/>
          <a:stretch>
            <a:fillRect/>
          </a:stretch>
        </p:blipFill>
        <p:spPr>
          <a:xfrm>
            <a:off x="10763765" y="6298828"/>
            <a:ext cx="1167367" cy="410914"/>
          </a:xfrm>
          <a:prstGeom prst="rect">
            <a:avLst/>
          </a:prstGeom>
        </p:spPr>
      </p:pic>
    </p:spTree>
    <p:extLst>
      <p:ext uri="{BB962C8B-B14F-4D97-AF65-F5344CB8AC3E}">
        <p14:creationId xmlns:p14="http://schemas.microsoft.com/office/powerpoint/2010/main" val="294397606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Hejdå, platta, 3 namn">
    <p:spTree>
      <p:nvGrpSpPr>
        <p:cNvPr id="1" name=""/>
        <p:cNvGrpSpPr/>
        <p:nvPr/>
      </p:nvGrpSpPr>
      <p:grpSpPr>
        <a:xfrm>
          <a:off x="0" y="0"/>
          <a:ext cx="0" cy="0"/>
          <a:chOff x="0" y="0"/>
          <a:chExt cx="0" cy="0"/>
        </a:xfrm>
      </p:grpSpPr>
      <p:sp>
        <p:nvSpPr>
          <p:cNvPr id="18" name="Rektangel 17">
            <a:extLst>
              <a:ext uri="{FF2B5EF4-FFF2-40B4-BE49-F238E27FC236}">
                <a16:creationId xmlns:a16="http://schemas.microsoft.com/office/drawing/2014/main" id="{484EA185-EED1-E843-850A-94E9DFDC2D6B}"/>
              </a:ext>
            </a:extLst>
          </p:cNvPr>
          <p:cNvSpPr/>
          <p:nvPr/>
        </p:nvSpPr>
        <p:spPr>
          <a:xfrm>
            <a:off x="0" y="-60553"/>
            <a:ext cx="12192000" cy="6918553"/>
          </a:xfrm>
          <a:prstGeom prst="rect">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FFFFFF"/>
              </a:solidFill>
              <a:effectLst/>
              <a:uLnTx/>
              <a:uFillTx/>
              <a:latin typeface="Franklin Gothic Book" panose="020B0503020102020204"/>
              <a:ea typeface="+mn-ea"/>
              <a:cs typeface="+mn-cs"/>
            </a:endParaRPr>
          </a:p>
        </p:txBody>
      </p:sp>
      <p:sp>
        <p:nvSpPr>
          <p:cNvPr id="22" name="Platshållare för datum 3">
            <a:extLst>
              <a:ext uri="{FF2B5EF4-FFF2-40B4-BE49-F238E27FC236}">
                <a16:creationId xmlns:a16="http://schemas.microsoft.com/office/drawing/2014/main" id="{AAFD5C42-B505-A347-8459-E7B83A6EB661}"/>
              </a:ext>
            </a:extLst>
          </p:cNvPr>
          <p:cNvSpPr txBox="1">
            <a:spLocks/>
          </p:cNvSpPr>
          <p:nvPr/>
        </p:nvSpPr>
        <p:spPr>
          <a:xfrm>
            <a:off x="838200" y="6356350"/>
            <a:ext cx="1038225" cy="365125"/>
          </a:xfrm>
          <a:prstGeom prst="rect">
            <a:avLst/>
          </a:prstGeom>
        </p:spPr>
        <p:txBody>
          <a:bodyPr vert="horz" lIns="91440" tIns="45720" rIns="91440" bIns="45720" rtlCol="0" anchor="ctr"/>
          <a:lstStyle>
            <a:defPPr>
              <a:defRPr lang="sv-SE"/>
            </a:defPPr>
            <a:lvl1pPr marL="0" algn="l"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cxnSp>
        <p:nvCxnSpPr>
          <p:cNvPr id="24" name="Rak 23">
            <a:extLst>
              <a:ext uri="{FF2B5EF4-FFF2-40B4-BE49-F238E27FC236}">
                <a16:creationId xmlns:a16="http://schemas.microsoft.com/office/drawing/2014/main" id="{F3CE3779-ED3F-444B-9FBC-3E97598BDEF9}"/>
              </a:ext>
            </a:extLst>
          </p:cNvPr>
          <p:cNvCxnSpPr>
            <a:cxnSpLocks/>
          </p:cNvCxnSpPr>
          <p:nvPr/>
        </p:nvCxnSpPr>
        <p:spPr>
          <a:xfrm>
            <a:off x="-306614" y="5531922"/>
            <a:ext cx="12629243" cy="391531"/>
          </a:xfrm>
          <a:prstGeom prst="line">
            <a:avLst/>
          </a:prstGeom>
          <a:ln w="152400" cap="rnd">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 name="Rak 24">
            <a:extLst>
              <a:ext uri="{FF2B5EF4-FFF2-40B4-BE49-F238E27FC236}">
                <a16:creationId xmlns:a16="http://schemas.microsoft.com/office/drawing/2014/main" id="{D29BDD03-B5F5-E448-8F65-51EAC8CED22D}"/>
              </a:ext>
            </a:extLst>
          </p:cNvPr>
          <p:cNvCxnSpPr>
            <a:cxnSpLocks/>
          </p:cNvCxnSpPr>
          <p:nvPr/>
        </p:nvCxnSpPr>
        <p:spPr>
          <a:xfrm>
            <a:off x="-292100" y="5270500"/>
            <a:ext cx="12674600" cy="482999"/>
          </a:xfrm>
          <a:prstGeom prst="line">
            <a:avLst/>
          </a:prstGeom>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6" name="Rak 25">
            <a:extLst>
              <a:ext uri="{FF2B5EF4-FFF2-40B4-BE49-F238E27FC236}">
                <a16:creationId xmlns:a16="http://schemas.microsoft.com/office/drawing/2014/main" id="{58A00608-30AF-CE41-82E7-6C372B624EAD}"/>
              </a:ext>
            </a:extLst>
          </p:cNvPr>
          <p:cNvCxnSpPr>
            <a:cxnSpLocks/>
          </p:cNvCxnSpPr>
          <p:nvPr/>
        </p:nvCxnSpPr>
        <p:spPr>
          <a:xfrm>
            <a:off x="-82378" y="5453449"/>
            <a:ext cx="12464878" cy="78473"/>
          </a:xfrm>
          <a:prstGeom prst="line">
            <a:avLst/>
          </a:prstGeom>
          <a:ln w="28575" cap="rnd">
            <a:solidFill>
              <a:schemeClr val="bg1"/>
            </a:solidFill>
          </a:ln>
        </p:spPr>
        <p:style>
          <a:lnRef idx="1">
            <a:schemeClr val="accent5"/>
          </a:lnRef>
          <a:fillRef idx="0">
            <a:schemeClr val="accent5"/>
          </a:fillRef>
          <a:effectRef idx="0">
            <a:schemeClr val="accent5"/>
          </a:effectRef>
          <a:fontRef idx="minor">
            <a:schemeClr val="tx1"/>
          </a:fontRef>
        </p:style>
      </p:cxnSp>
      <p:cxnSp>
        <p:nvCxnSpPr>
          <p:cNvPr id="27" name="Rak 26">
            <a:extLst>
              <a:ext uri="{FF2B5EF4-FFF2-40B4-BE49-F238E27FC236}">
                <a16:creationId xmlns:a16="http://schemas.microsoft.com/office/drawing/2014/main" id="{081A2831-E036-6E4F-BB35-01197D69FC34}"/>
              </a:ext>
            </a:extLst>
          </p:cNvPr>
          <p:cNvCxnSpPr>
            <a:cxnSpLocks/>
          </p:cNvCxnSpPr>
          <p:nvPr/>
        </p:nvCxnSpPr>
        <p:spPr>
          <a:xfrm flipV="1">
            <a:off x="-306614" y="5394838"/>
            <a:ext cx="12629243" cy="540079"/>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8" name="Rak 27">
            <a:extLst>
              <a:ext uri="{FF2B5EF4-FFF2-40B4-BE49-F238E27FC236}">
                <a16:creationId xmlns:a16="http://schemas.microsoft.com/office/drawing/2014/main" id="{58959F33-93A0-864D-B442-D19B76CBE19A}"/>
              </a:ext>
            </a:extLst>
          </p:cNvPr>
          <p:cNvCxnSpPr>
            <a:cxnSpLocks/>
          </p:cNvCxnSpPr>
          <p:nvPr/>
        </p:nvCxnSpPr>
        <p:spPr>
          <a:xfrm flipV="1">
            <a:off x="-292100" y="5669007"/>
            <a:ext cx="12674600" cy="168986"/>
          </a:xfrm>
          <a:prstGeom prst="line">
            <a:avLst/>
          </a:prstGeom>
          <a:ln w="38100" cap="rnd">
            <a:solidFill>
              <a:schemeClr val="bg1"/>
            </a:solidFill>
          </a:ln>
        </p:spPr>
        <p:style>
          <a:lnRef idx="1">
            <a:schemeClr val="accent1"/>
          </a:lnRef>
          <a:fillRef idx="0">
            <a:schemeClr val="accent1"/>
          </a:fillRef>
          <a:effectRef idx="0">
            <a:schemeClr val="accent1"/>
          </a:effectRef>
          <a:fontRef idx="minor">
            <a:schemeClr val="tx1"/>
          </a:fontRef>
        </p:style>
      </p:cxnSp>
      <p:pic>
        <p:nvPicPr>
          <p:cNvPr id="29" name="Bildobjekt 28">
            <a:extLst>
              <a:ext uri="{FF2B5EF4-FFF2-40B4-BE49-F238E27FC236}">
                <a16:creationId xmlns:a16="http://schemas.microsoft.com/office/drawing/2014/main" id="{CF693F24-B4D5-4246-9DF7-FFB332B8EF27}"/>
              </a:ext>
            </a:extLst>
          </p:cNvPr>
          <p:cNvPicPr>
            <a:picLocks noChangeAspect="1"/>
          </p:cNvPicPr>
          <p:nvPr/>
        </p:nvPicPr>
        <p:blipFill>
          <a:blip r:embed="rId2"/>
          <a:stretch>
            <a:fillRect/>
          </a:stretch>
        </p:blipFill>
        <p:spPr>
          <a:xfrm>
            <a:off x="10763765" y="6298828"/>
            <a:ext cx="1167367" cy="410914"/>
          </a:xfrm>
          <a:prstGeom prst="rect">
            <a:avLst/>
          </a:prstGeom>
        </p:spPr>
      </p:pic>
      <p:sp>
        <p:nvSpPr>
          <p:cNvPr id="44" name="AutoShape 76">
            <a:extLst>
              <a:ext uri="{FF2B5EF4-FFF2-40B4-BE49-F238E27FC236}">
                <a16:creationId xmlns:a16="http://schemas.microsoft.com/office/drawing/2014/main" id="{19707972-981E-5A45-BD56-1F9E596A9775}"/>
              </a:ext>
            </a:extLst>
          </p:cNvPr>
          <p:cNvSpPr>
            <a:spLocks/>
          </p:cNvSpPr>
          <p:nvPr/>
        </p:nvSpPr>
        <p:spPr bwMode="auto">
          <a:xfrm>
            <a:off x="954326" y="4228605"/>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45" name="AutoShape 68">
            <a:extLst>
              <a:ext uri="{FF2B5EF4-FFF2-40B4-BE49-F238E27FC236}">
                <a16:creationId xmlns:a16="http://schemas.microsoft.com/office/drawing/2014/main" id="{B0D8DC6B-EC4C-3347-A357-C4FAFD47D7F4}"/>
              </a:ext>
            </a:extLst>
          </p:cNvPr>
          <p:cNvSpPr>
            <a:spLocks/>
          </p:cNvSpPr>
          <p:nvPr/>
        </p:nvSpPr>
        <p:spPr bwMode="auto">
          <a:xfrm>
            <a:off x="943126" y="3861022"/>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46" name="AutoShape 94">
            <a:extLst>
              <a:ext uri="{FF2B5EF4-FFF2-40B4-BE49-F238E27FC236}">
                <a16:creationId xmlns:a16="http://schemas.microsoft.com/office/drawing/2014/main" id="{9A970952-F532-D943-8A76-65F7921FE33C}"/>
              </a:ext>
            </a:extLst>
          </p:cNvPr>
          <p:cNvSpPr>
            <a:spLocks/>
          </p:cNvSpPr>
          <p:nvPr/>
        </p:nvSpPr>
        <p:spPr bwMode="auto">
          <a:xfrm>
            <a:off x="995226" y="4563348"/>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47" name="Platshållare för text 3">
            <a:extLst>
              <a:ext uri="{FF2B5EF4-FFF2-40B4-BE49-F238E27FC236}">
                <a16:creationId xmlns:a16="http://schemas.microsoft.com/office/drawing/2014/main" id="{369CB4EF-CA40-3B4D-8E86-DADBC40008A8}"/>
              </a:ext>
            </a:extLst>
          </p:cNvPr>
          <p:cNvSpPr>
            <a:spLocks noGrp="1"/>
          </p:cNvSpPr>
          <p:nvPr>
            <p:ph type="body" sz="quarter" idx="15" hasCustomPrompt="1"/>
          </p:nvPr>
        </p:nvSpPr>
        <p:spPr>
          <a:xfrm>
            <a:off x="793657" y="2792879"/>
            <a:ext cx="3730186" cy="493457"/>
          </a:xfrm>
        </p:spPr>
        <p:txBody>
          <a:bodyPr anchor="b">
            <a:noAutofit/>
          </a:bodyPr>
          <a:lstStyle>
            <a:lvl1pPr marL="0" indent="0" algn="l">
              <a:buFontTx/>
              <a:buNone/>
              <a:defRPr sz="2000" cap="all" baseline="0">
                <a:solidFill>
                  <a:schemeClr val="bg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48" name="Platshållare för text 3">
            <a:extLst>
              <a:ext uri="{FF2B5EF4-FFF2-40B4-BE49-F238E27FC236}">
                <a16:creationId xmlns:a16="http://schemas.microsoft.com/office/drawing/2014/main" id="{80CE4E9E-7871-2C4C-9199-09003E3500C2}"/>
              </a:ext>
            </a:extLst>
          </p:cNvPr>
          <p:cNvSpPr>
            <a:spLocks noGrp="1"/>
          </p:cNvSpPr>
          <p:nvPr>
            <p:ph type="body" sz="quarter" idx="16" hasCustomPrompt="1"/>
          </p:nvPr>
        </p:nvSpPr>
        <p:spPr>
          <a:xfrm>
            <a:off x="793657" y="3198364"/>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49" name="Platshållare för text 3">
            <a:extLst>
              <a:ext uri="{FF2B5EF4-FFF2-40B4-BE49-F238E27FC236}">
                <a16:creationId xmlns:a16="http://schemas.microsoft.com/office/drawing/2014/main" id="{C557C7E7-776C-DB44-9C97-3C19CAF4DDFF}"/>
              </a:ext>
            </a:extLst>
          </p:cNvPr>
          <p:cNvSpPr>
            <a:spLocks noGrp="1"/>
          </p:cNvSpPr>
          <p:nvPr>
            <p:ph type="body" sz="quarter" idx="17" hasCustomPrompt="1"/>
          </p:nvPr>
        </p:nvSpPr>
        <p:spPr>
          <a:xfrm>
            <a:off x="1209871" y="3819992"/>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attitydikarlstad.se</a:t>
            </a:r>
          </a:p>
        </p:txBody>
      </p:sp>
      <p:sp>
        <p:nvSpPr>
          <p:cNvPr id="50" name="AutoShape 76">
            <a:extLst>
              <a:ext uri="{FF2B5EF4-FFF2-40B4-BE49-F238E27FC236}">
                <a16:creationId xmlns:a16="http://schemas.microsoft.com/office/drawing/2014/main" id="{660CEB36-B006-AE48-B877-427DD930B418}"/>
              </a:ext>
            </a:extLst>
          </p:cNvPr>
          <p:cNvSpPr>
            <a:spLocks/>
          </p:cNvSpPr>
          <p:nvPr/>
        </p:nvSpPr>
        <p:spPr bwMode="auto">
          <a:xfrm>
            <a:off x="4692514" y="4224290"/>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51" name="AutoShape 68">
            <a:extLst>
              <a:ext uri="{FF2B5EF4-FFF2-40B4-BE49-F238E27FC236}">
                <a16:creationId xmlns:a16="http://schemas.microsoft.com/office/drawing/2014/main" id="{3C66E939-C97A-FE48-A1C9-B901F9FEAB0F}"/>
              </a:ext>
            </a:extLst>
          </p:cNvPr>
          <p:cNvSpPr>
            <a:spLocks/>
          </p:cNvSpPr>
          <p:nvPr/>
        </p:nvSpPr>
        <p:spPr bwMode="auto">
          <a:xfrm>
            <a:off x="4681314" y="3856707"/>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52" name="AutoShape 94">
            <a:extLst>
              <a:ext uri="{FF2B5EF4-FFF2-40B4-BE49-F238E27FC236}">
                <a16:creationId xmlns:a16="http://schemas.microsoft.com/office/drawing/2014/main" id="{1C1CA927-FF91-F54F-BC85-21FCF29F1270}"/>
              </a:ext>
            </a:extLst>
          </p:cNvPr>
          <p:cNvSpPr>
            <a:spLocks/>
          </p:cNvSpPr>
          <p:nvPr/>
        </p:nvSpPr>
        <p:spPr bwMode="auto">
          <a:xfrm>
            <a:off x="4733414" y="4559033"/>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53" name="Platshållare för text 3">
            <a:extLst>
              <a:ext uri="{FF2B5EF4-FFF2-40B4-BE49-F238E27FC236}">
                <a16:creationId xmlns:a16="http://schemas.microsoft.com/office/drawing/2014/main" id="{38E5E67F-52A6-3D4C-BBEE-B2043E0C387F}"/>
              </a:ext>
            </a:extLst>
          </p:cNvPr>
          <p:cNvSpPr>
            <a:spLocks noGrp="1"/>
          </p:cNvSpPr>
          <p:nvPr>
            <p:ph type="body" sz="quarter" idx="19" hasCustomPrompt="1"/>
          </p:nvPr>
        </p:nvSpPr>
        <p:spPr>
          <a:xfrm>
            <a:off x="4540637" y="2788564"/>
            <a:ext cx="3730186" cy="493457"/>
          </a:xfrm>
        </p:spPr>
        <p:txBody>
          <a:bodyPr anchor="b">
            <a:noAutofit/>
          </a:bodyPr>
          <a:lstStyle>
            <a:lvl1pPr marL="0" indent="0" algn="l">
              <a:buFontTx/>
              <a:buNone/>
              <a:defRPr sz="2000" cap="all" baseline="0">
                <a:solidFill>
                  <a:schemeClr val="bg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54" name="Platshållare för text 3">
            <a:extLst>
              <a:ext uri="{FF2B5EF4-FFF2-40B4-BE49-F238E27FC236}">
                <a16:creationId xmlns:a16="http://schemas.microsoft.com/office/drawing/2014/main" id="{D53CF3D3-EBF7-AC4D-B12D-9C9BC771F053}"/>
              </a:ext>
            </a:extLst>
          </p:cNvPr>
          <p:cNvSpPr>
            <a:spLocks noGrp="1"/>
          </p:cNvSpPr>
          <p:nvPr>
            <p:ph type="body" sz="quarter" idx="20" hasCustomPrompt="1"/>
          </p:nvPr>
        </p:nvSpPr>
        <p:spPr>
          <a:xfrm>
            <a:off x="4540637" y="3194049"/>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55" name="Platshållare för text 3">
            <a:extLst>
              <a:ext uri="{FF2B5EF4-FFF2-40B4-BE49-F238E27FC236}">
                <a16:creationId xmlns:a16="http://schemas.microsoft.com/office/drawing/2014/main" id="{EBC4C37E-C337-9047-83DF-D2810E54572D}"/>
              </a:ext>
            </a:extLst>
          </p:cNvPr>
          <p:cNvSpPr>
            <a:spLocks noGrp="1"/>
          </p:cNvSpPr>
          <p:nvPr>
            <p:ph type="body" sz="quarter" idx="21" hasCustomPrompt="1"/>
          </p:nvPr>
        </p:nvSpPr>
        <p:spPr>
          <a:xfrm>
            <a:off x="4948059" y="3815677"/>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attitydikarlstad.se</a:t>
            </a:r>
          </a:p>
        </p:txBody>
      </p:sp>
      <p:sp>
        <p:nvSpPr>
          <p:cNvPr id="56" name="AutoShape 76">
            <a:extLst>
              <a:ext uri="{FF2B5EF4-FFF2-40B4-BE49-F238E27FC236}">
                <a16:creationId xmlns:a16="http://schemas.microsoft.com/office/drawing/2014/main" id="{C5FE7877-EFB3-B04C-9790-3E111CB5CFEA}"/>
              </a:ext>
            </a:extLst>
          </p:cNvPr>
          <p:cNvSpPr>
            <a:spLocks/>
          </p:cNvSpPr>
          <p:nvPr/>
        </p:nvSpPr>
        <p:spPr bwMode="auto">
          <a:xfrm>
            <a:off x="8542906" y="4228605"/>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57" name="AutoShape 68">
            <a:extLst>
              <a:ext uri="{FF2B5EF4-FFF2-40B4-BE49-F238E27FC236}">
                <a16:creationId xmlns:a16="http://schemas.microsoft.com/office/drawing/2014/main" id="{502F4C0C-536F-8248-9157-D2BFD2B579DD}"/>
              </a:ext>
            </a:extLst>
          </p:cNvPr>
          <p:cNvSpPr>
            <a:spLocks/>
          </p:cNvSpPr>
          <p:nvPr/>
        </p:nvSpPr>
        <p:spPr bwMode="auto">
          <a:xfrm>
            <a:off x="8531706" y="3861022"/>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58" name="AutoShape 94">
            <a:extLst>
              <a:ext uri="{FF2B5EF4-FFF2-40B4-BE49-F238E27FC236}">
                <a16:creationId xmlns:a16="http://schemas.microsoft.com/office/drawing/2014/main" id="{B93A46C7-C984-5045-BC3B-773F5B259A7A}"/>
              </a:ext>
            </a:extLst>
          </p:cNvPr>
          <p:cNvSpPr>
            <a:spLocks/>
          </p:cNvSpPr>
          <p:nvPr/>
        </p:nvSpPr>
        <p:spPr bwMode="auto">
          <a:xfrm>
            <a:off x="8583806" y="4563348"/>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59" name="Platshållare för text 3">
            <a:extLst>
              <a:ext uri="{FF2B5EF4-FFF2-40B4-BE49-F238E27FC236}">
                <a16:creationId xmlns:a16="http://schemas.microsoft.com/office/drawing/2014/main" id="{57F425E5-B92A-2140-B365-C2523E8C0543}"/>
              </a:ext>
            </a:extLst>
          </p:cNvPr>
          <p:cNvSpPr>
            <a:spLocks noGrp="1"/>
          </p:cNvSpPr>
          <p:nvPr>
            <p:ph type="body" sz="quarter" idx="23" hasCustomPrompt="1"/>
          </p:nvPr>
        </p:nvSpPr>
        <p:spPr>
          <a:xfrm>
            <a:off x="8391030" y="2792879"/>
            <a:ext cx="3730186" cy="493457"/>
          </a:xfrm>
        </p:spPr>
        <p:txBody>
          <a:bodyPr anchor="b">
            <a:noAutofit/>
          </a:bodyPr>
          <a:lstStyle>
            <a:lvl1pPr marL="0" indent="0" algn="l">
              <a:buFontTx/>
              <a:buNone/>
              <a:defRPr sz="2000" cap="all" baseline="0">
                <a:solidFill>
                  <a:schemeClr val="bg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60" name="Platshållare för text 3">
            <a:extLst>
              <a:ext uri="{FF2B5EF4-FFF2-40B4-BE49-F238E27FC236}">
                <a16:creationId xmlns:a16="http://schemas.microsoft.com/office/drawing/2014/main" id="{0622982B-4697-1F4C-B0F2-21DC57B5BCBD}"/>
              </a:ext>
            </a:extLst>
          </p:cNvPr>
          <p:cNvSpPr>
            <a:spLocks noGrp="1"/>
          </p:cNvSpPr>
          <p:nvPr>
            <p:ph type="body" sz="quarter" idx="24" hasCustomPrompt="1"/>
          </p:nvPr>
        </p:nvSpPr>
        <p:spPr>
          <a:xfrm>
            <a:off x="8391030" y="3198364"/>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61" name="Platshållare för text 3">
            <a:extLst>
              <a:ext uri="{FF2B5EF4-FFF2-40B4-BE49-F238E27FC236}">
                <a16:creationId xmlns:a16="http://schemas.microsoft.com/office/drawing/2014/main" id="{68CEF83E-E151-F942-855A-62DD13BF9838}"/>
              </a:ext>
            </a:extLst>
          </p:cNvPr>
          <p:cNvSpPr>
            <a:spLocks noGrp="1"/>
          </p:cNvSpPr>
          <p:nvPr>
            <p:ph type="body" sz="quarter" idx="25" hasCustomPrompt="1"/>
          </p:nvPr>
        </p:nvSpPr>
        <p:spPr>
          <a:xfrm>
            <a:off x="8798451" y="3819992"/>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attitydikarlstad.se</a:t>
            </a:r>
          </a:p>
        </p:txBody>
      </p:sp>
      <p:sp>
        <p:nvSpPr>
          <p:cNvPr id="62" name="Rubrik 1">
            <a:extLst>
              <a:ext uri="{FF2B5EF4-FFF2-40B4-BE49-F238E27FC236}">
                <a16:creationId xmlns:a16="http://schemas.microsoft.com/office/drawing/2014/main" id="{96066B30-DA94-374B-809E-8DFB00E35855}"/>
              </a:ext>
            </a:extLst>
          </p:cNvPr>
          <p:cNvSpPr>
            <a:spLocks noGrp="1"/>
          </p:cNvSpPr>
          <p:nvPr>
            <p:ph type="title"/>
          </p:nvPr>
        </p:nvSpPr>
        <p:spPr>
          <a:xfrm>
            <a:off x="793657" y="1609069"/>
            <a:ext cx="9239023" cy="698800"/>
          </a:xfrm>
        </p:spPr>
        <p:txBody>
          <a:bodyPr anchor="b">
            <a:normAutofit/>
          </a:bodyPr>
          <a:lstStyle>
            <a:lvl1pPr algn="l">
              <a:defRPr sz="2400">
                <a:solidFill>
                  <a:schemeClr val="bg1"/>
                </a:solidFill>
              </a:defRPr>
            </a:lvl1pPr>
          </a:lstStyle>
          <a:p>
            <a:r>
              <a:rPr lang="sv-SE"/>
              <a:t>Klicka här för att ändra mall för rubrikformat</a:t>
            </a:r>
          </a:p>
        </p:txBody>
      </p:sp>
    </p:spTree>
    <p:extLst>
      <p:ext uri="{BB962C8B-B14F-4D97-AF65-F5344CB8AC3E}">
        <p14:creationId xmlns:p14="http://schemas.microsoft.com/office/powerpoint/2010/main" val="149368700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1_Hejdå, platta, ett namn">
    <p:spTree>
      <p:nvGrpSpPr>
        <p:cNvPr id="1" name=""/>
        <p:cNvGrpSpPr/>
        <p:nvPr/>
      </p:nvGrpSpPr>
      <p:grpSpPr>
        <a:xfrm>
          <a:off x="0" y="0"/>
          <a:ext cx="0" cy="0"/>
          <a:chOff x="0" y="0"/>
          <a:chExt cx="0" cy="0"/>
        </a:xfrm>
      </p:grpSpPr>
      <p:sp>
        <p:nvSpPr>
          <p:cNvPr id="18" name="Rektangel 17">
            <a:extLst>
              <a:ext uri="{FF2B5EF4-FFF2-40B4-BE49-F238E27FC236}">
                <a16:creationId xmlns:a16="http://schemas.microsoft.com/office/drawing/2014/main" id="{484EA185-EED1-E843-850A-94E9DFDC2D6B}"/>
              </a:ext>
            </a:extLst>
          </p:cNvPr>
          <p:cNvSpPr/>
          <p:nvPr/>
        </p:nvSpPr>
        <p:spPr>
          <a:xfrm>
            <a:off x="0" y="-60553"/>
            <a:ext cx="12192000" cy="6918553"/>
          </a:xfrm>
          <a:prstGeom prst="rect">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FFFFFF"/>
              </a:solidFill>
              <a:effectLst/>
              <a:uLnTx/>
              <a:uFillTx/>
              <a:latin typeface="Franklin Gothic Book" panose="020B0503020102020204"/>
              <a:ea typeface="+mn-ea"/>
              <a:cs typeface="+mn-cs"/>
            </a:endParaRPr>
          </a:p>
        </p:txBody>
      </p:sp>
      <p:sp>
        <p:nvSpPr>
          <p:cNvPr id="10" name="Rubrik 1">
            <a:extLst>
              <a:ext uri="{FF2B5EF4-FFF2-40B4-BE49-F238E27FC236}">
                <a16:creationId xmlns:a16="http://schemas.microsoft.com/office/drawing/2014/main" id="{3B96A2C8-021D-0E42-883D-7A02AA53F3AD}"/>
              </a:ext>
            </a:extLst>
          </p:cNvPr>
          <p:cNvSpPr>
            <a:spLocks noGrp="1"/>
          </p:cNvSpPr>
          <p:nvPr>
            <p:ph type="title"/>
          </p:nvPr>
        </p:nvSpPr>
        <p:spPr>
          <a:xfrm>
            <a:off x="1677785" y="1873469"/>
            <a:ext cx="9239023" cy="698800"/>
          </a:xfrm>
        </p:spPr>
        <p:txBody>
          <a:bodyPr anchor="b">
            <a:normAutofit/>
          </a:bodyPr>
          <a:lstStyle>
            <a:lvl1pPr algn="l">
              <a:defRPr sz="2400">
                <a:solidFill>
                  <a:schemeClr val="bg1"/>
                </a:solidFill>
              </a:defRPr>
            </a:lvl1pPr>
          </a:lstStyle>
          <a:p>
            <a:r>
              <a:rPr lang="sv-SE"/>
              <a:t>Klicka här för att ändra mall för rubrikformat</a:t>
            </a:r>
          </a:p>
        </p:txBody>
      </p:sp>
      <p:sp>
        <p:nvSpPr>
          <p:cNvPr id="11" name="AutoShape 76">
            <a:extLst>
              <a:ext uri="{FF2B5EF4-FFF2-40B4-BE49-F238E27FC236}">
                <a16:creationId xmlns:a16="http://schemas.microsoft.com/office/drawing/2014/main" id="{1FB86510-30A7-7247-9B53-65D562A053D4}"/>
              </a:ext>
            </a:extLst>
          </p:cNvPr>
          <p:cNvSpPr>
            <a:spLocks/>
          </p:cNvSpPr>
          <p:nvPr/>
        </p:nvSpPr>
        <p:spPr bwMode="auto">
          <a:xfrm>
            <a:off x="1782511" y="4023360"/>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13" name="AutoShape 68">
            <a:extLst>
              <a:ext uri="{FF2B5EF4-FFF2-40B4-BE49-F238E27FC236}">
                <a16:creationId xmlns:a16="http://schemas.microsoft.com/office/drawing/2014/main" id="{E8B047B0-CE1E-F642-88CF-91148AE68020}"/>
              </a:ext>
            </a:extLst>
          </p:cNvPr>
          <p:cNvSpPr>
            <a:spLocks/>
          </p:cNvSpPr>
          <p:nvPr/>
        </p:nvSpPr>
        <p:spPr bwMode="auto">
          <a:xfrm>
            <a:off x="1767735" y="3652002"/>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14" name="AutoShape 94">
            <a:extLst>
              <a:ext uri="{FF2B5EF4-FFF2-40B4-BE49-F238E27FC236}">
                <a16:creationId xmlns:a16="http://schemas.microsoft.com/office/drawing/2014/main" id="{AE42AFA1-A034-5946-B0C9-066CEE0E0789}"/>
              </a:ext>
            </a:extLst>
          </p:cNvPr>
          <p:cNvSpPr>
            <a:spLocks/>
          </p:cNvSpPr>
          <p:nvPr/>
        </p:nvSpPr>
        <p:spPr bwMode="auto">
          <a:xfrm>
            <a:off x="1822649" y="4352070"/>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15" name="Platshållare för text 3">
            <a:extLst>
              <a:ext uri="{FF2B5EF4-FFF2-40B4-BE49-F238E27FC236}">
                <a16:creationId xmlns:a16="http://schemas.microsoft.com/office/drawing/2014/main" id="{D297D572-FFA4-6F47-81EB-FA10BD2404EB}"/>
              </a:ext>
            </a:extLst>
          </p:cNvPr>
          <p:cNvSpPr>
            <a:spLocks noGrp="1"/>
          </p:cNvSpPr>
          <p:nvPr>
            <p:ph type="body" sz="quarter" idx="15" hasCustomPrompt="1"/>
          </p:nvPr>
        </p:nvSpPr>
        <p:spPr>
          <a:xfrm>
            <a:off x="1677785" y="2685051"/>
            <a:ext cx="6253073" cy="493457"/>
          </a:xfrm>
        </p:spPr>
        <p:txBody>
          <a:bodyPr anchor="b">
            <a:noAutofit/>
          </a:bodyPr>
          <a:lstStyle>
            <a:lvl1pPr marL="0" indent="0" algn="l">
              <a:buFontTx/>
              <a:buNone/>
              <a:defRPr sz="2000" cap="all" baseline="0">
                <a:solidFill>
                  <a:schemeClr val="bg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16" name="Platshållare för text 3">
            <a:extLst>
              <a:ext uri="{FF2B5EF4-FFF2-40B4-BE49-F238E27FC236}">
                <a16:creationId xmlns:a16="http://schemas.microsoft.com/office/drawing/2014/main" id="{78211443-D537-1B4B-AB98-AF554E012412}"/>
              </a:ext>
            </a:extLst>
          </p:cNvPr>
          <p:cNvSpPr>
            <a:spLocks noGrp="1"/>
          </p:cNvSpPr>
          <p:nvPr>
            <p:ph type="body" sz="quarter" idx="16" hasCustomPrompt="1"/>
          </p:nvPr>
        </p:nvSpPr>
        <p:spPr>
          <a:xfrm>
            <a:off x="1677785" y="3192629"/>
            <a:ext cx="6253073" cy="350407"/>
          </a:xfrm>
        </p:spPr>
        <p:txBody>
          <a:bodyPr anchor="b">
            <a:noAutofit/>
          </a:bodyPr>
          <a:lstStyle>
            <a:lvl1pPr marL="0" indent="0" algn="l">
              <a:buFontTx/>
              <a:buNone/>
              <a:defRPr sz="16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17" name="Platshållare för text 3">
            <a:extLst>
              <a:ext uri="{FF2B5EF4-FFF2-40B4-BE49-F238E27FC236}">
                <a16:creationId xmlns:a16="http://schemas.microsoft.com/office/drawing/2014/main" id="{4FB01304-5FE1-8D46-AA40-9A14773A3476}"/>
              </a:ext>
            </a:extLst>
          </p:cNvPr>
          <p:cNvSpPr>
            <a:spLocks noGrp="1"/>
          </p:cNvSpPr>
          <p:nvPr>
            <p:ph type="body" sz="quarter" idx="17" hasCustomPrompt="1"/>
          </p:nvPr>
        </p:nvSpPr>
        <p:spPr>
          <a:xfrm>
            <a:off x="2037294" y="3608714"/>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attitydikarlstad.se</a:t>
            </a:r>
          </a:p>
        </p:txBody>
      </p:sp>
      <p:sp>
        <p:nvSpPr>
          <p:cNvPr id="22" name="Platshållare för datum 3">
            <a:extLst>
              <a:ext uri="{FF2B5EF4-FFF2-40B4-BE49-F238E27FC236}">
                <a16:creationId xmlns:a16="http://schemas.microsoft.com/office/drawing/2014/main" id="{AAFD5C42-B505-A347-8459-E7B83A6EB661}"/>
              </a:ext>
            </a:extLst>
          </p:cNvPr>
          <p:cNvSpPr txBox="1">
            <a:spLocks/>
          </p:cNvSpPr>
          <p:nvPr/>
        </p:nvSpPr>
        <p:spPr>
          <a:xfrm>
            <a:off x="838200" y="6356350"/>
            <a:ext cx="1038225" cy="365125"/>
          </a:xfrm>
          <a:prstGeom prst="rect">
            <a:avLst/>
          </a:prstGeom>
        </p:spPr>
        <p:txBody>
          <a:bodyPr vert="horz" lIns="91440" tIns="45720" rIns="91440" bIns="45720" rtlCol="0" anchor="ctr"/>
          <a:lstStyle>
            <a:defPPr>
              <a:defRPr lang="sv-SE"/>
            </a:defPPr>
            <a:lvl1pPr marL="0" algn="l"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cxnSp>
        <p:nvCxnSpPr>
          <p:cNvPr id="24" name="Rak 23">
            <a:extLst>
              <a:ext uri="{FF2B5EF4-FFF2-40B4-BE49-F238E27FC236}">
                <a16:creationId xmlns:a16="http://schemas.microsoft.com/office/drawing/2014/main" id="{F3CE3779-ED3F-444B-9FBC-3E97598BDEF9}"/>
              </a:ext>
            </a:extLst>
          </p:cNvPr>
          <p:cNvCxnSpPr>
            <a:cxnSpLocks/>
          </p:cNvCxnSpPr>
          <p:nvPr/>
        </p:nvCxnSpPr>
        <p:spPr>
          <a:xfrm>
            <a:off x="-306614" y="5531922"/>
            <a:ext cx="12629243" cy="391531"/>
          </a:xfrm>
          <a:prstGeom prst="line">
            <a:avLst/>
          </a:prstGeom>
          <a:ln w="152400" cap="rnd">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 name="Rak 24">
            <a:extLst>
              <a:ext uri="{FF2B5EF4-FFF2-40B4-BE49-F238E27FC236}">
                <a16:creationId xmlns:a16="http://schemas.microsoft.com/office/drawing/2014/main" id="{D29BDD03-B5F5-E448-8F65-51EAC8CED22D}"/>
              </a:ext>
            </a:extLst>
          </p:cNvPr>
          <p:cNvCxnSpPr>
            <a:cxnSpLocks/>
          </p:cNvCxnSpPr>
          <p:nvPr/>
        </p:nvCxnSpPr>
        <p:spPr>
          <a:xfrm>
            <a:off x="-292100" y="5270500"/>
            <a:ext cx="12674600" cy="482999"/>
          </a:xfrm>
          <a:prstGeom prst="line">
            <a:avLst/>
          </a:prstGeom>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6" name="Rak 25">
            <a:extLst>
              <a:ext uri="{FF2B5EF4-FFF2-40B4-BE49-F238E27FC236}">
                <a16:creationId xmlns:a16="http://schemas.microsoft.com/office/drawing/2014/main" id="{58A00608-30AF-CE41-82E7-6C372B624EAD}"/>
              </a:ext>
            </a:extLst>
          </p:cNvPr>
          <p:cNvCxnSpPr>
            <a:cxnSpLocks/>
          </p:cNvCxnSpPr>
          <p:nvPr/>
        </p:nvCxnSpPr>
        <p:spPr>
          <a:xfrm>
            <a:off x="-82378" y="5453449"/>
            <a:ext cx="12464878" cy="78473"/>
          </a:xfrm>
          <a:prstGeom prst="line">
            <a:avLst/>
          </a:prstGeom>
          <a:ln w="28575" cap="rnd">
            <a:solidFill>
              <a:schemeClr val="bg1"/>
            </a:solidFill>
          </a:ln>
        </p:spPr>
        <p:style>
          <a:lnRef idx="1">
            <a:schemeClr val="accent5"/>
          </a:lnRef>
          <a:fillRef idx="0">
            <a:schemeClr val="accent5"/>
          </a:fillRef>
          <a:effectRef idx="0">
            <a:schemeClr val="accent5"/>
          </a:effectRef>
          <a:fontRef idx="minor">
            <a:schemeClr val="tx1"/>
          </a:fontRef>
        </p:style>
      </p:cxnSp>
      <p:cxnSp>
        <p:nvCxnSpPr>
          <p:cNvPr id="27" name="Rak 26">
            <a:extLst>
              <a:ext uri="{FF2B5EF4-FFF2-40B4-BE49-F238E27FC236}">
                <a16:creationId xmlns:a16="http://schemas.microsoft.com/office/drawing/2014/main" id="{081A2831-E036-6E4F-BB35-01197D69FC34}"/>
              </a:ext>
            </a:extLst>
          </p:cNvPr>
          <p:cNvCxnSpPr>
            <a:cxnSpLocks/>
          </p:cNvCxnSpPr>
          <p:nvPr/>
        </p:nvCxnSpPr>
        <p:spPr>
          <a:xfrm flipV="1">
            <a:off x="-306614" y="5394838"/>
            <a:ext cx="12629243" cy="540079"/>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8" name="Rak 27">
            <a:extLst>
              <a:ext uri="{FF2B5EF4-FFF2-40B4-BE49-F238E27FC236}">
                <a16:creationId xmlns:a16="http://schemas.microsoft.com/office/drawing/2014/main" id="{58959F33-93A0-864D-B442-D19B76CBE19A}"/>
              </a:ext>
            </a:extLst>
          </p:cNvPr>
          <p:cNvCxnSpPr>
            <a:cxnSpLocks/>
          </p:cNvCxnSpPr>
          <p:nvPr/>
        </p:nvCxnSpPr>
        <p:spPr>
          <a:xfrm flipV="1">
            <a:off x="-292100" y="5669007"/>
            <a:ext cx="12674600" cy="168986"/>
          </a:xfrm>
          <a:prstGeom prst="line">
            <a:avLst/>
          </a:prstGeom>
          <a:ln w="38100" cap="rnd">
            <a:solidFill>
              <a:schemeClr val="bg1"/>
            </a:solidFill>
          </a:ln>
        </p:spPr>
        <p:style>
          <a:lnRef idx="1">
            <a:schemeClr val="accent1"/>
          </a:lnRef>
          <a:fillRef idx="0">
            <a:schemeClr val="accent1"/>
          </a:fillRef>
          <a:effectRef idx="0">
            <a:schemeClr val="accent1"/>
          </a:effectRef>
          <a:fontRef idx="minor">
            <a:schemeClr val="tx1"/>
          </a:fontRef>
        </p:style>
      </p:cxnSp>
      <p:pic>
        <p:nvPicPr>
          <p:cNvPr id="29" name="Bildobjekt 28">
            <a:extLst>
              <a:ext uri="{FF2B5EF4-FFF2-40B4-BE49-F238E27FC236}">
                <a16:creationId xmlns:a16="http://schemas.microsoft.com/office/drawing/2014/main" id="{CF693F24-B4D5-4246-9DF7-FFB332B8EF27}"/>
              </a:ext>
            </a:extLst>
          </p:cNvPr>
          <p:cNvPicPr>
            <a:picLocks noChangeAspect="1"/>
          </p:cNvPicPr>
          <p:nvPr/>
        </p:nvPicPr>
        <p:blipFill>
          <a:blip r:embed="rId2"/>
          <a:stretch>
            <a:fillRect/>
          </a:stretch>
        </p:blipFill>
        <p:spPr>
          <a:xfrm>
            <a:off x="10763765" y="6298828"/>
            <a:ext cx="1167367" cy="410914"/>
          </a:xfrm>
          <a:prstGeom prst="rect">
            <a:avLst/>
          </a:prstGeom>
        </p:spPr>
      </p:pic>
    </p:spTree>
    <p:extLst>
      <p:ext uri="{BB962C8B-B14F-4D97-AF65-F5344CB8AC3E}">
        <p14:creationId xmlns:p14="http://schemas.microsoft.com/office/powerpoint/2010/main" val="102459756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1_Hejdå, platta, 3 namn">
    <p:spTree>
      <p:nvGrpSpPr>
        <p:cNvPr id="1" name=""/>
        <p:cNvGrpSpPr/>
        <p:nvPr/>
      </p:nvGrpSpPr>
      <p:grpSpPr>
        <a:xfrm>
          <a:off x="0" y="0"/>
          <a:ext cx="0" cy="0"/>
          <a:chOff x="0" y="0"/>
          <a:chExt cx="0" cy="0"/>
        </a:xfrm>
      </p:grpSpPr>
      <p:sp>
        <p:nvSpPr>
          <p:cNvPr id="18" name="Rektangel 17">
            <a:extLst>
              <a:ext uri="{FF2B5EF4-FFF2-40B4-BE49-F238E27FC236}">
                <a16:creationId xmlns:a16="http://schemas.microsoft.com/office/drawing/2014/main" id="{484EA185-EED1-E843-850A-94E9DFDC2D6B}"/>
              </a:ext>
            </a:extLst>
          </p:cNvPr>
          <p:cNvSpPr/>
          <p:nvPr/>
        </p:nvSpPr>
        <p:spPr>
          <a:xfrm>
            <a:off x="0" y="-60553"/>
            <a:ext cx="12192000" cy="6918553"/>
          </a:xfrm>
          <a:prstGeom prst="rect">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FFFFFF"/>
              </a:solidFill>
              <a:effectLst/>
              <a:uLnTx/>
              <a:uFillTx/>
              <a:latin typeface="Franklin Gothic Book" panose="020B0503020102020204"/>
              <a:ea typeface="+mn-ea"/>
              <a:cs typeface="+mn-cs"/>
            </a:endParaRPr>
          </a:p>
        </p:txBody>
      </p:sp>
      <p:sp>
        <p:nvSpPr>
          <p:cNvPr id="22" name="Platshållare för datum 3">
            <a:extLst>
              <a:ext uri="{FF2B5EF4-FFF2-40B4-BE49-F238E27FC236}">
                <a16:creationId xmlns:a16="http://schemas.microsoft.com/office/drawing/2014/main" id="{AAFD5C42-B505-A347-8459-E7B83A6EB661}"/>
              </a:ext>
            </a:extLst>
          </p:cNvPr>
          <p:cNvSpPr txBox="1">
            <a:spLocks/>
          </p:cNvSpPr>
          <p:nvPr/>
        </p:nvSpPr>
        <p:spPr>
          <a:xfrm>
            <a:off x="838200" y="6356350"/>
            <a:ext cx="1038225" cy="365125"/>
          </a:xfrm>
          <a:prstGeom prst="rect">
            <a:avLst/>
          </a:prstGeom>
        </p:spPr>
        <p:txBody>
          <a:bodyPr vert="horz" lIns="91440" tIns="45720" rIns="91440" bIns="45720" rtlCol="0" anchor="ctr"/>
          <a:lstStyle>
            <a:defPPr>
              <a:defRPr lang="sv-SE"/>
            </a:defPPr>
            <a:lvl1pPr marL="0" algn="l"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cxnSp>
        <p:nvCxnSpPr>
          <p:cNvPr id="24" name="Rak 23">
            <a:extLst>
              <a:ext uri="{FF2B5EF4-FFF2-40B4-BE49-F238E27FC236}">
                <a16:creationId xmlns:a16="http://schemas.microsoft.com/office/drawing/2014/main" id="{F3CE3779-ED3F-444B-9FBC-3E97598BDEF9}"/>
              </a:ext>
            </a:extLst>
          </p:cNvPr>
          <p:cNvCxnSpPr>
            <a:cxnSpLocks/>
          </p:cNvCxnSpPr>
          <p:nvPr/>
        </p:nvCxnSpPr>
        <p:spPr>
          <a:xfrm>
            <a:off x="-306614" y="5531922"/>
            <a:ext cx="12629243" cy="391531"/>
          </a:xfrm>
          <a:prstGeom prst="line">
            <a:avLst/>
          </a:prstGeom>
          <a:ln w="152400" cap="rnd">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 name="Rak 24">
            <a:extLst>
              <a:ext uri="{FF2B5EF4-FFF2-40B4-BE49-F238E27FC236}">
                <a16:creationId xmlns:a16="http://schemas.microsoft.com/office/drawing/2014/main" id="{D29BDD03-B5F5-E448-8F65-51EAC8CED22D}"/>
              </a:ext>
            </a:extLst>
          </p:cNvPr>
          <p:cNvCxnSpPr>
            <a:cxnSpLocks/>
          </p:cNvCxnSpPr>
          <p:nvPr/>
        </p:nvCxnSpPr>
        <p:spPr>
          <a:xfrm>
            <a:off x="-292100" y="5270500"/>
            <a:ext cx="12674600" cy="482999"/>
          </a:xfrm>
          <a:prstGeom prst="line">
            <a:avLst/>
          </a:prstGeom>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6" name="Rak 25">
            <a:extLst>
              <a:ext uri="{FF2B5EF4-FFF2-40B4-BE49-F238E27FC236}">
                <a16:creationId xmlns:a16="http://schemas.microsoft.com/office/drawing/2014/main" id="{58A00608-30AF-CE41-82E7-6C372B624EAD}"/>
              </a:ext>
            </a:extLst>
          </p:cNvPr>
          <p:cNvCxnSpPr>
            <a:cxnSpLocks/>
          </p:cNvCxnSpPr>
          <p:nvPr/>
        </p:nvCxnSpPr>
        <p:spPr>
          <a:xfrm>
            <a:off x="-82378" y="5453449"/>
            <a:ext cx="12464878" cy="78473"/>
          </a:xfrm>
          <a:prstGeom prst="line">
            <a:avLst/>
          </a:prstGeom>
          <a:ln w="28575" cap="rnd">
            <a:solidFill>
              <a:schemeClr val="bg1"/>
            </a:solidFill>
          </a:ln>
        </p:spPr>
        <p:style>
          <a:lnRef idx="1">
            <a:schemeClr val="accent5"/>
          </a:lnRef>
          <a:fillRef idx="0">
            <a:schemeClr val="accent5"/>
          </a:fillRef>
          <a:effectRef idx="0">
            <a:schemeClr val="accent5"/>
          </a:effectRef>
          <a:fontRef idx="minor">
            <a:schemeClr val="tx1"/>
          </a:fontRef>
        </p:style>
      </p:cxnSp>
      <p:cxnSp>
        <p:nvCxnSpPr>
          <p:cNvPr id="27" name="Rak 26">
            <a:extLst>
              <a:ext uri="{FF2B5EF4-FFF2-40B4-BE49-F238E27FC236}">
                <a16:creationId xmlns:a16="http://schemas.microsoft.com/office/drawing/2014/main" id="{081A2831-E036-6E4F-BB35-01197D69FC34}"/>
              </a:ext>
            </a:extLst>
          </p:cNvPr>
          <p:cNvCxnSpPr>
            <a:cxnSpLocks/>
          </p:cNvCxnSpPr>
          <p:nvPr/>
        </p:nvCxnSpPr>
        <p:spPr>
          <a:xfrm flipV="1">
            <a:off x="-306614" y="5394838"/>
            <a:ext cx="12629243" cy="540079"/>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8" name="Rak 27">
            <a:extLst>
              <a:ext uri="{FF2B5EF4-FFF2-40B4-BE49-F238E27FC236}">
                <a16:creationId xmlns:a16="http://schemas.microsoft.com/office/drawing/2014/main" id="{58959F33-93A0-864D-B442-D19B76CBE19A}"/>
              </a:ext>
            </a:extLst>
          </p:cNvPr>
          <p:cNvCxnSpPr>
            <a:cxnSpLocks/>
          </p:cNvCxnSpPr>
          <p:nvPr/>
        </p:nvCxnSpPr>
        <p:spPr>
          <a:xfrm flipV="1">
            <a:off x="-292100" y="5669007"/>
            <a:ext cx="12674600" cy="168986"/>
          </a:xfrm>
          <a:prstGeom prst="line">
            <a:avLst/>
          </a:prstGeom>
          <a:ln w="38100" cap="rnd">
            <a:solidFill>
              <a:schemeClr val="bg1"/>
            </a:solidFill>
          </a:ln>
        </p:spPr>
        <p:style>
          <a:lnRef idx="1">
            <a:schemeClr val="accent1"/>
          </a:lnRef>
          <a:fillRef idx="0">
            <a:schemeClr val="accent1"/>
          </a:fillRef>
          <a:effectRef idx="0">
            <a:schemeClr val="accent1"/>
          </a:effectRef>
          <a:fontRef idx="minor">
            <a:schemeClr val="tx1"/>
          </a:fontRef>
        </p:style>
      </p:cxnSp>
      <p:pic>
        <p:nvPicPr>
          <p:cNvPr id="29" name="Bildobjekt 28">
            <a:extLst>
              <a:ext uri="{FF2B5EF4-FFF2-40B4-BE49-F238E27FC236}">
                <a16:creationId xmlns:a16="http://schemas.microsoft.com/office/drawing/2014/main" id="{CF693F24-B4D5-4246-9DF7-FFB332B8EF27}"/>
              </a:ext>
            </a:extLst>
          </p:cNvPr>
          <p:cNvPicPr>
            <a:picLocks noChangeAspect="1"/>
          </p:cNvPicPr>
          <p:nvPr/>
        </p:nvPicPr>
        <p:blipFill>
          <a:blip r:embed="rId2"/>
          <a:stretch>
            <a:fillRect/>
          </a:stretch>
        </p:blipFill>
        <p:spPr>
          <a:xfrm>
            <a:off x="10763765" y="6298828"/>
            <a:ext cx="1167367" cy="410914"/>
          </a:xfrm>
          <a:prstGeom prst="rect">
            <a:avLst/>
          </a:prstGeom>
        </p:spPr>
      </p:pic>
      <p:sp>
        <p:nvSpPr>
          <p:cNvPr id="44" name="AutoShape 76">
            <a:extLst>
              <a:ext uri="{FF2B5EF4-FFF2-40B4-BE49-F238E27FC236}">
                <a16:creationId xmlns:a16="http://schemas.microsoft.com/office/drawing/2014/main" id="{19707972-981E-5A45-BD56-1F9E596A9775}"/>
              </a:ext>
            </a:extLst>
          </p:cNvPr>
          <p:cNvSpPr>
            <a:spLocks/>
          </p:cNvSpPr>
          <p:nvPr/>
        </p:nvSpPr>
        <p:spPr bwMode="auto">
          <a:xfrm>
            <a:off x="954326" y="4228605"/>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45" name="AutoShape 68">
            <a:extLst>
              <a:ext uri="{FF2B5EF4-FFF2-40B4-BE49-F238E27FC236}">
                <a16:creationId xmlns:a16="http://schemas.microsoft.com/office/drawing/2014/main" id="{B0D8DC6B-EC4C-3347-A357-C4FAFD47D7F4}"/>
              </a:ext>
            </a:extLst>
          </p:cNvPr>
          <p:cNvSpPr>
            <a:spLocks/>
          </p:cNvSpPr>
          <p:nvPr/>
        </p:nvSpPr>
        <p:spPr bwMode="auto">
          <a:xfrm>
            <a:off x="943126" y="3861022"/>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46" name="AutoShape 94">
            <a:extLst>
              <a:ext uri="{FF2B5EF4-FFF2-40B4-BE49-F238E27FC236}">
                <a16:creationId xmlns:a16="http://schemas.microsoft.com/office/drawing/2014/main" id="{9A970952-F532-D943-8A76-65F7921FE33C}"/>
              </a:ext>
            </a:extLst>
          </p:cNvPr>
          <p:cNvSpPr>
            <a:spLocks/>
          </p:cNvSpPr>
          <p:nvPr/>
        </p:nvSpPr>
        <p:spPr bwMode="auto">
          <a:xfrm>
            <a:off x="995226" y="4563348"/>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47" name="Platshållare för text 3">
            <a:extLst>
              <a:ext uri="{FF2B5EF4-FFF2-40B4-BE49-F238E27FC236}">
                <a16:creationId xmlns:a16="http://schemas.microsoft.com/office/drawing/2014/main" id="{369CB4EF-CA40-3B4D-8E86-DADBC40008A8}"/>
              </a:ext>
            </a:extLst>
          </p:cNvPr>
          <p:cNvSpPr>
            <a:spLocks noGrp="1"/>
          </p:cNvSpPr>
          <p:nvPr>
            <p:ph type="body" sz="quarter" idx="15" hasCustomPrompt="1"/>
          </p:nvPr>
        </p:nvSpPr>
        <p:spPr>
          <a:xfrm>
            <a:off x="793657" y="2792879"/>
            <a:ext cx="3730186" cy="493457"/>
          </a:xfrm>
        </p:spPr>
        <p:txBody>
          <a:bodyPr anchor="b">
            <a:noAutofit/>
          </a:bodyPr>
          <a:lstStyle>
            <a:lvl1pPr marL="0" indent="0" algn="l">
              <a:buFontTx/>
              <a:buNone/>
              <a:defRPr sz="2000" cap="all" baseline="0">
                <a:solidFill>
                  <a:schemeClr val="bg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48" name="Platshållare för text 3">
            <a:extLst>
              <a:ext uri="{FF2B5EF4-FFF2-40B4-BE49-F238E27FC236}">
                <a16:creationId xmlns:a16="http://schemas.microsoft.com/office/drawing/2014/main" id="{80CE4E9E-7871-2C4C-9199-09003E3500C2}"/>
              </a:ext>
            </a:extLst>
          </p:cNvPr>
          <p:cNvSpPr>
            <a:spLocks noGrp="1"/>
          </p:cNvSpPr>
          <p:nvPr>
            <p:ph type="body" sz="quarter" idx="16" hasCustomPrompt="1"/>
          </p:nvPr>
        </p:nvSpPr>
        <p:spPr>
          <a:xfrm>
            <a:off x="793657" y="3198364"/>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49" name="Platshållare för text 3">
            <a:extLst>
              <a:ext uri="{FF2B5EF4-FFF2-40B4-BE49-F238E27FC236}">
                <a16:creationId xmlns:a16="http://schemas.microsoft.com/office/drawing/2014/main" id="{C557C7E7-776C-DB44-9C97-3C19CAF4DDFF}"/>
              </a:ext>
            </a:extLst>
          </p:cNvPr>
          <p:cNvSpPr>
            <a:spLocks noGrp="1"/>
          </p:cNvSpPr>
          <p:nvPr>
            <p:ph type="body" sz="quarter" idx="17" hasCustomPrompt="1"/>
          </p:nvPr>
        </p:nvSpPr>
        <p:spPr>
          <a:xfrm>
            <a:off x="1209871" y="3819992"/>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attitydikarlstad.se</a:t>
            </a:r>
          </a:p>
        </p:txBody>
      </p:sp>
      <p:sp>
        <p:nvSpPr>
          <p:cNvPr id="50" name="AutoShape 76">
            <a:extLst>
              <a:ext uri="{FF2B5EF4-FFF2-40B4-BE49-F238E27FC236}">
                <a16:creationId xmlns:a16="http://schemas.microsoft.com/office/drawing/2014/main" id="{660CEB36-B006-AE48-B877-427DD930B418}"/>
              </a:ext>
            </a:extLst>
          </p:cNvPr>
          <p:cNvSpPr>
            <a:spLocks/>
          </p:cNvSpPr>
          <p:nvPr/>
        </p:nvSpPr>
        <p:spPr bwMode="auto">
          <a:xfrm>
            <a:off x="4692514" y="4224290"/>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51" name="AutoShape 68">
            <a:extLst>
              <a:ext uri="{FF2B5EF4-FFF2-40B4-BE49-F238E27FC236}">
                <a16:creationId xmlns:a16="http://schemas.microsoft.com/office/drawing/2014/main" id="{3C66E939-C97A-FE48-A1C9-B901F9FEAB0F}"/>
              </a:ext>
            </a:extLst>
          </p:cNvPr>
          <p:cNvSpPr>
            <a:spLocks/>
          </p:cNvSpPr>
          <p:nvPr/>
        </p:nvSpPr>
        <p:spPr bwMode="auto">
          <a:xfrm>
            <a:off x="4681314" y="3856707"/>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52" name="AutoShape 94">
            <a:extLst>
              <a:ext uri="{FF2B5EF4-FFF2-40B4-BE49-F238E27FC236}">
                <a16:creationId xmlns:a16="http://schemas.microsoft.com/office/drawing/2014/main" id="{1C1CA927-FF91-F54F-BC85-21FCF29F1270}"/>
              </a:ext>
            </a:extLst>
          </p:cNvPr>
          <p:cNvSpPr>
            <a:spLocks/>
          </p:cNvSpPr>
          <p:nvPr/>
        </p:nvSpPr>
        <p:spPr bwMode="auto">
          <a:xfrm>
            <a:off x="4733414" y="4559033"/>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53" name="Platshållare för text 3">
            <a:extLst>
              <a:ext uri="{FF2B5EF4-FFF2-40B4-BE49-F238E27FC236}">
                <a16:creationId xmlns:a16="http://schemas.microsoft.com/office/drawing/2014/main" id="{38E5E67F-52A6-3D4C-BBEE-B2043E0C387F}"/>
              </a:ext>
            </a:extLst>
          </p:cNvPr>
          <p:cNvSpPr>
            <a:spLocks noGrp="1"/>
          </p:cNvSpPr>
          <p:nvPr>
            <p:ph type="body" sz="quarter" idx="19" hasCustomPrompt="1"/>
          </p:nvPr>
        </p:nvSpPr>
        <p:spPr>
          <a:xfrm>
            <a:off x="4540637" y="2788564"/>
            <a:ext cx="3730186" cy="493457"/>
          </a:xfrm>
        </p:spPr>
        <p:txBody>
          <a:bodyPr anchor="b">
            <a:noAutofit/>
          </a:bodyPr>
          <a:lstStyle>
            <a:lvl1pPr marL="0" indent="0" algn="l">
              <a:buFontTx/>
              <a:buNone/>
              <a:defRPr sz="2000" cap="all" baseline="0">
                <a:solidFill>
                  <a:schemeClr val="bg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54" name="Platshållare för text 3">
            <a:extLst>
              <a:ext uri="{FF2B5EF4-FFF2-40B4-BE49-F238E27FC236}">
                <a16:creationId xmlns:a16="http://schemas.microsoft.com/office/drawing/2014/main" id="{D53CF3D3-EBF7-AC4D-B12D-9C9BC771F053}"/>
              </a:ext>
            </a:extLst>
          </p:cNvPr>
          <p:cNvSpPr>
            <a:spLocks noGrp="1"/>
          </p:cNvSpPr>
          <p:nvPr>
            <p:ph type="body" sz="quarter" idx="20" hasCustomPrompt="1"/>
          </p:nvPr>
        </p:nvSpPr>
        <p:spPr>
          <a:xfrm>
            <a:off x="4540637" y="3194049"/>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55" name="Platshållare för text 3">
            <a:extLst>
              <a:ext uri="{FF2B5EF4-FFF2-40B4-BE49-F238E27FC236}">
                <a16:creationId xmlns:a16="http://schemas.microsoft.com/office/drawing/2014/main" id="{EBC4C37E-C337-9047-83DF-D2810E54572D}"/>
              </a:ext>
            </a:extLst>
          </p:cNvPr>
          <p:cNvSpPr>
            <a:spLocks noGrp="1"/>
          </p:cNvSpPr>
          <p:nvPr>
            <p:ph type="body" sz="quarter" idx="21" hasCustomPrompt="1"/>
          </p:nvPr>
        </p:nvSpPr>
        <p:spPr>
          <a:xfrm>
            <a:off x="4948059" y="3815677"/>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attitydikarlstad.se</a:t>
            </a:r>
          </a:p>
        </p:txBody>
      </p:sp>
      <p:sp>
        <p:nvSpPr>
          <p:cNvPr id="56" name="AutoShape 76">
            <a:extLst>
              <a:ext uri="{FF2B5EF4-FFF2-40B4-BE49-F238E27FC236}">
                <a16:creationId xmlns:a16="http://schemas.microsoft.com/office/drawing/2014/main" id="{C5FE7877-EFB3-B04C-9790-3E111CB5CFEA}"/>
              </a:ext>
            </a:extLst>
          </p:cNvPr>
          <p:cNvSpPr>
            <a:spLocks/>
          </p:cNvSpPr>
          <p:nvPr/>
        </p:nvSpPr>
        <p:spPr bwMode="auto">
          <a:xfrm>
            <a:off x="8542906" y="4228605"/>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57" name="AutoShape 68">
            <a:extLst>
              <a:ext uri="{FF2B5EF4-FFF2-40B4-BE49-F238E27FC236}">
                <a16:creationId xmlns:a16="http://schemas.microsoft.com/office/drawing/2014/main" id="{502F4C0C-536F-8248-9157-D2BFD2B579DD}"/>
              </a:ext>
            </a:extLst>
          </p:cNvPr>
          <p:cNvSpPr>
            <a:spLocks/>
          </p:cNvSpPr>
          <p:nvPr/>
        </p:nvSpPr>
        <p:spPr bwMode="auto">
          <a:xfrm>
            <a:off x="8531706" y="3861022"/>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58" name="AutoShape 94">
            <a:extLst>
              <a:ext uri="{FF2B5EF4-FFF2-40B4-BE49-F238E27FC236}">
                <a16:creationId xmlns:a16="http://schemas.microsoft.com/office/drawing/2014/main" id="{B93A46C7-C984-5045-BC3B-773F5B259A7A}"/>
              </a:ext>
            </a:extLst>
          </p:cNvPr>
          <p:cNvSpPr>
            <a:spLocks/>
          </p:cNvSpPr>
          <p:nvPr/>
        </p:nvSpPr>
        <p:spPr bwMode="auto">
          <a:xfrm>
            <a:off x="8583806" y="4563348"/>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59" name="Platshållare för text 3">
            <a:extLst>
              <a:ext uri="{FF2B5EF4-FFF2-40B4-BE49-F238E27FC236}">
                <a16:creationId xmlns:a16="http://schemas.microsoft.com/office/drawing/2014/main" id="{57F425E5-B92A-2140-B365-C2523E8C0543}"/>
              </a:ext>
            </a:extLst>
          </p:cNvPr>
          <p:cNvSpPr>
            <a:spLocks noGrp="1"/>
          </p:cNvSpPr>
          <p:nvPr>
            <p:ph type="body" sz="quarter" idx="23" hasCustomPrompt="1"/>
          </p:nvPr>
        </p:nvSpPr>
        <p:spPr>
          <a:xfrm>
            <a:off x="8391030" y="2792879"/>
            <a:ext cx="3730186" cy="493457"/>
          </a:xfrm>
        </p:spPr>
        <p:txBody>
          <a:bodyPr anchor="b">
            <a:noAutofit/>
          </a:bodyPr>
          <a:lstStyle>
            <a:lvl1pPr marL="0" indent="0" algn="l">
              <a:buFontTx/>
              <a:buNone/>
              <a:defRPr sz="2000" cap="all" baseline="0">
                <a:solidFill>
                  <a:schemeClr val="bg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60" name="Platshållare för text 3">
            <a:extLst>
              <a:ext uri="{FF2B5EF4-FFF2-40B4-BE49-F238E27FC236}">
                <a16:creationId xmlns:a16="http://schemas.microsoft.com/office/drawing/2014/main" id="{0622982B-4697-1F4C-B0F2-21DC57B5BCBD}"/>
              </a:ext>
            </a:extLst>
          </p:cNvPr>
          <p:cNvSpPr>
            <a:spLocks noGrp="1"/>
          </p:cNvSpPr>
          <p:nvPr>
            <p:ph type="body" sz="quarter" idx="24" hasCustomPrompt="1"/>
          </p:nvPr>
        </p:nvSpPr>
        <p:spPr>
          <a:xfrm>
            <a:off x="8391030" y="3198364"/>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61" name="Platshållare för text 3">
            <a:extLst>
              <a:ext uri="{FF2B5EF4-FFF2-40B4-BE49-F238E27FC236}">
                <a16:creationId xmlns:a16="http://schemas.microsoft.com/office/drawing/2014/main" id="{68CEF83E-E151-F942-855A-62DD13BF9838}"/>
              </a:ext>
            </a:extLst>
          </p:cNvPr>
          <p:cNvSpPr>
            <a:spLocks noGrp="1"/>
          </p:cNvSpPr>
          <p:nvPr>
            <p:ph type="body" sz="quarter" idx="25" hasCustomPrompt="1"/>
          </p:nvPr>
        </p:nvSpPr>
        <p:spPr>
          <a:xfrm>
            <a:off x="8798451" y="3819992"/>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attitydikarlstad.se</a:t>
            </a:r>
          </a:p>
        </p:txBody>
      </p:sp>
      <p:sp>
        <p:nvSpPr>
          <p:cNvPr id="62" name="Rubrik 1">
            <a:extLst>
              <a:ext uri="{FF2B5EF4-FFF2-40B4-BE49-F238E27FC236}">
                <a16:creationId xmlns:a16="http://schemas.microsoft.com/office/drawing/2014/main" id="{96066B30-DA94-374B-809E-8DFB00E35855}"/>
              </a:ext>
            </a:extLst>
          </p:cNvPr>
          <p:cNvSpPr>
            <a:spLocks noGrp="1"/>
          </p:cNvSpPr>
          <p:nvPr>
            <p:ph type="title"/>
          </p:nvPr>
        </p:nvSpPr>
        <p:spPr>
          <a:xfrm>
            <a:off x="793657" y="1609069"/>
            <a:ext cx="9239023" cy="698800"/>
          </a:xfrm>
        </p:spPr>
        <p:txBody>
          <a:bodyPr anchor="b">
            <a:normAutofit/>
          </a:bodyPr>
          <a:lstStyle>
            <a:lvl1pPr algn="l">
              <a:defRPr sz="2400">
                <a:solidFill>
                  <a:schemeClr val="bg1"/>
                </a:solidFill>
              </a:defRPr>
            </a:lvl1pPr>
          </a:lstStyle>
          <a:p>
            <a:r>
              <a:rPr lang="sv-SE"/>
              <a:t>Klicka här för att ändra mall för rubrikformat</a:t>
            </a:r>
          </a:p>
        </p:txBody>
      </p:sp>
    </p:spTree>
    <p:extLst>
      <p:ext uri="{BB962C8B-B14F-4D97-AF65-F5344CB8AC3E}">
        <p14:creationId xmlns:p14="http://schemas.microsoft.com/office/powerpoint/2010/main" val="96410595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2_Hejdå, platta, ett namn">
    <p:spTree>
      <p:nvGrpSpPr>
        <p:cNvPr id="1" name=""/>
        <p:cNvGrpSpPr/>
        <p:nvPr/>
      </p:nvGrpSpPr>
      <p:grpSpPr>
        <a:xfrm>
          <a:off x="0" y="0"/>
          <a:ext cx="0" cy="0"/>
          <a:chOff x="0" y="0"/>
          <a:chExt cx="0" cy="0"/>
        </a:xfrm>
      </p:grpSpPr>
      <p:sp>
        <p:nvSpPr>
          <p:cNvPr id="18" name="Rektangel 17">
            <a:extLst>
              <a:ext uri="{FF2B5EF4-FFF2-40B4-BE49-F238E27FC236}">
                <a16:creationId xmlns:a16="http://schemas.microsoft.com/office/drawing/2014/main" id="{484EA185-EED1-E843-850A-94E9DFDC2D6B}"/>
              </a:ext>
            </a:extLst>
          </p:cNvPr>
          <p:cNvSpPr/>
          <p:nvPr/>
        </p:nvSpPr>
        <p:spPr>
          <a:xfrm>
            <a:off x="0" y="-60553"/>
            <a:ext cx="12192000" cy="691855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FFFFFF"/>
              </a:solidFill>
              <a:effectLst/>
              <a:uLnTx/>
              <a:uFillTx/>
              <a:latin typeface="Franklin Gothic Book" panose="020B0503020102020204"/>
              <a:ea typeface="+mn-ea"/>
              <a:cs typeface="+mn-cs"/>
            </a:endParaRPr>
          </a:p>
        </p:txBody>
      </p:sp>
      <p:sp>
        <p:nvSpPr>
          <p:cNvPr id="10" name="Rubrik 1">
            <a:extLst>
              <a:ext uri="{FF2B5EF4-FFF2-40B4-BE49-F238E27FC236}">
                <a16:creationId xmlns:a16="http://schemas.microsoft.com/office/drawing/2014/main" id="{3B96A2C8-021D-0E42-883D-7A02AA53F3AD}"/>
              </a:ext>
            </a:extLst>
          </p:cNvPr>
          <p:cNvSpPr>
            <a:spLocks noGrp="1"/>
          </p:cNvSpPr>
          <p:nvPr>
            <p:ph type="title"/>
          </p:nvPr>
        </p:nvSpPr>
        <p:spPr>
          <a:xfrm>
            <a:off x="1677785" y="1873469"/>
            <a:ext cx="9239023" cy="698800"/>
          </a:xfrm>
        </p:spPr>
        <p:txBody>
          <a:bodyPr anchor="b">
            <a:normAutofit/>
          </a:bodyPr>
          <a:lstStyle>
            <a:lvl1pPr algn="l">
              <a:defRPr sz="2400">
                <a:solidFill>
                  <a:schemeClr val="bg1"/>
                </a:solidFill>
              </a:defRPr>
            </a:lvl1pPr>
          </a:lstStyle>
          <a:p>
            <a:r>
              <a:rPr lang="sv-SE"/>
              <a:t>Klicka här för att ändra mall för rubrikformat</a:t>
            </a:r>
          </a:p>
        </p:txBody>
      </p:sp>
      <p:sp>
        <p:nvSpPr>
          <p:cNvPr id="11" name="AutoShape 76">
            <a:extLst>
              <a:ext uri="{FF2B5EF4-FFF2-40B4-BE49-F238E27FC236}">
                <a16:creationId xmlns:a16="http://schemas.microsoft.com/office/drawing/2014/main" id="{1FB86510-30A7-7247-9B53-65D562A053D4}"/>
              </a:ext>
            </a:extLst>
          </p:cNvPr>
          <p:cNvSpPr>
            <a:spLocks/>
          </p:cNvSpPr>
          <p:nvPr/>
        </p:nvSpPr>
        <p:spPr bwMode="auto">
          <a:xfrm>
            <a:off x="1782511" y="4023360"/>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13" name="AutoShape 68">
            <a:extLst>
              <a:ext uri="{FF2B5EF4-FFF2-40B4-BE49-F238E27FC236}">
                <a16:creationId xmlns:a16="http://schemas.microsoft.com/office/drawing/2014/main" id="{E8B047B0-CE1E-F642-88CF-91148AE68020}"/>
              </a:ext>
            </a:extLst>
          </p:cNvPr>
          <p:cNvSpPr>
            <a:spLocks/>
          </p:cNvSpPr>
          <p:nvPr/>
        </p:nvSpPr>
        <p:spPr bwMode="auto">
          <a:xfrm>
            <a:off x="1767735" y="3652002"/>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14" name="AutoShape 94">
            <a:extLst>
              <a:ext uri="{FF2B5EF4-FFF2-40B4-BE49-F238E27FC236}">
                <a16:creationId xmlns:a16="http://schemas.microsoft.com/office/drawing/2014/main" id="{AE42AFA1-A034-5946-B0C9-066CEE0E0789}"/>
              </a:ext>
            </a:extLst>
          </p:cNvPr>
          <p:cNvSpPr>
            <a:spLocks/>
          </p:cNvSpPr>
          <p:nvPr/>
        </p:nvSpPr>
        <p:spPr bwMode="auto">
          <a:xfrm>
            <a:off x="1822649" y="4352070"/>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15" name="Platshållare för text 3">
            <a:extLst>
              <a:ext uri="{FF2B5EF4-FFF2-40B4-BE49-F238E27FC236}">
                <a16:creationId xmlns:a16="http://schemas.microsoft.com/office/drawing/2014/main" id="{D297D572-FFA4-6F47-81EB-FA10BD2404EB}"/>
              </a:ext>
            </a:extLst>
          </p:cNvPr>
          <p:cNvSpPr>
            <a:spLocks noGrp="1"/>
          </p:cNvSpPr>
          <p:nvPr>
            <p:ph type="body" sz="quarter" idx="15" hasCustomPrompt="1"/>
          </p:nvPr>
        </p:nvSpPr>
        <p:spPr>
          <a:xfrm>
            <a:off x="1677785" y="2685051"/>
            <a:ext cx="6253073" cy="493457"/>
          </a:xfrm>
        </p:spPr>
        <p:txBody>
          <a:bodyPr anchor="b">
            <a:noAutofit/>
          </a:bodyPr>
          <a:lstStyle>
            <a:lvl1pPr marL="0" indent="0" algn="l">
              <a:buFontTx/>
              <a:buNone/>
              <a:defRPr sz="2000" cap="all" baseline="0">
                <a:solidFill>
                  <a:schemeClr val="bg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16" name="Platshållare för text 3">
            <a:extLst>
              <a:ext uri="{FF2B5EF4-FFF2-40B4-BE49-F238E27FC236}">
                <a16:creationId xmlns:a16="http://schemas.microsoft.com/office/drawing/2014/main" id="{78211443-D537-1B4B-AB98-AF554E012412}"/>
              </a:ext>
            </a:extLst>
          </p:cNvPr>
          <p:cNvSpPr>
            <a:spLocks noGrp="1"/>
          </p:cNvSpPr>
          <p:nvPr>
            <p:ph type="body" sz="quarter" idx="16" hasCustomPrompt="1"/>
          </p:nvPr>
        </p:nvSpPr>
        <p:spPr>
          <a:xfrm>
            <a:off x="1677785" y="3192629"/>
            <a:ext cx="6253073" cy="350407"/>
          </a:xfrm>
        </p:spPr>
        <p:txBody>
          <a:bodyPr anchor="b">
            <a:noAutofit/>
          </a:bodyPr>
          <a:lstStyle>
            <a:lvl1pPr marL="0" indent="0" algn="l">
              <a:buFontTx/>
              <a:buNone/>
              <a:defRPr sz="16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17" name="Platshållare för text 3">
            <a:extLst>
              <a:ext uri="{FF2B5EF4-FFF2-40B4-BE49-F238E27FC236}">
                <a16:creationId xmlns:a16="http://schemas.microsoft.com/office/drawing/2014/main" id="{4FB01304-5FE1-8D46-AA40-9A14773A3476}"/>
              </a:ext>
            </a:extLst>
          </p:cNvPr>
          <p:cNvSpPr>
            <a:spLocks noGrp="1"/>
          </p:cNvSpPr>
          <p:nvPr>
            <p:ph type="body" sz="quarter" idx="17" hasCustomPrompt="1"/>
          </p:nvPr>
        </p:nvSpPr>
        <p:spPr>
          <a:xfrm>
            <a:off x="2037294" y="3608714"/>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attitydikarlstad.se</a:t>
            </a:r>
          </a:p>
        </p:txBody>
      </p:sp>
      <p:sp>
        <p:nvSpPr>
          <p:cNvPr id="22" name="Platshållare för datum 3">
            <a:extLst>
              <a:ext uri="{FF2B5EF4-FFF2-40B4-BE49-F238E27FC236}">
                <a16:creationId xmlns:a16="http://schemas.microsoft.com/office/drawing/2014/main" id="{AAFD5C42-B505-A347-8459-E7B83A6EB661}"/>
              </a:ext>
            </a:extLst>
          </p:cNvPr>
          <p:cNvSpPr txBox="1">
            <a:spLocks/>
          </p:cNvSpPr>
          <p:nvPr/>
        </p:nvSpPr>
        <p:spPr>
          <a:xfrm>
            <a:off x="838200" y="6356350"/>
            <a:ext cx="1038225" cy="365125"/>
          </a:xfrm>
          <a:prstGeom prst="rect">
            <a:avLst/>
          </a:prstGeom>
        </p:spPr>
        <p:txBody>
          <a:bodyPr vert="horz" lIns="91440" tIns="45720" rIns="91440" bIns="45720" rtlCol="0" anchor="ctr"/>
          <a:lstStyle>
            <a:defPPr>
              <a:defRPr lang="sv-SE"/>
            </a:defPPr>
            <a:lvl1pPr marL="0" algn="l"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cxnSp>
        <p:nvCxnSpPr>
          <p:cNvPr id="24" name="Rak 23">
            <a:extLst>
              <a:ext uri="{FF2B5EF4-FFF2-40B4-BE49-F238E27FC236}">
                <a16:creationId xmlns:a16="http://schemas.microsoft.com/office/drawing/2014/main" id="{F3CE3779-ED3F-444B-9FBC-3E97598BDEF9}"/>
              </a:ext>
            </a:extLst>
          </p:cNvPr>
          <p:cNvCxnSpPr>
            <a:cxnSpLocks/>
          </p:cNvCxnSpPr>
          <p:nvPr/>
        </p:nvCxnSpPr>
        <p:spPr>
          <a:xfrm>
            <a:off x="-306614" y="5531922"/>
            <a:ext cx="12629243" cy="391531"/>
          </a:xfrm>
          <a:prstGeom prst="line">
            <a:avLst/>
          </a:prstGeom>
          <a:ln w="152400" cap="rnd">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 name="Rak 24">
            <a:extLst>
              <a:ext uri="{FF2B5EF4-FFF2-40B4-BE49-F238E27FC236}">
                <a16:creationId xmlns:a16="http://schemas.microsoft.com/office/drawing/2014/main" id="{D29BDD03-B5F5-E448-8F65-51EAC8CED22D}"/>
              </a:ext>
            </a:extLst>
          </p:cNvPr>
          <p:cNvCxnSpPr>
            <a:cxnSpLocks/>
          </p:cNvCxnSpPr>
          <p:nvPr/>
        </p:nvCxnSpPr>
        <p:spPr>
          <a:xfrm>
            <a:off x="-292100" y="5270500"/>
            <a:ext cx="12674600" cy="482999"/>
          </a:xfrm>
          <a:prstGeom prst="line">
            <a:avLst/>
          </a:prstGeom>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6" name="Rak 25">
            <a:extLst>
              <a:ext uri="{FF2B5EF4-FFF2-40B4-BE49-F238E27FC236}">
                <a16:creationId xmlns:a16="http://schemas.microsoft.com/office/drawing/2014/main" id="{58A00608-30AF-CE41-82E7-6C372B624EAD}"/>
              </a:ext>
            </a:extLst>
          </p:cNvPr>
          <p:cNvCxnSpPr>
            <a:cxnSpLocks/>
          </p:cNvCxnSpPr>
          <p:nvPr/>
        </p:nvCxnSpPr>
        <p:spPr>
          <a:xfrm>
            <a:off x="-82378" y="5453449"/>
            <a:ext cx="12464878" cy="78473"/>
          </a:xfrm>
          <a:prstGeom prst="line">
            <a:avLst/>
          </a:prstGeom>
          <a:ln w="28575" cap="rnd">
            <a:solidFill>
              <a:schemeClr val="bg1"/>
            </a:solidFill>
          </a:ln>
        </p:spPr>
        <p:style>
          <a:lnRef idx="1">
            <a:schemeClr val="accent5"/>
          </a:lnRef>
          <a:fillRef idx="0">
            <a:schemeClr val="accent5"/>
          </a:fillRef>
          <a:effectRef idx="0">
            <a:schemeClr val="accent5"/>
          </a:effectRef>
          <a:fontRef idx="minor">
            <a:schemeClr val="tx1"/>
          </a:fontRef>
        </p:style>
      </p:cxnSp>
      <p:cxnSp>
        <p:nvCxnSpPr>
          <p:cNvPr id="27" name="Rak 26">
            <a:extLst>
              <a:ext uri="{FF2B5EF4-FFF2-40B4-BE49-F238E27FC236}">
                <a16:creationId xmlns:a16="http://schemas.microsoft.com/office/drawing/2014/main" id="{081A2831-E036-6E4F-BB35-01197D69FC34}"/>
              </a:ext>
            </a:extLst>
          </p:cNvPr>
          <p:cNvCxnSpPr>
            <a:cxnSpLocks/>
          </p:cNvCxnSpPr>
          <p:nvPr/>
        </p:nvCxnSpPr>
        <p:spPr>
          <a:xfrm flipV="1">
            <a:off x="-306614" y="5394838"/>
            <a:ext cx="12629243" cy="540079"/>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8" name="Rak 27">
            <a:extLst>
              <a:ext uri="{FF2B5EF4-FFF2-40B4-BE49-F238E27FC236}">
                <a16:creationId xmlns:a16="http://schemas.microsoft.com/office/drawing/2014/main" id="{58959F33-93A0-864D-B442-D19B76CBE19A}"/>
              </a:ext>
            </a:extLst>
          </p:cNvPr>
          <p:cNvCxnSpPr>
            <a:cxnSpLocks/>
          </p:cNvCxnSpPr>
          <p:nvPr/>
        </p:nvCxnSpPr>
        <p:spPr>
          <a:xfrm flipV="1">
            <a:off x="-292100" y="5669007"/>
            <a:ext cx="12674600" cy="168986"/>
          </a:xfrm>
          <a:prstGeom prst="line">
            <a:avLst/>
          </a:prstGeom>
          <a:ln w="38100" cap="rnd">
            <a:solidFill>
              <a:schemeClr val="bg1"/>
            </a:solidFill>
          </a:ln>
        </p:spPr>
        <p:style>
          <a:lnRef idx="1">
            <a:schemeClr val="accent1"/>
          </a:lnRef>
          <a:fillRef idx="0">
            <a:schemeClr val="accent1"/>
          </a:fillRef>
          <a:effectRef idx="0">
            <a:schemeClr val="accent1"/>
          </a:effectRef>
          <a:fontRef idx="minor">
            <a:schemeClr val="tx1"/>
          </a:fontRef>
        </p:style>
      </p:cxnSp>
      <p:pic>
        <p:nvPicPr>
          <p:cNvPr id="29" name="Bildobjekt 28">
            <a:extLst>
              <a:ext uri="{FF2B5EF4-FFF2-40B4-BE49-F238E27FC236}">
                <a16:creationId xmlns:a16="http://schemas.microsoft.com/office/drawing/2014/main" id="{CF693F24-B4D5-4246-9DF7-FFB332B8EF27}"/>
              </a:ext>
            </a:extLst>
          </p:cNvPr>
          <p:cNvPicPr>
            <a:picLocks noChangeAspect="1"/>
          </p:cNvPicPr>
          <p:nvPr/>
        </p:nvPicPr>
        <p:blipFill>
          <a:blip r:embed="rId2"/>
          <a:stretch>
            <a:fillRect/>
          </a:stretch>
        </p:blipFill>
        <p:spPr>
          <a:xfrm>
            <a:off x="10763765" y="6298828"/>
            <a:ext cx="1167367" cy="410914"/>
          </a:xfrm>
          <a:prstGeom prst="rect">
            <a:avLst/>
          </a:prstGeom>
        </p:spPr>
      </p:pic>
    </p:spTree>
    <p:extLst>
      <p:ext uri="{BB962C8B-B14F-4D97-AF65-F5344CB8AC3E}">
        <p14:creationId xmlns:p14="http://schemas.microsoft.com/office/powerpoint/2010/main" val="270329001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2_Hejdå, platta, 3 namn">
    <p:spTree>
      <p:nvGrpSpPr>
        <p:cNvPr id="1" name=""/>
        <p:cNvGrpSpPr/>
        <p:nvPr/>
      </p:nvGrpSpPr>
      <p:grpSpPr>
        <a:xfrm>
          <a:off x="0" y="0"/>
          <a:ext cx="0" cy="0"/>
          <a:chOff x="0" y="0"/>
          <a:chExt cx="0" cy="0"/>
        </a:xfrm>
      </p:grpSpPr>
      <p:sp>
        <p:nvSpPr>
          <p:cNvPr id="18" name="Rektangel 17">
            <a:extLst>
              <a:ext uri="{FF2B5EF4-FFF2-40B4-BE49-F238E27FC236}">
                <a16:creationId xmlns:a16="http://schemas.microsoft.com/office/drawing/2014/main" id="{484EA185-EED1-E843-850A-94E9DFDC2D6B}"/>
              </a:ext>
            </a:extLst>
          </p:cNvPr>
          <p:cNvSpPr/>
          <p:nvPr/>
        </p:nvSpPr>
        <p:spPr>
          <a:xfrm>
            <a:off x="0" y="-60553"/>
            <a:ext cx="12192000" cy="691855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FFFFFF"/>
              </a:solidFill>
              <a:effectLst/>
              <a:uLnTx/>
              <a:uFillTx/>
              <a:latin typeface="Franklin Gothic Book" panose="020B0503020102020204"/>
              <a:ea typeface="+mn-ea"/>
              <a:cs typeface="+mn-cs"/>
            </a:endParaRPr>
          </a:p>
        </p:txBody>
      </p:sp>
      <p:sp>
        <p:nvSpPr>
          <p:cNvPr id="22" name="Platshållare för datum 3">
            <a:extLst>
              <a:ext uri="{FF2B5EF4-FFF2-40B4-BE49-F238E27FC236}">
                <a16:creationId xmlns:a16="http://schemas.microsoft.com/office/drawing/2014/main" id="{AAFD5C42-B505-A347-8459-E7B83A6EB661}"/>
              </a:ext>
            </a:extLst>
          </p:cNvPr>
          <p:cNvSpPr txBox="1">
            <a:spLocks/>
          </p:cNvSpPr>
          <p:nvPr/>
        </p:nvSpPr>
        <p:spPr>
          <a:xfrm>
            <a:off x="838200" y="6356350"/>
            <a:ext cx="1038225" cy="365125"/>
          </a:xfrm>
          <a:prstGeom prst="rect">
            <a:avLst/>
          </a:prstGeom>
        </p:spPr>
        <p:txBody>
          <a:bodyPr vert="horz" lIns="91440" tIns="45720" rIns="91440" bIns="45720" rtlCol="0" anchor="ctr"/>
          <a:lstStyle>
            <a:defPPr>
              <a:defRPr lang="sv-SE"/>
            </a:defPPr>
            <a:lvl1pPr marL="0" algn="l"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cxnSp>
        <p:nvCxnSpPr>
          <p:cNvPr id="24" name="Rak 23">
            <a:extLst>
              <a:ext uri="{FF2B5EF4-FFF2-40B4-BE49-F238E27FC236}">
                <a16:creationId xmlns:a16="http://schemas.microsoft.com/office/drawing/2014/main" id="{F3CE3779-ED3F-444B-9FBC-3E97598BDEF9}"/>
              </a:ext>
            </a:extLst>
          </p:cNvPr>
          <p:cNvCxnSpPr>
            <a:cxnSpLocks/>
          </p:cNvCxnSpPr>
          <p:nvPr/>
        </p:nvCxnSpPr>
        <p:spPr>
          <a:xfrm>
            <a:off x="-306614" y="5531922"/>
            <a:ext cx="12629243" cy="391531"/>
          </a:xfrm>
          <a:prstGeom prst="line">
            <a:avLst/>
          </a:prstGeom>
          <a:ln w="152400" cap="rnd">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 name="Rak 24">
            <a:extLst>
              <a:ext uri="{FF2B5EF4-FFF2-40B4-BE49-F238E27FC236}">
                <a16:creationId xmlns:a16="http://schemas.microsoft.com/office/drawing/2014/main" id="{D29BDD03-B5F5-E448-8F65-51EAC8CED22D}"/>
              </a:ext>
            </a:extLst>
          </p:cNvPr>
          <p:cNvCxnSpPr>
            <a:cxnSpLocks/>
          </p:cNvCxnSpPr>
          <p:nvPr/>
        </p:nvCxnSpPr>
        <p:spPr>
          <a:xfrm>
            <a:off x="-292100" y="5270500"/>
            <a:ext cx="12674600" cy="482999"/>
          </a:xfrm>
          <a:prstGeom prst="line">
            <a:avLst/>
          </a:prstGeom>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6" name="Rak 25">
            <a:extLst>
              <a:ext uri="{FF2B5EF4-FFF2-40B4-BE49-F238E27FC236}">
                <a16:creationId xmlns:a16="http://schemas.microsoft.com/office/drawing/2014/main" id="{58A00608-30AF-CE41-82E7-6C372B624EAD}"/>
              </a:ext>
            </a:extLst>
          </p:cNvPr>
          <p:cNvCxnSpPr>
            <a:cxnSpLocks/>
          </p:cNvCxnSpPr>
          <p:nvPr/>
        </p:nvCxnSpPr>
        <p:spPr>
          <a:xfrm>
            <a:off x="-82378" y="5453449"/>
            <a:ext cx="12464878" cy="78473"/>
          </a:xfrm>
          <a:prstGeom prst="line">
            <a:avLst/>
          </a:prstGeom>
          <a:ln w="28575" cap="rnd">
            <a:solidFill>
              <a:schemeClr val="bg1"/>
            </a:solidFill>
          </a:ln>
        </p:spPr>
        <p:style>
          <a:lnRef idx="1">
            <a:schemeClr val="accent5"/>
          </a:lnRef>
          <a:fillRef idx="0">
            <a:schemeClr val="accent5"/>
          </a:fillRef>
          <a:effectRef idx="0">
            <a:schemeClr val="accent5"/>
          </a:effectRef>
          <a:fontRef idx="minor">
            <a:schemeClr val="tx1"/>
          </a:fontRef>
        </p:style>
      </p:cxnSp>
      <p:cxnSp>
        <p:nvCxnSpPr>
          <p:cNvPr id="27" name="Rak 26">
            <a:extLst>
              <a:ext uri="{FF2B5EF4-FFF2-40B4-BE49-F238E27FC236}">
                <a16:creationId xmlns:a16="http://schemas.microsoft.com/office/drawing/2014/main" id="{081A2831-E036-6E4F-BB35-01197D69FC34}"/>
              </a:ext>
            </a:extLst>
          </p:cNvPr>
          <p:cNvCxnSpPr>
            <a:cxnSpLocks/>
          </p:cNvCxnSpPr>
          <p:nvPr/>
        </p:nvCxnSpPr>
        <p:spPr>
          <a:xfrm flipV="1">
            <a:off x="-306614" y="5394838"/>
            <a:ext cx="12629243" cy="540079"/>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8" name="Rak 27">
            <a:extLst>
              <a:ext uri="{FF2B5EF4-FFF2-40B4-BE49-F238E27FC236}">
                <a16:creationId xmlns:a16="http://schemas.microsoft.com/office/drawing/2014/main" id="{58959F33-93A0-864D-B442-D19B76CBE19A}"/>
              </a:ext>
            </a:extLst>
          </p:cNvPr>
          <p:cNvCxnSpPr>
            <a:cxnSpLocks/>
          </p:cNvCxnSpPr>
          <p:nvPr/>
        </p:nvCxnSpPr>
        <p:spPr>
          <a:xfrm flipV="1">
            <a:off x="-292100" y="5669007"/>
            <a:ext cx="12674600" cy="168986"/>
          </a:xfrm>
          <a:prstGeom prst="line">
            <a:avLst/>
          </a:prstGeom>
          <a:ln w="38100" cap="rnd">
            <a:solidFill>
              <a:schemeClr val="bg1"/>
            </a:solidFill>
          </a:ln>
        </p:spPr>
        <p:style>
          <a:lnRef idx="1">
            <a:schemeClr val="accent1"/>
          </a:lnRef>
          <a:fillRef idx="0">
            <a:schemeClr val="accent1"/>
          </a:fillRef>
          <a:effectRef idx="0">
            <a:schemeClr val="accent1"/>
          </a:effectRef>
          <a:fontRef idx="minor">
            <a:schemeClr val="tx1"/>
          </a:fontRef>
        </p:style>
      </p:cxnSp>
      <p:pic>
        <p:nvPicPr>
          <p:cNvPr id="29" name="Bildobjekt 28">
            <a:extLst>
              <a:ext uri="{FF2B5EF4-FFF2-40B4-BE49-F238E27FC236}">
                <a16:creationId xmlns:a16="http://schemas.microsoft.com/office/drawing/2014/main" id="{CF693F24-B4D5-4246-9DF7-FFB332B8EF27}"/>
              </a:ext>
            </a:extLst>
          </p:cNvPr>
          <p:cNvPicPr>
            <a:picLocks noChangeAspect="1"/>
          </p:cNvPicPr>
          <p:nvPr/>
        </p:nvPicPr>
        <p:blipFill>
          <a:blip r:embed="rId2"/>
          <a:stretch>
            <a:fillRect/>
          </a:stretch>
        </p:blipFill>
        <p:spPr>
          <a:xfrm>
            <a:off x="10763765" y="6298828"/>
            <a:ext cx="1167367" cy="410914"/>
          </a:xfrm>
          <a:prstGeom prst="rect">
            <a:avLst/>
          </a:prstGeom>
        </p:spPr>
      </p:pic>
      <p:sp>
        <p:nvSpPr>
          <p:cNvPr id="44" name="AutoShape 76">
            <a:extLst>
              <a:ext uri="{FF2B5EF4-FFF2-40B4-BE49-F238E27FC236}">
                <a16:creationId xmlns:a16="http://schemas.microsoft.com/office/drawing/2014/main" id="{19707972-981E-5A45-BD56-1F9E596A9775}"/>
              </a:ext>
            </a:extLst>
          </p:cNvPr>
          <p:cNvSpPr>
            <a:spLocks/>
          </p:cNvSpPr>
          <p:nvPr/>
        </p:nvSpPr>
        <p:spPr bwMode="auto">
          <a:xfrm>
            <a:off x="954326" y="4228605"/>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45" name="AutoShape 68">
            <a:extLst>
              <a:ext uri="{FF2B5EF4-FFF2-40B4-BE49-F238E27FC236}">
                <a16:creationId xmlns:a16="http://schemas.microsoft.com/office/drawing/2014/main" id="{B0D8DC6B-EC4C-3347-A357-C4FAFD47D7F4}"/>
              </a:ext>
            </a:extLst>
          </p:cNvPr>
          <p:cNvSpPr>
            <a:spLocks/>
          </p:cNvSpPr>
          <p:nvPr/>
        </p:nvSpPr>
        <p:spPr bwMode="auto">
          <a:xfrm>
            <a:off x="943126" y="3861022"/>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46" name="AutoShape 94">
            <a:extLst>
              <a:ext uri="{FF2B5EF4-FFF2-40B4-BE49-F238E27FC236}">
                <a16:creationId xmlns:a16="http://schemas.microsoft.com/office/drawing/2014/main" id="{9A970952-F532-D943-8A76-65F7921FE33C}"/>
              </a:ext>
            </a:extLst>
          </p:cNvPr>
          <p:cNvSpPr>
            <a:spLocks/>
          </p:cNvSpPr>
          <p:nvPr/>
        </p:nvSpPr>
        <p:spPr bwMode="auto">
          <a:xfrm>
            <a:off x="995226" y="4563348"/>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47" name="Platshållare för text 3">
            <a:extLst>
              <a:ext uri="{FF2B5EF4-FFF2-40B4-BE49-F238E27FC236}">
                <a16:creationId xmlns:a16="http://schemas.microsoft.com/office/drawing/2014/main" id="{369CB4EF-CA40-3B4D-8E86-DADBC40008A8}"/>
              </a:ext>
            </a:extLst>
          </p:cNvPr>
          <p:cNvSpPr>
            <a:spLocks noGrp="1"/>
          </p:cNvSpPr>
          <p:nvPr>
            <p:ph type="body" sz="quarter" idx="15" hasCustomPrompt="1"/>
          </p:nvPr>
        </p:nvSpPr>
        <p:spPr>
          <a:xfrm>
            <a:off x="793657" y="2792879"/>
            <a:ext cx="3730186" cy="493457"/>
          </a:xfrm>
        </p:spPr>
        <p:txBody>
          <a:bodyPr anchor="b">
            <a:noAutofit/>
          </a:bodyPr>
          <a:lstStyle>
            <a:lvl1pPr marL="0" indent="0" algn="l">
              <a:buFontTx/>
              <a:buNone/>
              <a:defRPr sz="2000" cap="all" baseline="0">
                <a:solidFill>
                  <a:schemeClr val="tx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48" name="Platshållare för text 3">
            <a:extLst>
              <a:ext uri="{FF2B5EF4-FFF2-40B4-BE49-F238E27FC236}">
                <a16:creationId xmlns:a16="http://schemas.microsoft.com/office/drawing/2014/main" id="{80CE4E9E-7871-2C4C-9199-09003E3500C2}"/>
              </a:ext>
            </a:extLst>
          </p:cNvPr>
          <p:cNvSpPr>
            <a:spLocks noGrp="1"/>
          </p:cNvSpPr>
          <p:nvPr>
            <p:ph type="body" sz="quarter" idx="16" hasCustomPrompt="1"/>
          </p:nvPr>
        </p:nvSpPr>
        <p:spPr>
          <a:xfrm>
            <a:off x="793657" y="3198364"/>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49" name="Platshållare för text 3">
            <a:extLst>
              <a:ext uri="{FF2B5EF4-FFF2-40B4-BE49-F238E27FC236}">
                <a16:creationId xmlns:a16="http://schemas.microsoft.com/office/drawing/2014/main" id="{C557C7E7-776C-DB44-9C97-3C19CAF4DDFF}"/>
              </a:ext>
            </a:extLst>
          </p:cNvPr>
          <p:cNvSpPr>
            <a:spLocks noGrp="1"/>
          </p:cNvSpPr>
          <p:nvPr>
            <p:ph type="body" sz="quarter" idx="17" hasCustomPrompt="1"/>
          </p:nvPr>
        </p:nvSpPr>
        <p:spPr>
          <a:xfrm>
            <a:off x="1209871" y="3819992"/>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attitydikarlstad.se</a:t>
            </a:r>
          </a:p>
        </p:txBody>
      </p:sp>
      <p:sp>
        <p:nvSpPr>
          <p:cNvPr id="50" name="AutoShape 76">
            <a:extLst>
              <a:ext uri="{FF2B5EF4-FFF2-40B4-BE49-F238E27FC236}">
                <a16:creationId xmlns:a16="http://schemas.microsoft.com/office/drawing/2014/main" id="{660CEB36-B006-AE48-B877-427DD930B418}"/>
              </a:ext>
            </a:extLst>
          </p:cNvPr>
          <p:cNvSpPr>
            <a:spLocks/>
          </p:cNvSpPr>
          <p:nvPr/>
        </p:nvSpPr>
        <p:spPr bwMode="auto">
          <a:xfrm>
            <a:off x="4692514" y="4224290"/>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51" name="AutoShape 68">
            <a:extLst>
              <a:ext uri="{FF2B5EF4-FFF2-40B4-BE49-F238E27FC236}">
                <a16:creationId xmlns:a16="http://schemas.microsoft.com/office/drawing/2014/main" id="{3C66E939-C97A-FE48-A1C9-B901F9FEAB0F}"/>
              </a:ext>
            </a:extLst>
          </p:cNvPr>
          <p:cNvSpPr>
            <a:spLocks/>
          </p:cNvSpPr>
          <p:nvPr/>
        </p:nvSpPr>
        <p:spPr bwMode="auto">
          <a:xfrm>
            <a:off x="4681314" y="3856707"/>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52" name="AutoShape 94">
            <a:extLst>
              <a:ext uri="{FF2B5EF4-FFF2-40B4-BE49-F238E27FC236}">
                <a16:creationId xmlns:a16="http://schemas.microsoft.com/office/drawing/2014/main" id="{1C1CA927-FF91-F54F-BC85-21FCF29F1270}"/>
              </a:ext>
            </a:extLst>
          </p:cNvPr>
          <p:cNvSpPr>
            <a:spLocks/>
          </p:cNvSpPr>
          <p:nvPr/>
        </p:nvSpPr>
        <p:spPr bwMode="auto">
          <a:xfrm>
            <a:off x="4733414" y="4559033"/>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53" name="Platshållare för text 3">
            <a:extLst>
              <a:ext uri="{FF2B5EF4-FFF2-40B4-BE49-F238E27FC236}">
                <a16:creationId xmlns:a16="http://schemas.microsoft.com/office/drawing/2014/main" id="{38E5E67F-52A6-3D4C-BBEE-B2043E0C387F}"/>
              </a:ext>
            </a:extLst>
          </p:cNvPr>
          <p:cNvSpPr>
            <a:spLocks noGrp="1"/>
          </p:cNvSpPr>
          <p:nvPr>
            <p:ph type="body" sz="quarter" idx="19" hasCustomPrompt="1"/>
          </p:nvPr>
        </p:nvSpPr>
        <p:spPr>
          <a:xfrm>
            <a:off x="4540637" y="2788564"/>
            <a:ext cx="3730186" cy="493457"/>
          </a:xfrm>
        </p:spPr>
        <p:txBody>
          <a:bodyPr anchor="b">
            <a:noAutofit/>
          </a:bodyPr>
          <a:lstStyle>
            <a:lvl1pPr marL="0" indent="0" algn="l">
              <a:buFontTx/>
              <a:buNone/>
              <a:defRPr sz="2000" cap="all" baseline="0">
                <a:solidFill>
                  <a:schemeClr val="tx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54" name="Platshållare för text 3">
            <a:extLst>
              <a:ext uri="{FF2B5EF4-FFF2-40B4-BE49-F238E27FC236}">
                <a16:creationId xmlns:a16="http://schemas.microsoft.com/office/drawing/2014/main" id="{D53CF3D3-EBF7-AC4D-B12D-9C9BC771F053}"/>
              </a:ext>
            </a:extLst>
          </p:cNvPr>
          <p:cNvSpPr>
            <a:spLocks noGrp="1"/>
          </p:cNvSpPr>
          <p:nvPr>
            <p:ph type="body" sz="quarter" idx="20" hasCustomPrompt="1"/>
          </p:nvPr>
        </p:nvSpPr>
        <p:spPr>
          <a:xfrm>
            <a:off x="4540637" y="3194049"/>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55" name="Platshållare för text 3">
            <a:extLst>
              <a:ext uri="{FF2B5EF4-FFF2-40B4-BE49-F238E27FC236}">
                <a16:creationId xmlns:a16="http://schemas.microsoft.com/office/drawing/2014/main" id="{EBC4C37E-C337-9047-83DF-D2810E54572D}"/>
              </a:ext>
            </a:extLst>
          </p:cNvPr>
          <p:cNvSpPr>
            <a:spLocks noGrp="1"/>
          </p:cNvSpPr>
          <p:nvPr>
            <p:ph type="body" sz="quarter" idx="21" hasCustomPrompt="1"/>
          </p:nvPr>
        </p:nvSpPr>
        <p:spPr>
          <a:xfrm>
            <a:off x="4948059" y="3815677"/>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attitydikarlstad.se</a:t>
            </a:r>
          </a:p>
        </p:txBody>
      </p:sp>
      <p:sp>
        <p:nvSpPr>
          <p:cNvPr id="56" name="AutoShape 76">
            <a:extLst>
              <a:ext uri="{FF2B5EF4-FFF2-40B4-BE49-F238E27FC236}">
                <a16:creationId xmlns:a16="http://schemas.microsoft.com/office/drawing/2014/main" id="{C5FE7877-EFB3-B04C-9790-3E111CB5CFEA}"/>
              </a:ext>
            </a:extLst>
          </p:cNvPr>
          <p:cNvSpPr>
            <a:spLocks/>
          </p:cNvSpPr>
          <p:nvPr/>
        </p:nvSpPr>
        <p:spPr bwMode="auto">
          <a:xfrm>
            <a:off x="8542906" y="4228605"/>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57" name="AutoShape 68">
            <a:extLst>
              <a:ext uri="{FF2B5EF4-FFF2-40B4-BE49-F238E27FC236}">
                <a16:creationId xmlns:a16="http://schemas.microsoft.com/office/drawing/2014/main" id="{502F4C0C-536F-8248-9157-D2BFD2B579DD}"/>
              </a:ext>
            </a:extLst>
          </p:cNvPr>
          <p:cNvSpPr>
            <a:spLocks/>
          </p:cNvSpPr>
          <p:nvPr/>
        </p:nvSpPr>
        <p:spPr bwMode="auto">
          <a:xfrm>
            <a:off x="8531706" y="3861022"/>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58" name="AutoShape 94">
            <a:extLst>
              <a:ext uri="{FF2B5EF4-FFF2-40B4-BE49-F238E27FC236}">
                <a16:creationId xmlns:a16="http://schemas.microsoft.com/office/drawing/2014/main" id="{B93A46C7-C984-5045-BC3B-773F5B259A7A}"/>
              </a:ext>
            </a:extLst>
          </p:cNvPr>
          <p:cNvSpPr>
            <a:spLocks/>
          </p:cNvSpPr>
          <p:nvPr/>
        </p:nvSpPr>
        <p:spPr bwMode="auto">
          <a:xfrm>
            <a:off x="8583806" y="4563348"/>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59" name="Platshållare för text 3">
            <a:extLst>
              <a:ext uri="{FF2B5EF4-FFF2-40B4-BE49-F238E27FC236}">
                <a16:creationId xmlns:a16="http://schemas.microsoft.com/office/drawing/2014/main" id="{57F425E5-B92A-2140-B365-C2523E8C0543}"/>
              </a:ext>
            </a:extLst>
          </p:cNvPr>
          <p:cNvSpPr>
            <a:spLocks noGrp="1"/>
          </p:cNvSpPr>
          <p:nvPr>
            <p:ph type="body" sz="quarter" idx="23" hasCustomPrompt="1"/>
          </p:nvPr>
        </p:nvSpPr>
        <p:spPr>
          <a:xfrm>
            <a:off x="8391030" y="2792879"/>
            <a:ext cx="3730186" cy="493457"/>
          </a:xfrm>
        </p:spPr>
        <p:txBody>
          <a:bodyPr anchor="b">
            <a:noAutofit/>
          </a:bodyPr>
          <a:lstStyle>
            <a:lvl1pPr marL="0" indent="0" algn="l">
              <a:buFontTx/>
              <a:buNone/>
              <a:defRPr sz="2000" cap="all" baseline="0">
                <a:solidFill>
                  <a:schemeClr val="tx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60" name="Platshållare för text 3">
            <a:extLst>
              <a:ext uri="{FF2B5EF4-FFF2-40B4-BE49-F238E27FC236}">
                <a16:creationId xmlns:a16="http://schemas.microsoft.com/office/drawing/2014/main" id="{0622982B-4697-1F4C-B0F2-21DC57B5BCBD}"/>
              </a:ext>
            </a:extLst>
          </p:cNvPr>
          <p:cNvSpPr>
            <a:spLocks noGrp="1"/>
          </p:cNvSpPr>
          <p:nvPr>
            <p:ph type="body" sz="quarter" idx="24" hasCustomPrompt="1"/>
          </p:nvPr>
        </p:nvSpPr>
        <p:spPr>
          <a:xfrm>
            <a:off x="8391030" y="3198364"/>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61" name="Platshållare för text 3">
            <a:extLst>
              <a:ext uri="{FF2B5EF4-FFF2-40B4-BE49-F238E27FC236}">
                <a16:creationId xmlns:a16="http://schemas.microsoft.com/office/drawing/2014/main" id="{68CEF83E-E151-F942-855A-62DD13BF9838}"/>
              </a:ext>
            </a:extLst>
          </p:cNvPr>
          <p:cNvSpPr>
            <a:spLocks noGrp="1"/>
          </p:cNvSpPr>
          <p:nvPr>
            <p:ph type="body" sz="quarter" idx="25" hasCustomPrompt="1"/>
          </p:nvPr>
        </p:nvSpPr>
        <p:spPr>
          <a:xfrm>
            <a:off x="8798451" y="3819992"/>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attitydikarlstad.se</a:t>
            </a:r>
          </a:p>
        </p:txBody>
      </p:sp>
      <p:sp>
        <p:nvSpPr>
          <p:cNvPr id="62" name="Rubrik 1">
            <a:extLst>
              <a:ext uri="{FF2B5EF4-FFF2-40B4-BE49-F238E27FC236}">
                <a16:creationId xmlns:a16="http://schemas.microsoft.com/office/drawing/2014/main" id="{96066B30-DA94-374B-809E-8DFB00E35855}"/>
              </a:ext>
            </a:extLst>
          </p:cNvPr>
          <p:cNvSpPr>
            <a:spLocks noGrp="1"/>
          </p:cNvSpPr>
          <p:nvPr>
            <p:ph type="title"/>
          </p:nvPr>
        </p:nvSpPr>
        <p:spPr>
          <a:xfrm>
            <a:off x="793657" y="1609069"/>
            <a:ext cx="9239023" cy="698800"/>
          </a:xfrm>
        </p:spPr>
        <p:txBody>
          <a:bodyPr anchor="b">
            <a:normAutofit/>
          </a:bodyPr>
          <a:lstStyle>
            <a:lvl1pPr algn="l">
              <a:defRPr sz="2400">
                <a:solidFill>
                  <a:schemeClr val="tx1"/>
                </a:solidFill>
              </a:defRPr>
            </a:lvl1pPr>
          </a:lstStyle>
          <a:p>
            <a:r>
              <a:rPr lang="sv-SE"/>
              <a:t>Klicka här för att ändra mall för rubrikformat</a:t>
            </a:r>
          </a:p>
        </p:txBody>
      </p:sp>
    </p:spTree>
    <p:extLst>
      <p:ext uri="{BB962C8B-B14F-4D97-AF65-F5344CB8AC3E}">
        <p14:creationId xmlns:p14="http://schemas.microsoft.com/office/powerpoint/2010/main" val="262220507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3_Hejdå, platta, ett namn">
    <p:spTree>
      <p:nvGrpSpPr>
        <p:cNvPr id="1" name=""/>
        <p:cNvGrpSpPr/>
        <p:nvPr/>
      </p:nvGrpSpPr>
      <p:grpSpPr>
        <a:xfrm>
          <a:off x="0" y="0"/>
          <a:ext cx="0" cy="0"/>
          <a:chOff x="0" y="0"/>
          <a:chExt cx="0" cy="0"/>
        </a:xfrm>
      </p:grpSpPr>
      <p:sp>
        <p:nvSpPr>
          <p:cNvPr id="18" name="Rektangel 17">
            <a:extLst>
              <a:ext uri="{FF2B5EF4-FFF2-40B4-BE49-F238E27FC236}">
                <a16:creationId xmlns:a16="http://schemas.microsoft.com/office/drawing/2014/main" id="{484EA185-EED1-E843-850A-94E9DFDC2D6B}"/>
              </a:ext>
            </a:extLst>
          </p:cNvPr>
          <p:cNvSpPr/>
          <p:nvPr/>
        </p:nvSpPr>
        <p:spPr>
          <a:xfrm>
            <a:off x="0" y="-60553"/>
            <a:ext cx="12192000" cy="6918553"/>
          </a:xfrm>
          <a:prstGeom prst="rect">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FFFFFF"/>
              </a:solidFill>
              <a:effectLst/>
              <a:uLnTx/>
              <a:uFillTx/>
              <a:latin typeface="Franklin Gothic Book" panose="020B0503020102020204"/>
              <a:ea typeface="+mn-ea"/>
              <a:cs typeface="+mn-cs"/>
            </a:endParaRPr>
          </a:p>
        </p:txBody>
      </p:sp>
      <p:sp>
        <p:nvSpPr>
          <p:cNvPr id="10" name="Rubrik 1">
            <a:extLst>
              <a:ext uri="{FF2B5EF4-FFF2-40B4-BE49-F238E27FC236}">
                <a16:creationId xmlns:a16="http://schemas.microsoft.com/office/drawing/2014/main" id="{3B96A2C8-021D-0E42-883D-7A02AA53F3AD}"/>
              </a:ext>
            </a:extLst>
          </p:cNvPr>
          <p:cNvSpPr>
            <a:spLocks noGrp="1"/>
          </p:cNvSpPr>
          <p:nvPr>
            <p:ph type="title"/>
          </p:nvPr>
        </p:nvSpPr>
        <p:spPr>
          <a:xfrm>
            <a:off x="1677785" y="1873469"/>
            <a:ext cx="9239023" cy="698800"/>
          </a:xfrm>
        </p:spPr>
        <p:txBody>
          <a:bodyPr anchor="b">
            <a:normAutofit/>
          </a:bodyPr>
          <a:lstStyle>
            <a:lvl1pPr algn="l">
              <a:defRPr sz="2400">
                <a:solidFill>
                  <a:schemeClr val="tx1"/>
                </a:solidFill>
              </a:defRPr>
            </a:lvl1pPr>
          </a:lstStyle>
          <a:p>
            <a:r>
              <a:rPr lang="sv-SE"/>
              <a:t>Klicka här för att ändra mall för rubrikformat</a:t>
            </a:r>
          </a:p>
        </p:txBody>
      </p:sp>
      <p:sp>
        <p:nvSpPr>
          <p:cNvPr id="11" name="AutoShape 76">
            <a:extLst>
              <a:ext uri="{FF2B5EF4-FFF2-40B4-BE49-F238E27FC236}">
                <a16:creationId xmlns:a16="http://schemas.microsoft.com/office/drawing/2014/main" id="{1FB86510-30A7-7247-9B53-65D562A053D4}"/>
              </a:ext>
            </a:extLst>
          </p:cNvPr>
          <p:cNvSpPr>
            <a:spLocks/>
          </p:cNvSpPr>
          <p:nvPr/>
        </p:nvSpPr>
        <p:spPr bwMode="auto">
          <a:xfrm>
            <a:off x="1782511" y="4023360"/>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13" name="AutoShape 68">
            <a:extLst>
              <a:ext uri="{FF2B5EF4-FFF2-40B4-BE49-F238E27FC236}">
                <a16:creationId xmlns:a16="http://schemas.microsoft.com/office/drawing/2014/main" id="{E8B047B0-CE1E-F642-88CF-91148AE68020}"/>
              </a:ext>
            </a:extLst>
          </p:cNvPr>
          <p:cNvSpPr>
            <a:spLocks/>
          </p:cNvSpPr>
          <p:nvPr/>
        </p:nvSpPr>
        <p:spPr bwMode="auto">
          <a:xfrm>
            <a:off x="1767735" y="3652002"/>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14" name="AutoShape 94">
            <a:extLst>
              <a:ext uri="{FF2B5EF4-FFF2-40B4-BE49-F238E27FC236}">
                <a16:creationId xmlns:a16="http://schemas.microsoft.com/office/drawing/2014/main" id="{AE42AFA1-A034-5946-B0C9-066CEE0E0789}"/>
              </a:ext>
            </a:extLst>
          </p:cNvPr>
          <p:cNvSpPr>
            <a:spLocks/>
          </p:cNvSpPr>
          <p:nvPr/>
        </p:nvSpPr>
        <p:spPr bwMode="auto">
          <a:xfrm>
            <a:off x="1822649" y="4352070"/>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15" name="Platshållare för text 3">
            <a:extLst>
              <a:ext uri="{FF2B5EF4-FFF2-40B4-BE49-F238E27FC236}">
                <a16:creationId xmlns:a16="http://schemas.microsoft.com/office/drawing/2014/main" id="{D297D572-FFA4-6F47-81EB-FA10BD2404EB}"/>
              </a:ext>
            </a:extLst>
          </p:cNvPr>
          <p:cNvSpPr>
            <a:spLocks noGrp="1"/>
          </p:cNvSpPr>
          <p:nvPr>
            <p:ph type="body" sz="quarter" idx="15" hasCustomPrompt="1"/>
          </p:nvPr>
        </p:nvSpPr>
        <p:spPr>
          <a:xfrm>
            <a:off x="1677785" y="2685051"/>
            <a:ext cx="6253073" cy="493457"/>
          </a:xfrm>
        </p:spPr>
        <p:txBody>
          <a:bodyPr anchor="b">
            <a:noAutofit/>
          </a:bodyPr>
          <a:lstStyle>
            <a:lvl1pPr marL="0" indent="0" algn="l">
              <a:buFontTx/>
              <a:buNone/>
              <a:defRPr sz="2000" cap="all" baseline="0">
                <a:solidFill>
                  <a:schemeClr val="tx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16" name="Platshållare för text 3">
            <a:extLst>
              <a:ext uri="{FF2B5EF4-FFF2-40B4-BE49-F238E27FC236}">
                <a16:creationId xmlns:a16="http://schemas.microsoft.com/office/drawing/2014/main" id="{78211443-D537-1B4B-AB98-AF554E012412}"/>
              </a:ext>
            </a:extLst>
          </p:cNvPr>
          <p:cNvSpPr>
            <a:spLocks noGrp="1"/>
          </p:cNvSpPr>
          <p:nvPr>
            <p:ph type="body" sz="quarter" idx="16" hasCustomPrompt="1"/>
          </p:nvPr>
        </p:nvSpPr>
        <p:spPr>
          <a:xfrm>
            <a:off x="1677785" y="3192629"/>
            <a:ext cx="6253073" cy="350407"/>
          </a:xfrm>
        </p:spPr>
        <p:txBody>
          <a:bodyPr anchor="b">
            <a:noAutofit/>
          </a:bodyPr>
          <a:lstStyle>
            <a:lvl1pPr marL="0" indent="0" algn="l">
              <a:buFontTx/>
              <a:buNone/>
              <a:defRPr sz="16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17" name="Platshållare för text 3">
            <a:extLst>
              <a:ext uri="{FF2B5EF4-FFF2-40B4-BE49-F238E27FC236}">
                <a16:creationId xmlns:a16="http://schemas.microsoft.com/office/drawing/2014/main" id="{4FB01304-5FE1-8D46-AA40-9A14773A3476}"/>
              </a:ext>
            </a:extLst>
          </p:cNvPr>
          <p:cNvSpPr>
            <a:spLocks noGrp="1"/>
          </p:cNvSpPr>
          <p:nvPr>
            <p:ph type="body" sz="quarter" idx="17" hasCustomPrompt="1"/>
          </p:nvPr>
        </p:nvSpPr>
        <p:spPr>
          <a:xfrm>
            <a:off x="2037294" y="3608714"/>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attitydikarlstad.se</a:t>
            </a:r>
          </a:p>
        </p:txBody>
      </p:sp>
      <p:sp>
        <p:nvSpPr>
          <p:cNvPr id="22" name="Platshållare för datum 3">
            <a:extLst>
              <a:ext uri="{FF2B5EF4-FFF2-40B4-BE49-F238E27FC236}">
                <a16:creationId xmlns:a16="http://schemas.microsoft.com/office/drawing/2014/main" id="{AAFD5C42-B505-A347-8459-E7B83A6EB661}"/>
              </a:ext>
            </a:extLst>
          </p:cNvPr>
          <p:cNvSpPr txBox="1">
            <a:spLocks/>
          </p:cNvSpPr>
          <p:nvPr/>
        </p:nvSpPr>
        <p:spPr>
          <a:xfrm>
            <a:off x="838200" y="6356350"/>
            <a:ext cx="1038225" cy="365125"/>
          </a:xfrm>
          <a:prstGeom prst="rect">
            <a:avLst/>
          </a:prstGeom>
        </p:spPr>
        <p:txBody>
          <a:bodyPr vert="horz" lIns="91440" tIns="45720" rIns="91440" bIns="45720" rtlCol="0" anchor="ctr"/>
          <a:lstStyle>
            <a:defPPr>
              <a:defRPr lang="sv-SE"/>
            </a:defPPr>
            <a:lvl1pPr marL="0" algn="l"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cxnSp>
        <p:nvCxnSpPr>
          <p:cNvPr id="24" name="Rak 23">
            <a:extLst>
              <a:ext uri="{FF2B5EF4-FFF2-40B4-BE49-F238E27FC236}">
                <a16:creationId xmlns:a16="http://schemas.microsoft.com/office/drawing/2014/main" id="{F3CE3779-ED3F-444B-9FBC-3E97598BDEF9}"/>
              </a:ext>
            </a:extLst>
          </p:cNvPr>
          <p:cNvCxnSpPr>
            <a:cxnSpLocks/>
          </p:cNvCxnSpPr>
          <p:nvPr/>
        </p:nvCxnSpPr>
        <p:spPr>
          <a:xfrm>
            <a:off x="-306614" y="5531922"/>
            <a:ext cx="12629243" cy="391531"/>
          </a:xfrm>
          <a:prstGeom prst="line">
            <a:avLst/>
          </a:prstGeom>
          <a:ln w="152400" cap="rnd">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 name="Rak 24">
            <a:extLst>
              <a:ext uri="{FF2B5EF4-FFF2-40B4-BE49-F238E27FC236}">
                <a16:creationId xmlns:a16="http://schemas.microsoft.com/office/drawing/2014/main" id="{D29BDD03-B5F5-E448-8F65-51EAC8CED22D}"/>
              </a:ext>
            </a:extLst>
          </p:cNvPr>
          <p:cNvCxnSpPr>
            <a:cxnSpLocks/>
          </p:cNvCxnSpPr>
          <p:nvPr/>
        </p:nvCxnSpPr>
        <p:spPr>
          <a:xfrm>
            <a:off x="-292100" y="5270500"/>
            <a:ext cx="12674600" cy="482999"/>
          </a:xfrm>
          <a:prstGeom prst="line">
            <a:avLst/>
          </a:prstGeom>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6" name="Rak 25">
            <a:extLst>
              <a:ext uri="{FF2B5EF4-FFF2-40B4-BE49-F238E27FC236}">
                <a16:creationId xmlns:a16="http://schemas.microsoft.com/office/drawing/2014/main" id="{58A00608-30AF-CE41-82E7-6C372B624EAD}"/>
              </a:ext>
            </a:extLst>
          </p:cNvPr>
          <p:cNvCxnSpPr>
            <a:cxnSpLocks/>
          </p:cNvCxnSpPr>
          <p:nvPr/>
        </p:nvCxnSpPr>
        <p:spPr>
          <a:xfrm>
            <a:off x="-82378" y="5453449"/>
            <a:ext cx="12464878" cy="78473"/>
          </a:xfrm>
          <a:prstGeom prst="line">
            <a:avLst/>
          </a:prstGeom>
          <a:ln w="28575" cap="rnd">
            <a:solidFill>
              <a:schemeClr val="bg1"/>
            </a:solidFill>
          </a:ln>
        </p:spPr>
        <p:style>
          <a:lnRef idx="1">
            <a:schemeClr val="accent5"/>
          </a:lnRef>
          <a:fillRef idx="0">
            <a:schemeClr val="accent5"/>
          </a:fillRef>
          <a:effectRef idx="0">
            <a:schemeClr val="accent5"/>
          </a:effectRef>
          <a:fontRef idx="minor">
            <a:schemeClr val="tx1"/>
          </a:fontRef>
        </p:style>
      </p:cxnSp>
      <p:cxnSp>
        <p:nvCxnSpPr>
          <p:cNvPr id="27" name="Rak 26">
            <a:extLst>
              <a:ext uri="{FF2B5EF4-FFF2-40B4-BE49-F238E27FC236}">
                <a16:creationId xmlns:a16="http://schemas.microsoft.com/office/drawing/2014/main" id="{081A2831-E036-6E4F-BB35-01197D69FC34}"/>
              </a:ext>
            </a:extLst>
          </p:cNvPr>
          <p:cNvCxnSpPr>
            <a:cxnSpLocks/>
          </p:cNvCxnSpPr>
          <p:nvPr/>
        </p:nvCxnSpPr>
        <p:spPr>
          <a:xfrm flipV="1">
            <a:off x="-306614" y="5394838"/>
            <a:ext cx="12629243" cy="540079"/>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8" name="Rak 27">
            <a:extLst>
              <a:ext uri="{FF2B5EF4-FFF2-40B4-BE49-F238E27FC236}">
                <a16:creationId xmlns:a16="http://schemas.microsoft.com/office/drawing/2014/main" id="{58959F33-93A0-864D-B442-D19B76CBE19A}"/>
              </a:ext>
            </a:extLst>
          </p:cNvPr>
          <p:cNvCxnSpPr>
            <a:cxnSpLocks/>
          </p:cNvCxnSpPr>
          <p:nvPr/>
        </p:nvCxnSpPr>
        <p:spPr>
          <a:xfrm flipV="1">
            <a:off x="-292100" y="5669007"/>
            <a:ext cx="12674600" cy="168986"/>
          </a:xfrm>
          <a:prstGeom prst="line">
            <a:avLst/>
          </a:prstGeom>
          <a:ln w="38100" cap="rnd">
            <a:solidFill>
              <a:schemeClr val="bg1"/>
            </a:solidFill>
          </a:ln>
        </p:spPr>
        <p:style>
          <a:lnRef idx="1">
            <a:schemeClr val="accent1"/>
          </a:lnRef>
          <a:fillRef idx="0">
            <a:schemeClr val="accent1"/>
          </a:fillRef>
          <a:effectRef idx="0">
            <a:schemeClr val="accent1"/>
          </a:effectRef>
          <a:fontRef idx="minor">
            <a:schemeClr val="tx1"/>
          </a:fontRef>
        </p:style>
      </p:cxnSp>
      <p:pic>
        <p:nvPicPr>
          <p:cNvPr id="29" name="Bildobjekt 28">
            <a:extLst>
              <a:ext uri="{FF2B5EF4-FFF2-40B4-BE49-F238E27FC236}">
                <a16:creationId xmlns:a16="http://schemas.microsoft.com/office/drawing/2014/main" id="{CF693F24-B4D5-4246-9DF7-FFB332B8EF27}"/>
              </a:ext>
            </a:extLst>
          </p:cNvPr>
          <p:cNvPicPr>
            <a:picLocks noChangeAspect="1"/>
          </p:cNvPicPr>
          <p:nvPr/>
        </p:nvPicPr>
        <p:blipFill>
          <a:blip r:embed="rId2"/>
          <a:stretch>
            <a:fillRect/>
          </a:stretch>
        </p:blipFill>
        <p:spPr>
          <a:xfrm>
            <a:off x="10763765" y="6298828"/>
            <a:ext cx="1167367" cy="410914"/>
          </a:xfrm>
          <a:prstGeom prst="rect">
            <a:avLst/>
          </a:prstGeom>
        </p:spPr>
      </p:pic>
    </p:spTree>
    <p:extLst>
      <p:ext uri="{BB962C8B-B14F-4D97-AF65-F5344CB8AC3E}">
        <p14:creationId xmlns:p14="http://schemas.microsoft.com/office/powerpoint/2010/main" val="165975834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Titel_4">
    <p:spTree>
      <p:nvGrpSpPr>
        <p:cNvPr id="1" name=""/>
        <p:cNvGrpSpPr/>
        <p:nvPr/>
      </p:nvGrpSpPr>
      <p:grpSpPr>
        <a:xfrm>
          <a:off x="0" y="0"/>
          <a:ext cx="0" cy="0"/>
          <a:chOff x="0" y="0"/>
          <a:chExt cx="0" cy="0"/>
        </a:xfrm>
      </p:grpSpPr>
      <p:sp>
        <p:nvSpPr>
          <p:cNvPr id="16" name="Rektangel 15">
            <a:extLst>
              <a:ext uri="{FF2B5EF4-FFF2-40B4-BE49-F238E27FC236}">
                <a16:creationId xmlns:a16="http://schemas.microsoft.com/office/drawing/2014/main" id="{C3AD3963-4BA4-A647-8938-59EACC1E8298}"/>
              </a:ext>
            </a:extLst>
          </p:cNvPr>
          <p:cNvSpPr/>
          <p:nvPr/>
        </p:nvSpPr>
        <p:spPr>
          <a:xfrm>
            <a:off x="0" y="-60553"/>
            <a:ext cx="12192000" cy="691855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FFFFFF"/>
              </a:solidFill>
              <a:effectLst/>
              <a:uLnTx/>
              <a:uFillTx/>
              <a:latin typeface="Franklin Gothic Book" panose="020B0503020102020204"/>
              <a:ea typeface="+mn-ea"/>
              <a:cs typeface="+mn-cs"/>
            </a:endParaRPr>
          </a:p>
        </p:txBody>
      </p:sp>
      <p:sp>
        <p:nvSpPr>
          <p:cNvPr id="2" name="Rubrik 1">
            <a:extLst>
              <a:ext uri="{FF2B5EF4-FFF2-40B4-BE49-F238E27FC236}">
                <a16:creationId xmlns:a16="http://schemas.microsoft.com/office/drawing/2014/main" id="{512A97A8-837C-BB4F-A74B-2D5BF40445A8}"/>
              </a:ext>
            </a:extLst>
          </p:cNvPr>
          <p:cNvSpPr>
            <a:spLocks noGrp="1"/>
          </p:cNvSpPr>
          <p:nvPr>
            <p:ph type="title"/>
          </p:nvPr>
        </p:nvSpPr>
        <p:spPr>
          <a:xfrm>
            <a:off x="831850" y="1071563"/>
            <a:ext cx="10515600" cy="2852737"/>
          </a:xfrm>
        </p:spPr>
        <p:txBody>
          <a:bodyPr anchor="b"/>
          <a:lstStyle>
            <a:lvl1pPr algn="ctr">
              <a:defRPr sz="6000">
                <a:solidFill>
                  <a:schemeClr val="tx1"/>
                </a:solidFill>
              </a:defRPr>
            </a:lvl1pPr>
          </a:lstStyle>
          <a:p>
            <a:r>
              <a:rPr lang="sv-SE"/>
              <a:t>Klicka här för att ändra mall för rubrikformat</a:t>
            </a:r>
          </a:p>
        </p:txBody>
      </p:sp>
      <p:sp>
        <p:nvSpPr>
          <p:cNvPr id="3" name="Platshållare för text 2">
            <a:extLst>
              <a:ext uri="{FF2B5EF4-FFF2-40B4-BE49-F238E27FC236}">
                <a16:creationId xmlns:a16="http://schemas.microsoft.com/office/drawing/2014/main" id="{3D44ECA7-FF4F-2A43-88F4-1AB92E9184A5}"/>
              </a:ext>
            </a:extLst>
          </p:cNvPr>
          <p:cNvSpPr>
            <a:spLocks noGrp="1"/>
          </p:cNvSpPr>
          <p:nvPr>
            <p:ph type="body" idx="1"/>
          </p:nvPr>
        </p:nvSpPr>
        <p:spPr>
          <a:xfrm>
            <a:off x="831850" y="3951289"/>
            <a:ext cx="10515600" cy="1306466"/>
          </a:xfrm>
        </p:spPr>
        <p:txBody>
          <a:bodyPr/>
          <a:lstStyle>
            <a:lvl1pPr marL="0" indent="0" algn="ctr">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sv-SE"/>
              <a:t>Klicka här för att ändra format på bakgrundstexten</a:t>
            </a:r>
          </a:p>
        </p:txBody>
      </p:sp>
      <p:sp>
        <p:nvSpPr>
          <p:cNvPr id="4" name="Platshållare för datum 3">
            <a:extLst>
              <a:ext uri="{FF2B5EF4-FFF2-40B4-BE49-F238E27FC236}">
                <a16:creationId xmlns:a16="http://schemas.microsoft.com/office/drawing/2014/main" id="{BC333AFA-1046-084A-9ABF-491AE1805FAF}"/>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497E09EF-AD35-1340-88B3-65EF5821F735}"/>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FE5C4C3-50A6-B34C-A54D-476A885D2EAB}"/>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cxnSp>
        <p:nvCxnSpPr>
          <p:cNvPr id="11" name="Rak 10">
            <a:extLst>
              <a:ext uri="{FF2B5EF4-FFF2-40B4-BE49-F238E27FC236}">
                <a16:creationId xmlns:a16="http://schemas.microsoft.com/office/drawing/2014/main" id="{0D6AEE70-98DA-6D48-8C6D-1627C3BFF284}"/>
              </a:ext>
            </a:extLst>
          </p:cNvPr>
          <p:cNvCxnSpPr>
            <a:cxnSpLocks/>
          </p:cNvCxnSpPr>
          <p:nvPr/>
        </p:nvCxnSpPr>
        <p:spPr>
          <a:xfrm>
            <a:off x="-306614" y="5531922"/>
            <a:ext cx="12629243" cy="391531"/>
          </a:xfrm>
          <a:prstGeom prst="line">
            <a:avLst/>
          </a:prstGeom>
          <a:ln w="1524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2" name="Rak 11">
            <a:extLst>
              <a:ext uri="{FF2B5EF4-FFF2-40B4-BE49-F238E27FC236}">
                <a16:creationId xmlns:a16="http://schemas.microsoft.com/office/drawing/2014/main" id="{36BF5774-28B0-0F48-81DD-494ECF3D68F0}"/>
              </a:ext>
            </a:extLst>
          </p:cNvPr>
          <p:cNvCxnSpPr>
            <a:cxnSpLocks/>
          </p:cNvCxnSpPr>
          <p:nvPr/>
        </p:nvCxnSpPr>
        <p:spPr>
          <a:xfrm>
            <a:off x="-292100" y="5270500"/>
            <a:ext cx="12674600" cy="482999"/>
          </a:xfrm>
          <a:prstGeom prst="line">
            <a:avLst/>
          </a:prstGeom>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Rak 12">
            <a:extLst>
              <a:ext uri="{FF2B5EF4-FFF2-40B4-BE49-F238E27FC236}">
                <a16:creationId xmlns:a16="http://schemas.microsoft.com/office/drawing/2014/main" id="{F5EE0FEC-CC24-9B40-9D58-A7A488586611}"/>
              </a:ext>
            </a:extLst>
          </p:cNvPr>
          <p:cNvCxnSpPr>
            <a:cxnSpLocks/>
          </p:cNvCxnSpPr>
          <p:nvPr/>
        </p:nvCxnSpPr>
        <p:spPr>
          <a:xfrm>
            <a:off x="-82378" y="5453449"/>
            <a:ext cx="12464878" cy="78473"/>
          </a:xfrm>
          <a:prstGeom prst="line">
            <a:avLst/>
          </a:prstGeom>
          <a:ln w="28575" cap="rnd">
            <a:solidFill>
              <a:schemeClr val="bg1"/>
            </a:solidFill>
          </a:ln>
        </p:spPr>
        <p:style>
          <a:lnRef idx="1">
            <a:schemeClr val="accent5"/>
          </a:lnRef>
          <a:fillRef idx="0">
            <a:schemeClr val="accent5"/>
          </a:fillRef>
          <a:effectRef idx="0">
            <a:schemeClr val="accent5"/>
          </a:effectRef>
          <a:fontRef idx="minor">
            <a:schemeClr val="tx1"/>
          </a:fontRef>
        </p:style>
      </p:cxnSp>
      <p:cxnSp>
        <p:nvCxnSpPr>
          <p:cNvPr id="14" name="Rak 13">
            <a:extLst>
              <a:ext uri="{FF2B5EF4-FFF2-40B4-BE49-F238E27FC236}">
                <a16:creationId xmlns:a16="http://schemas.microsoft.com/office/drawing/2014/main" id="{765292D1-8DF0-7349-A798-909151593BD1}"/>
              </a:ext>
            </a:extLst>
          </p:cNvPr>
          <p:cNvCxnSpPr>
            <a:cxnSpLocks/>
          </p:cNvCxnSpPr>
          <p:nvPr/>
        </p:nvCxnSpPr>
        <p:spPr>
          <a:xfrm flipV="1">
            <a:off x="-306614" y="5394838"/>
            <a:ext cx="12629243" cy="540079"/>
          </a:xfrm>
          <a:prstGeom prst="line">
            <a:avLst/>
          </a:prstGeom>
          <a:ln w="762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Rak 14">
            <a:extLst>
              <a:ext uri="{FF2B5EF4-FFF2-40B4-BE49-F238E27FC236}">
                <a16:creationId xmlns:a16="http://schemas.microsoft.com/office/drawing/2014/main" id="{302C15F6-0B9B-F441-8443-C300147E7EE3}"/>
              </a:ext>
            </a:extLst>
          </p:cNvPr>
          <p:cNvCxnSpPr>
            <a:cxnSpLocks/>
          </p:cNvCxnSpPr>
          <p:nvPr/>
        </p:nvCxnSpPr>
        <p:spPr>
          <a:xfrm flipV="1">
            <a:off x="-292100" y="5669007"/>
            <a:ext cx="12674600" cy="168986"/>
          </a:xfrm>
          <a:prstGeom prst="line">
            <a:avLst/>
          </a:prstGeom>
          <a:ln w="38100" cap="rnd">
            <a:solidFill>
              <a:schemeClr val="accent3"/>
            </a:solidFill>
          </a:ln>
        </p:spPr>
        <p:style>
          <a:lnRef idx="1">
            <a:schemeClr val="accent1"/>
          </a:lnRef>
          <a:fillRef idx="0">
            <a:schemeClr val="accent1"/>
          </a:fillRef>
          <a:effectRef idx="0">
            <a:schemeClr val="accent1"/>
          </a:effectRef>
          <a:fontRef idx="minor">
            <a:schemeClr val="tx1"/>
          </a:fontRef>
        </p:style>
      </p:cxnSp>
      <p:pic>
        <p:nvPicPr>
          <p:cNvPr id="18" name="Bildobjekt 17">
            <a:extLst>
              <a:ext uri="{FF2B5EF4-FFF2-40B4-BE49-F238E27FC236}">
                <a16:creationId xmlns:a16="http://schemas.microsoft.com/office/drawing/2014/main" id="{3C8AE495-CB2B-2A41-82E9-9AAD35A6978E}"/>
              </a:ext>
            </a:extLst>
          </p:cNvPr>
          <p:cNvPicPr>
            <a:picLocks noChangeAspect="1"/>
          </p:cNvPicPr>
          <p:nvPr/>
        </p:nvPicPr>
        <p:blipFill>
          <a:blip r:embed="rId2"/>
          <a:stretch>
            <a:fillRect/>
          </a:stretch>
        </p:blipFill>
        <p:spPr>
          <a:xfrm>
            <a:off x="10763765" y="6298828"/>
            <a:ext cx="1167367" cy="410914"/>
          </a:xfrm>
          <a:prstGeom prst="rect">
            <a:avLst/>
          </a:prstGeom>
        </p:spPr>
      </p:pic>
    </p:spTree>
    <p:extLst>
      <p:ext uri="{BB962C8B-B14F-4D97-AF65-F5344CB8AC3E}">
        <p14:creationId xmlns:p14="http://schemas.microsoft.com/office/powerpoint/2010/main" val="183747979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3_Hejdå, platta, 3 namn">
    <p:spTree>
      <p:nvGrpSpPr>
        <p:cNvPr id="1" name=""/>
        <p:cNvGrpSpPr/>
        <p:nvPr/>
      </p:nvGrpSpPr>
      <p:grpSpPr>
        <a:xfrm>
          <a:off x="0" y="0"/>
          <a:ext cx="0" cy="0"/>
          <a:chOff x="0" y="0"/>
          <a:chExt cx="0" cy="0"/>
        </a:xfrm>
      </p:grpSpPr>
      <p:sp>
        <p:nvSpPr>
          <p:cNvPr id="18" name="Rektangel 17">
            <a:extLst>
              <a:ext uri="{FF2B5EF4-FFF2-40B4-BE49-F238E27FC236}">
                <a16:creationId xmlns:a16="http://schemas.microsoft.com/office/drawing/2014/main" id="{484EA185-EED1-E843-850A-94E9DFDC2D6B}"/>
              </a:ext>
            </a:extLst>
          </p:cNvPr>
          <p:cNvSpPr/>
          <p:nvPr/>
        </p:nvSpPr>
        <p:spPr>
          <a:xfrm>
            <a:off x="0" y="-60553"/>
            <a:ext cx="12192000" cy="6918553"/>
          </a:xfrm>
          <a:prstGeom prst="rect">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FFFFFF"/>
              </a:solidFill>
              <a:effectLst/>
              <a:uLnTx/>
              <a:uFillTx/>
              <a:latin typeface="Franklin Gothic Book" panose="020B0503020102020204"/>
              <a:ea typeface="+mn-ea"/>
              <a:cs typeface="+mn-cs"/>
            </a:endParaRPr>
          </a:p>
        </p:txBody>
      </p:sp>
      <p:sp>
        <p:nvSpPr>
          <p:cNvPr id="22" name="Platshållare för datum 3">
            <a:extLst>
              <a:ext uri="{FF2B5EF4-FFF2-40B4-BE49-F238E27FC236}">
                <a16:creationId xmlns:a16="http://schemas.microsoft.com/office/drawing/2014/main" id="{AAFD5C42-B505-A347-8459-E7B83A6EB661}"/>
              </a:ext>
            </a:extLst>
          </p:cNvPr>
          <p:cNvSpPr txBox="1">
            <a:spLocks/>
          </p:cNvSpPr>
          <p:nvPr/>
        </p:nvSpPr>
        <p:spPr>
          <a:xfrm>
            <a:off x="838200" y="6356350"/>
            <a:ext cx="1038225" cy="365125"/>
          </a:xfrm>
          <a:prstGeom prst="rect">
            <a:avLst/>
          </a:prstGeom>
        </p:spPr>
        <p:txBody>
          <a:bodyPr vert="horz" lIns="91440" tIns="45720" rIns="91440" bIns="45720" rtlCol="0" anchor="ctr"/>
          <a:lstStyle>
            <a:defPPr>
              <a:defRPr lang="sv-SE"/>
            </a:defPPr>
            <a:lvl1pPr marL="0" algn="l"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cxnSp>
        <p:nvCxnSpPr>
          <p:cNvPr id="24" name="Rak 23">
            <a:extLst>
              <a:ext uri="{FF2B5EF4-FFF2-40B4-BE49-F238E27FC236}">
                <a16:creationId xmlns:a16="http://schemas.microsoft.com/office/drawing/2014/main" id="{F3CE3779-ED3F-444B-9FBC-3E97598BDEF9}"/>
              </a:ext>
            </a:extLst>
          </p:cNvPr>
          <p:cNvCxnSpPr>
            <a:cxnSpLocks/>
          </p:cNvCxnSpPr>
          <p:nvPr/>
        </p:nvCxnSpPr>
        <p:spPr>
          <a:xfrm>
            <a:off x="-306614" y="5531922"/>
            <a:ext cx="12629243" cy="391531"/>
          </a:xfrm>
          <a:prstGeom prst="line">
            <a:avLst/>
          </a:prstGeom>
          <a:ln w="152400" cap="rnd">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 name="Rak 24">
            <a:extLst>
              <a:ext uri="{FF2B5EF4-FFF2-40B4-BE49-F238E27FC236}">
                <a16:creationId xmlns:a16="http://schemas.microsoft.com/office/drawing/2014/main" id="{D29BDD03-B5F5-E448-8F65-51EAC8CED22D}"/>
              </a:ext>
            </a:extLst>
          </p:cNvPr>
          <p:cNvCxnSpPr>
            <a:cxnSpLocks/>
          </p:cNvCxnSpPr>
          <p:nvPr/>
        </p:nvCxnSpPr>
        <p:spPr>
          <a:xfrm>
            <a:off x="-292100" y="5270500"/>
            <a:ext cx="12674600" cy="482999"/>
          </a:xfrm>
          <a:prstGeom prst="line">
            <a:avLst/>
          </a:prstGeom>
          <a:ln w="381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6" name="Rak 25">
            <a:extLst>
              <a:ext uri="{FF2B5EF4-FFF2-40B4-BE49-F238E27FC236}">
                <a16:creationId xmlns:a16="http://schemas.microsoft.com/office/drawing/2014/main" id="{58A00608-30AF-CE41-82E7-6C372B624EAD}"/>
              </a:ext>
            </a:extLst>
          </p:cNvPr>
          <p:cNvCxnSpPr>
            <a:cxnSpLocks/>
          </p:cNvCxnSpPr>
          <p:nvPr/>
        </p:nvCxnSpPr>
        <p:spPr>
          <a:xfrm>
            <a:off x="-82378" y="5453449"/>
            <a:ext cx="12464878" cy="78473"/>
          </a:xfrm>
          <a:prstGeom prst="line">
            <a:avLst/>
          </a:prstGeom>
          <a:ln w="28575" cap="rnd">
            <a:solidFill>
              <a:schemeClr val="bg1"/>
            </a:solidFill>
          </a:ln>
        </p:spPr>
        <p:style>
          <a:lnRef idx="1">
            <a:schemeClr val="accent5"/>
          </a:lnRef>
          <a:fillRef idx="0">
            <a:schemeClr val="accent5"/>
          </a:fillRef>
          <a:effectRef idx="0">
            <a:schemeClr val="accent5"/>
          </a:effectRef>
          <a:fontRef idx="minor">
            <a:schemeClr val="tx1"/>
          </a:fontRef>
        </p:style>
      </p:cxnSp>
      <p:cxnSp>
        <p:nvCxnSpPr>
          <p:cNvPr id="27" name="Rak 26">
            <a:extLst>
              <a:ext uri="{FF2B5EF4-FFF2-40B4-BE49-F238E27FC236}">
                <a16:creationId xmlns:a16="http://schemas.microsoft.com/office/drawing/2014/main" id="{081A2831-E036-6E4F-BB35-01197D69FC34}"/>
              </a:ext>
            </a:extLst>
          </p:cNvPr>
          <p:cNvCxnSpPr>
            <a:cxnSpLocks/>
          </p:cNvCxnSpPr>
          <p:nvPr/>
        </p:nvCxnSpPr>
        <p:spPr>
          <a:xfrm flipV="1">
            <a:off x="-306614" y="5394838"/>
            <a:ext cx="12629243" cy="540079"/>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8" name="Rak 27">
            <a:extLst>
              <a:ext uri="{FF2B5EF4-FFF2-40B4-BE49-F238E27FC236}">
                <a16:creationId xmlns:a16="http://schemas.microsoft.com/office/drawing/2014/main" id="{58959F33-93A0-864D-B442-D19B76CBE19A}"/>
              </a:ext>
            </a:extLst>
          </p:cNvPr>
          <p:cNvCxnSpPr>
            <a:cxnSpLocks/>
          </p:cNvCxnSpPr>
          <p:nvPr/>
        </p:nvCxnSpPr>
        <p:spPr>
          <a:xfrm flipV="1">
            <a:off x="-292100" y="5669007"/>
            <a:ext cx="12674600" cy="168986"/>
          </a:xfrm>
          <a:prstGeom prst="line">
            <a:avLst/>
          </a:prstGeom>
          <a:ln w="38100" cap="rnd">
            <a:solidFill>
              <a:schemeClr val="bg1"/>
            </a:solidFill>
          </a:ln>
        </p:spPr>
        <p:style>
          <a:lnRef idx="1">
            <a:schemeClr val="accent1"/>
          </a:lnRef>
          <a:fillRef idx="0">
            <a:schemeClr val="accent1"/>
          </a:fillRef>
          <a:effectRef idx="0">
            <a:schemeClr val="accent1"/>
          </a:effectRef>
          <a:fontRef idx="minor">
            <a:schemeClr val="tx1"/>
          </a:fontRef>
        </p:style>
      </p:cxnSp>
      <p:pic>
        <p:nvPicPr>
          <p:cNvPr id="29" name="Bildobjekt 28">
            <a:extLst>
              <a:ext uri="{FF2B5EF4-FFF2-40B4-BE49-F238E27FC236}">
                <a16:creationId xmlns:a16="http://schemas.microsoft.com/office/drawing/2014/main" id="{CF693F24-B4D5-4246-9DF7-FFB332B8EF27}"/>
              </a:ext>
            </a:extLst>
          </p:cNvPr>
          <p:cNvPicPr>
            <a:picLocks noChangeAspect="1"/>
          </p:cNvPicPr>
          <p:nvPr/>
        </p:nvPicPr>
        <p:blipFill>
          <a:blip r:embed="rId2"/>
          <a:stretch>
            <a:fillRect/>
          </a:stretch>
        </p:blipFill>
        <p:spPr>
          <a:xfrm>
            <a:off x="10763765" y="6298828"/>
            <a:ext cx="1167367" cy="410914"/>
          </a:xfrm>
          <a:prstGeom prst="rect">
            <a:avLst/>
          </a:prstGeom>
        </p:spPr>
      </p:pic>
      <p:sp>
        <p:nvSpPr>
          <p:cNvPr id="44" name="AutoShape 76">
            <a:extLst>
              <a:ext uri="{FF2B5EF4-FFF2-40B4-BE49-F238E27FC236}">
                <a16:creationId xmlns:a16="http://schemas.microsoft.com/office/drawing/2014/main" id="{19707972-981E-5A45-BD56-1F9E596A9775}"/>
              </a:ext>
            </a:extLst>
          </p:cNvPr>
          <p:cNvSpPr>
            <a:spLocks/>
          </p:cNvSpPr>
          <p:nvPr/>
        </p:nvSpPr>
        <p:spPr bwMode="auto">
          <a:xfrm>
            <a:off x="954326" y="4228605"/>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45" name="AutoShape 68">
            <a:extLst>
              <a:ext uri="{FF2B5EF4-FFF2-40B4-BE49-F238E27FC236}">
                <a16:creationId xmlns:a16="http://schemas.microsoft.com/office/drawing/2014/main" id="{B0D8DC6B-EC4C-3347-A357-C4FAFD47D7F4}"/>
              </a:ext>
            </a:extLst>
          </p:cNvPr>
          <p:cNvSpPr>
            <a:spLocks/>
          </p:cNvSpPr>
          <p:nvPr/>
        </p:nvSpPr>
        <p:spPr bwMode="auto">
          <a:xfrm>
            <a:off x="943126" y="3861022"/>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46" name="AutoShape 94">
            <a:extLst>
              <a:ext uri="{FF2B5EF4-FFF2-40B4-BE49-F238E27FC236}">
                <a16:creationId xmlns:a16="http://schemas.microsoft.com/office/drawing/2014/main" id="{9A970952-F532-D943-8A76-65F7921FE33C}"/>
              </a:ext>
            </a:extLst>
          </p:cNvPr>
          <p:cNvSpPr>
            <a:spLocks/>
          </p:cNvSpPr>
          <p:nvPr/>
        </p:nvSpPr>
        <p:spPr bwMode="auto">
          <a:xfrm>
            <a:off x="995226" y="4563348"/>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47" name="Platshållare för text 3">
            <a:extLst>
              <a:ext uri="{FF2B5EF4-FFF2-40B4-BE49-F238E27FC236}">
                <a16:creationId xmlns:a16="http://schemas.microsoft.com/office/drawing/2014/main" id="{369CB4EF-CA40-3B4D-8E86-DADBC40008A8}"/>
              </a:ext>
            </a:extLst>
          </p:cNvPr>
          <p:cNvSpPr>
            <a:spLocks noGrp="1"/>
          </p:cNvSpPr>
          <p:nvPr>
            <p:ph type="body" sz="quarter" idx="15" hasCustomPrompt="1"/>
          </p:nvPr>
        </p:nvSpPr>
        <p:spPr>
          <a:xfrm>
            <a:off x="793657" y="2792879"/>
            <a:ext cx="3730186" cy="493457"/>
          </a:xfrm>
        </p:spPr>
        <p:txBody>
          <a:bodyPr anchor="b">
            <a:noAutofit/>
          </a:bodyPr>
          <a:lstStyle>
            <a:lvl1pPr marL="0" indent="0" algn="l">
              <a:buFontTx/>
              <a:buNone/>
              <a:defRPr sz="2000" cap="all" baseline="0">
                <a:solidFill>
                  <a:schemeClr val="tx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48" name="Platshållare för text 3">
            <a:extLst>
              <a:ext uri="{FF2B5EF4-FFF2-40B4-BE49-F238E27FC236}">
                <a16:creationId xmlns:a16="http://schemas.microsoft.com/office/drawing/2014/main" id="{80CE4E9E-7871-2C4C-9199-09003E3500C2}"/>
              </a:ext>
            </a:extLst>
          </p:cNvPr>
          <p:cNvSpPr>
            <a:spLocks noGrp="1"/>
          </p:cNvSpPr>
          <p:nvPr>
            <p:ph type="body" sz="quarter" idx="16" hasCustomPrompt="1"/>
          </p:nvPr>
        </p:nvSpPr>
        <p:spPr>
          <a:xfrm>
            <a:off x="793657" y="3198364"/>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49" name="Platshållare för text 3">
            <a:extLst>
              <a:ext uri="{FF2B5EF4-FFF2-40B4-BE49-F238E27FC236}">
                <a16:creationId xmlns:a16="http://schemas.microsoft.com/office/drawing/2014/main" id="{C557C7E7-776C-DB44-9C97-3C19CAF4DDFF}"/>
              </a:ext>
            </a:extLst>
          </p:cNvPr>
          <p:cNvSpPr>
            <a:spLocks noGrp="1"/>
          </p:cNvSpPr>
          <p:nvPr>
            <p:ph type="body" sz="quarter" idx="17" hasCustomPrompt="1"/>
          </p:nvPr>
        </p:nvSpPr>
        <p:spPr>
          <a:xfrm>
            <a:off x="1209871" y="3819992"/>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attitydikarlstad.se</a:t>
            </a:r>
          </a:p>
        </p:txBody>
      </p:sp>
      <p:sp>
        <p:nvSpPr>
          <p:cNvPr id="50" name="AutoShape 76">
            <a:extLst>
              <a:ext uri="{FF2B5EF4-FFF2-40B4-BE49-F238E27FC236}">
                <a16:creationId xmlns:a16="http://schemas.microsoft.com/office/drawing/2014/main" id="{660CEB36-B006-AE48-B877-427DD930B418}"/>
              </a:ext>
            </a:extLst>
          </p:cNvPr>
          <p:cNvSpPr>
            <a:spLocks/>
          </p:cNvSpPr>
          <p:nvPr/>
        </p:nvSpPr>
        <p:spPr bwMode="auto">
          <a:xfrm>
            <a:off x="4692514" y="4224290"/>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51" name="AutoShape 68">
            <a:extLst>
              <a:ext uri="{FF2B5EF4-FFF2-40B4-BE49-F238E27FC236}">
                <a16:creationId xmlns:a16="http://schemas.microsoft.com/office/drawing/2014/main" id="{3C66E939-C97A-FE48-A1C9-B901F9FEAB0F}"/>
              </a:ext>
            </a:extLst>
          </p:cNvPr>
          <p:cNvSpPr>
            <a:spLocks/>
          </p:cNvSpPr>
          <p:nvPr/>
        </p:nvSpPr>
        <p:spPr bwMode="auto">
          <a:xfrm>
            <a:off x="4681314" y="3856707"/>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52" name="AutoShape 94">
            <a:extLst>
              <a:ext uri="{FF2B5EF4-FFF2-40B4-BE49-F238E27FC236}">
                <a16:creationId xmlns:a16="http://schemas.microsoft.com/office/drawing/2014/main" id="{1C1CA927-FF91-F54F-BC85-21FCF29F1270}"/>
              </a:ext>
            </a:extLst>
          </p:cNvPr>
          <p:cNvSpPr>
            <a:spLocks/>
          </p:cNvSpPr>
          <p:nvPr/>
        </p:nvSpPr>
        <p:spPr bwMode="auto">
          <a:xfrm>
            <a:off x="4733414" y="4559033"/>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53" name="Platshållare för text 3">
            <a:extLst>
              <a:ext uri="{FF2B5EF4-FFF2-40B4-BE49-F238E27FC236}">
                <a16:creationId xmlns:a16="http://schemas.microsoft.com/office/drawing/2014/main" id="{38E5E67F-52A6-3D4C-BBEE-B2043E0C387F}"/>
              </a:ext>
            </a:extLst>
          </p:cNvPr>
          <p:cNvSpPr>
            <a:spLocks noGrp="1"/>
          </p:cNvSpPr>
          <p:nvPr>
            <p:ph type="body" sz="quarter" idx="19" hasCustomPrompt="1"/>
          </p:nvPr>
        </p:nvSpPr>
        <p:spPr>
          <a:xfrm>
            <a:off x="4540637" y="2788564"/>
            <a:ext cx="3730186" cy="493457"/>
          </a:xfrm>
        </p:spPr>
        <p:txBody>
          <a:bodyPr anchor="b">
            <a:noAutofit/>
          </a:bodyPr>
          <a:lstStyle>
            <a:lvl1pPr marL="0" indent="0" algn="l">
              <a:buFontTx/>
              <a:buNone/>
              <a:defRPr sz="2000" cap="all" baseline="0">
                <a:solidFill>
                  <a:schemeClr val="tx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54" name="Platshållare för text 3">
            <a:extLst>
              <a:ext uri="{FF2B5EF4-FFF2-40B4-BE49-F238E27FC236}">
                <a16:creationId xmlns:a16="http://schemas.microsoft.com/office/drawing/2014/main" id="{D53CF3D3-EBF7-AC4D-B12D-9C9BC771F053}"/>
              </a:ext>
            </a:extLst>
          </p:cNvPr>
          <p:cNvSpPr>
            <a:spLocks noGrp="1"/>
          </p:cNvSpPr>
          <p:nvPr>
            <p:ph type="body" sz="quarter" idx="20" hasCustomPrompt="1"/>
          </p:nvPr>
        </p:nvSpPr>
        <p:spPr>
          <a:xfrm>
            <a:off x="4540637" y="3194049"/>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55" name="Platshållare för text 3">
            <a:extLst>
              <a:ext uri="{FF2B5EF4-FFF2-40B4-BE49-F238E27FC236}">
                <a16:creationId xmlns:a16="http://schemas.microsoft.com/office/drawing/2014/main" id="{EBC4C37E-C337-9047-83DF-D2810E54572D}"/>
              </a:ext>
            </a:extLst>
          </p:cNvPr>
          <p:cNvSpPr>
            <a:spLocks noGrp="1"/>
          </p:cNvSpPr>
          <p:nvPr>
            <p:ph type="body" sz="quarter" idx="21" hasCustomPrompt="1"/>
          </p:nvPr>
        </p:nvSpPr>
        <p:spPr>
          <a:xfrm>
            <a:off x="4948059" y="3815677"/>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attitydikarlstad.se</a:t>
            </a:r>
          </a:p>
        </p:txBody>
      </p:sp>
      <p:sp>
        <p:nvSpPr>
          <p:cNvPr id="56" name="AutoShape 76">
            <a:extLst>
              <a:ext uri="{FF2B5EF4-FFF2-40B4-BE49-F238E27FC236}">
                <a16:creationId xmlns:a16="http://schemas.microsoft.com/office/drawing/2014/main" id="{C5FE7877-EFB3-B04C-9790-3E111CB5CFEA}"/>
              </a:ext>
            </a:extLst>
          </p:cNvPr>
          <p:cNvSpPr>
            <a:spLocks/>
          </p:cNvSpPr>
          <p:nvPr/>
        </p:nvSpPr>
        <p:spPr bwMode="auto">
          <a:xfrm>
            <a:off x="8542906" y="4228605"/>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57" name="AutoShape 68">
            <a:extLst>
              <a:ext uri="{FF2B5EF4-FFF2-40B4-BE49-F238E27FC236}">
                <a16:creationId xmlns:a16="http://schemas.microsoft.com/office/drawing/2014/main" id="{502F4C0C-536F-8248-9157-D2BFD2B579DD}"/>
              </a:ext>
            </a:extLst>
          </p:cNvPr>
          <p:cNvSpPr>
            <a:spLocks/>
          </p:cNvSpPr>
          <p:nvPr/>
        </p:nvSpPr>
        <p:spPr bwMode="auto">
          <a:xfrm>
            <a:off x="8531706" y="3861022"/>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58" name="AutoShape 94">
            <a:extLst>
              <a:ext uri="{FF2B5EF4-FFF2-40B4-BE49-F238E27FC236}">
                <a16:creationId xmlns:a16="http://schemas.microsoft.com/office/drawing/2014/main" id="{B93A46C7-C984-5045-BC3B-773F5B259A7A}"/>
              </a:ext>
            </a:extLst>
          </p:cNvPr>
          <p:cNvSpPr>
            <a:spLocks/>
          </p:cNvSpPr>
          <p:nvPr/>
        </p:nvSpPr>
        <p:spPr bwMode="auto">
          <a:xfrm>
            <a:off x="8583806" y="4563348"/>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bg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59" name="Platshållare för text 3">
            <a:extLst>
              <a:ext uri="{FF2B5EF4-FFF2-40B4-BE49-F238E27FC236}">
                <a16:creationId xmlns:a16="http://schemas.microsoft.com/office/drawing/2014/main" id="{57F425E5-B92A-2140-B365-C2523E8C0543}"/>
              </a:ext>
            </a:extLst>
          </p:cNvPr>
          <p:cNvSpPr>
            <a:spLocks noGrp="1"/>
          </p:cNvSpPr>
          <p:nvPr>
            <p:ph type="body" sz="quarter" idx="23" hasCustomPrompt="1"/>
          </p:nvPr>
        </p:nvSpPr>
        <p:spPr>
          <a:xfrm>
            <a:off x="8391030" y="2792879"/>
            <a:ext cx="3730186" cy="493457"/>
          </a:xfrm>
        </p:spPr>
        <p:txBody>
          <a:bodyPr anchor="b">
            <a:noAutofit/>
          </a:bodyPr>
          <a:lstStyle>
            <a:lvl1pPr marL="0" indent="0" algn="l">
              <a:buFontTx/>
              <a:buNone/>
              <a:defRPr sz="2000" cap="all" baseline="0">
                <a:solidFill>
                  <a:schemeClr val="tx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60" name="Platshållare för text 3">
            <a:extLst>
              <a:ext uri="{FF2B5EF4-FFF2-40B4-BE49-F238E27FC236}">
                <a16:creationId xmlns:a16="http://schemas.microsoft.com/office/drawing/2014/main" id="{0622982B-4697-1F4C-B0F2-21DC57B5BCBD}"/>
              </a:ext>
            </a:extLst>
          </p:cNvPr>
          <p:cNvSpPr>
            <a:spLocks noGrp="1"/>
          </p:cNvSpPr>
          <p:nvPr>
            <p:ph type="body" sz="quarter" idx="24" hasCustomPrompt="1"/>
          </p:nvPr>
        </p:nvSpPr>
        <p:spPr>
          <a:xfrm>
            <a:off x="8391030" y="3198364"/>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61" name="Platshållare för text 3">
            <a:extLst>
              <a:ext uri="{FF2B5EF4-FFF2-40B4-BE49-F238E27FC236}">
                <a16:creationId xmlns:a16="http://schemas.microsoft.com/office/drawing/2014/main" id="{68CEF83E-E151-F942-855A-62DD13BF9838}"/>
              </a:ext>
            </a:extLst>
          </p:cNvPr>
          <p:cNvSpPr>
            <a:spLocks noGrp="1"/>
          </p:cNvSpPr>
          <p:nvPr>
            <p:ph type="body" sz="quarter" idx="25" hasCustomPrompt="1"/>
          </p:nvPr>
        </p:nvSpPr>
        <p:spPr>
          <a:xfrm>
            <a:off x="8798451" y="3819992"/>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attitydikarlstad.se</a:t>
            </a:r>
          </a:p>
        </p:txBody>
      </p:sp>
      <p:sp>
        <p:nvSpPr>
          <p:cNvPr id="62" name="Rubrik 1">
            <a:extLst>
              <a:ext uri="{FF2B5EF4-FFF2-40B4-BE49-F238E27FC236}">
                <a16:creationId xmlns:a16="http://schemas.microsoft.com/office/drawing/2014/main" id="{96066B30-DA94-374B-809E-8DFB00E35855}"/>
              </a:ext>
            </a:extLst>
          </p:cNvPr>
          <p:cNvSpPr>
            <a:spLocks noGrp="1"/>
          </p:cNvSpPr>
          <p:nvPr>
            <p:ph type="title"/>
          </p:nvPr>
        </p:nvSpPr>
        <p:spPr>
          <a:xfrm>
            <a:off x="793657" y="1609069"/>
            <a:ext cx="9239023" cy="698800"/>
          </a:xfrm>
        </p:spPr>
        <p:txBody>
          <a:bodyPr anchor="b">
            <a:normAutofit/>
          </a:bodyPr>
          <a:lstStyle>
            <a:lvl1pPr algn="l">
              <a:defRPr sz="2400">
                <a:solidFill>
                  <a:schemeClr val="tx1"/>
                </a:solidFill>
              </a:defRPr>
            </a:lvl1pPr>
          </a:lstStyle>
          <a:p>
            <a:r>
              <a:rPr lang="sv-SE"/>
              <a:t>Klicka här för att ändra mall för rubrikformat</a:t>
            </a:r>
          </a:p>
        </p:txBody>
      </p:sp>
    </p:spTree>
    <p:extLst>
      <p:ext uri="{BB962C8B-B14F-4D97-AF65-F5344CB8AC3E}">
        <p14:creationId xmlns:p14="http://schemas.microsoft.com/office/powerpoint/2010/main" val="22153469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Hejdå, rand, ett nam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1425688" y="2169457"/>
            <a:ext cx="9239023" cy="698800"/>
          </a:xfrm>
        </p:spPr>
        <p:txBody>
          <a:bodyPr anchor="b">
            <a:normAutofit/>
          </a:bodyPr>
          <a:lstStyle>
            <a:lvl1pPr algn="l">
              <a:defRPr sz="2400"/>
            </a:lvl1pPr>
          </a:lstStyle>
          <a:p>
            <a:r>
              <a:rPr lang="sv-SE"/>
              <a:t>Klicka här för att ändra mall för rubrikformat</a:t>
            </a:r>
          </a:p>
        </p:txBody>
      </p:sp>
      <p:sp>
        <p:nvSpPr>
          <p:cNvPr id="24" name="AutoShape 76">
            <a:extLst>
              <a:ext uri="{FF2B5EF4-FFF2-40B4-BE49-F238E27FC236}">
                <a16:creationId xmlns:a16="http://schemas.microsoft.com/office/drawing/2014/main" id="{0C7441DB-BF34-9540-B284-0CEFAEAEFE59}"/>
              </a:ext>
            </a:extLst>
          </p:cNvPr>
          <p:cNvSpPr>
            <a:spLocks/>
          </p:cNvSpPr>
          <p:nvPr/>
        </p:nvSpPr>
        <p:spPr bwMode="auto">
          <a:xfrm>
            <a:off x="1535943" y="459266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57E32A73-1C59-484A-A0B3-D1F9AD94A029}"/>
              </a:ext>
            </a:extLst>
          </p:cNvPr>
          <p:cNvSpPr>
            <a:spLocks/>
          </p:cNvSpPr>
          <p:nvPr/>
        </p:nvSpPr>
        <p:spPr bwMode="auto">
          <a:xfrm>
            <a:off x="1524743" y="422508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A77DE4A6-130C-0146-8E69-B4D00549343F}"/>
              </a:ext>
            </a:extLst>
          </p:cNvPr>
          <p:cNvSpPr>
            <a:spLocks/>
          </p:cNvSpPr>
          <p:nvPr/>
        </p:nvSpPr>
        <p:spPr bwMode="auto">
          <a:xfrm>
            <a:off x="1576843" y="492740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1"/>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4" name="Platshållare för text 3">
            <a:extLst>
              <a:ext uri="{FF2B5EF4-FFF2-40B4-BE49-F238E27FC236}">
                <a16:creationId xmlns:a16="http://schemas.microsoft.com/office/drawing/2014/main" id="{6F7FF8BB-BC12-A047-8B40-36024450A97D}"/>
              </a:ext>
            </a:extLst>
          </p:cNvPr>
          <p:cNvSpPr>
            <a:spLocks noGrp="1"/>
          </p:cNvSpPr>
          <p:nvPr>
            <p:ph type="body" sz="quarter" idx="15" hasCustomPrompt="1"/>
          </p:nvPr>
        </p:nvSpPr>
        <p:spPr>
          <a:xfrm>
            <a:off x="1431979" y="3260387"/>
            <a:ext cx="6253073" cy="493457"/>
          </a:xfrm>
        </p:spPr>
        <p:txBody>
          <a:bodyPr anchor="b">
            <a:noAutofit/>
          </a:bodyPr>
          <a:lstStyle>
            <a:lvl1pPr marL="0" indent="0" algn="l">
              <a:buFontTx/>
              <a:buNone/>
              <a:defRPr sz="2000" cap="all" baseline="0">
                <a:solidFill>
                  <a:schemeClr val="accent1"/>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15" name="Platshållare för text 3">
            <a:extLst>
              <a:ext uri="{FF2B5EF4-FFF2-40B4-BE49-F238E27FC236}">
                <a16:creationId xmlns:a16="http://schemas.microsoft.com/office/drawing/2014/main" id="{50BAC207-346A-254B-ABB3-7312791D8C6B}"/>
              </a:ext>
            </a:extLst>
          </p:cNvPr>
          <p:cNvSpPr>
            <a:spLocks noGrp="1"/>
          </p:cNvSpPr>
          <p:nvPr>
            <p:ph type="body" sz="quarter" idx="16" hasCustomPrompt="1"/>
          </p:nvPr>
        </p:nvSpPr>
        <p:spPr>
          <a:xfrm>
            <a:off x="1431979" y="3767965"/>
            <a:ext cx="6253073" cy="350407"/>
          </a:xfrm>
        </p:spPr>
        <p:txBody>
          <a:bodyPr anchor="b">
            <a:noAutofit/>
          </a:bodyPr>
          <a:lstStyle>
            <a:lvl1pPr marL="0" indent="0" algn="l">
              <a:buFontTx/>
              <a:buNone/>
              <a:defRPr sz="16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17" name="Platshållare för text 3">
            <a:extLst>
              <a:ext uri="{FF2B5EF4-FFF2-40B4-BE49-F238E27FC236}">
                <a16:creationId xmlns:a16="http://schemas.microsoft.com/office/drawing/2014/main" id="{032F4CCE-5721-0445-8DA7-54194FF2034D}"/>
              </a:ext>
            </a:extLst>
          </p:cNvPr>
          <p:cNvSpPr>
            <a:spLocks noGrp="1"/>
          </p:cNvSpPr>
          <p:nvPr>
            <p:ph type="body" sz="quarter" idx="17" hasCustomPrompt="1"/>
          </p:nvPr>
        </p:nvSpPr>
        <p:spPr>
          <a:xfrm>
            <a:off x="1791488" y="4184050"/>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err="1"/>
              <a:t>attityd.se</a:t>
            </a:r>
            <a:endParaRPr lang="sv-SE"/>
          </a:p>
        </p:txBody>
      </p:sp>
      <p:cxnSp>
        <p:nvCxnSpPr>
          <p:cNvPr id="16" name="Rak 15">
            <a:extLst>
              <a:ext uri="{FF2B5EF4-FFF2-40B4-BE49-F238E27FC236}">
                <a16:creationId xmlns:a16="http://schemas.microsoft.com/office/drawing/2014/main" id="{99992233-F392-7D41-B123-48B0D34A83A3}"/>
              </a:ext>
            </a:extLst>
          </p:cNvPr>
          <p:cNvCxnSpPr>
            <a:cxnSpLocks/>
          </p:cNvCxnSpPr>
          <p:nvPr/>
        </p:nvCxnSpPr>
        <p:spPr>
          <a:xfrm>
            <a:off x="-292100" y="5681971"/>
            <a:ext cx="12614729" cy="339907"/>
          </a:xfrm>
          <a:prstGeom prst="line">
            <a:avLst/>
          </a:prstGeom>
          <a:ln w="152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8" name="Rak 17">
            <a:extLst>
              <a:ext uri="{FF2B5EF4-FFF2-40B4-BE49-F238E27FC236}">
                <a16:creationId xmlns:a16="http://schemas.microsoft.com/office/drawing/2014/main" id="{00DF5CC4-3D44-8245-B81A-0B408023719E}"/>
              </a:ext>
            </a:extLst>
          </p:cNvPr>
          <p:cNvCxnSpPr>
            <a:cxnSpLocks/>
          </p:cNvCxnSpPr>
          <p:nvPr/>
        </p:nvCxnSpPr>
        <p:spPr>
          <a:xfrm>
            <a:off x="-292100" y="5368925"/>
            <a:ext cx="12674600" cy="482999"/>
          </a:xfrm>
          <a:prstGeom prst="line">
            <a:avLst/>
          </a:prstGeom>
          <a:ln w="381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Rak 20">
            <a:extLst>
              <a:ext uri="{FF2B5EF4-FFF2-40B4-BE49-F238E27FC236}">
                <a16:creationId xmlns:a16="http://schemas.microsoft.com/office/drawing/2014/main" id="{E1732785-BE5D-6C44-B2DD-D15FAB1B0CBF}"/>
              </a:ext>
            </a:extLst>
          </p:cNvPr>
          <p:cNvCxnSpPr>
            <a:cxnSpLocks/>
          </p:cNvCxnSpPr>
          <p:nvPr/>
        </p:nvCxnSpPr>
        <p:spPr>
          <a:xfrm>
            <a:off x="-292100" y="5630347"/>
            <a:ext cx="12674600" cy="0"/>
          </a:xfrm>
          <a:prstGeom prst="line">
            <a:avLst/>
          </a:prstGeom>
          <a:ln w="28575" cap="rnd">
            <a:solidFill>
              <a:schemeClr val="accent3"/>
            </a:solidFill>
          </a:ln>
        </p:spPr>
        <p:style>
          <a:lnRef idx="1">
            <a:schemeClr val="accent5"/>
          </a:lnRef>
          <a:fillRef idx="0">
            <a:schemeClr val="accent5"/>
          </a:fillRef>
          <a:effectRef idx="0">
            <a:schemeClr val="accent5"/>
          </a:effectRef>
          <a:fontRef idx="minor">
            <a:schemeClr val="tx1"/>
          </a:fontRef>
        </p:style>
      </p:cxnSp>
      <p:cxnSp>
        <p:nvCxnSpPr>
          <p:cNvPr id="22" name="Rak 21">
            <a:extLst>
              <a:ext uri="{FF2B5EF4-FFF2-40B4-BE49-F238E27FC236}">
                <a16:creationId xmlns:a16="http://schemas.microsoft.com/office/drawing/2014/main" id="{8B6721DD-0364-EE41-A54E-41EEED67A5C0}"/>
              </a:ext>
            </a:extLst>
          </p:cNvPr>
          <p:cNvCxnSpPr>
            <a:cxnSpLocks/>
          </p:cNvCxnSpPr>
          <p:nvPr/>
        </p:nvCxnSpPr>
        <p:spPr>
          <a:xfrm flipV="1">
            <a:off x="-306614" y="5493263"/>
            <a:ext cx="12629243" cy="540079"/>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3" name="Rak 22">
            <a:extLst>
              <a:ext uri="{FF2B5EF4-FFF2-40B4-BE49-F238E27FC236}">
                <a16:creationId xmlns:a16="http://schemas.microsoft.com/office/drawing/2014/main" id="{33E0EFF3-C8E3-5745-814D-715528A5E011}"/>
              </a:ext>
            </a:extLst>
          </p:cNvPr>
          <p:cNvCxnSpPr>
            <a:cxnSpLocks/>
          </p:cNvCxnSpPr>
          <p:nvPr/>
        </p:nvCxnSpPr>
        <p:spPr>
          <a:xfrm flipV="1">
            <a:off x="-292100" y="5767432"/>
            <a:ext cx="12674600" cy="168986"/>
          </a:xfrm>
          <a:prstGeom prst="line">
            <a:avLst/>
          </a:prstGeom>
          <a:ln w="38100" cap="rnd">
            <a:solidFill>
              <a:schemeClr val="accent4"/>
            </a:solidFill>
          </a:ln>
        </p:spPr>
        <p:style>
          <a:lnRef idx="1">
            <a:schemeClr val="accent1"/>
          </a:lnRef>
          <a:fillRef idx="0">
            <a:schemeClr val="accent1"/>
          </a:fillRef>
          <a:effectRef idx="0">
            <a:schemeClr val="accent1"/>
          </a:effectRef>
          <a:fontRef idx="minor">
            <a:schemeClr val="tx1"/>
          </a:fontRef>
        </p:style>
      </p:cxnSp>
      <p:pic>
        <p:nvPicPr>
          <p:cNvPr id="27" name="Bildobjekt 26">
            <a:extLst>
              <a:ext uri="{FF2B5EF4-FFF2-40B4-BE49-F238E27FC236}">
                <a16:creationId xmlns:a16="http://schemas.microsoft.com/office/drawing/2014/main" id="{226E9DB7-7AFB-174A-9CD4-5A4DEB67C9E1}"/>
              </a:ext>
            </a:extLst>
          </p:cNvPr>
          <p:cNvPicPr>
            <a:picLocks noChangeAspect="1"/>
          </p:cNvPicPr>
          <p:nvPr/>
        </p:nvPicPr>
        <p:blipFill>
          <a:blip r:embed="rId2"/>
          <a:stretch>
            <a:fillRect/>
          </a:stretch>
        </p:blipFill>
        <p:spPr>
          <a:xfrm>
            <a:off x="10763766" y="6310561"/>
            <a:ext cx="1167367" cy="410914"/>
          </a:xfrm>
          <a:prstGeom prst="rect">
            <a:avLst/>
          </a:prstGeom>
        </p:spPr>
      </p:pic>
    </p:spTree>
    <p:extLst>
      <p:ext uri="{BB962C8B-B14F-4D97-AF65-F5344CB8AC3E}">
        <p14:creationId xmlns:p14="http://schemas.microsoft.com/office/powerpoint/2010/main" val="48930792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
  <p:cSld name="12_Titel på presentatio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6836F2F4-E67B-8A4D-A0FF-9C8AAB2E15F7}"/>
              </a:ext>
            </a:extLst>
          </p:cNvPr>
          <p:cNvSpPr>
            <a:spLocks noGrp="1"/>
          </p:cNvSpPr>
          <p:nvPr>
            <p:ph type="ctrTitle"/>
          </p:nvPr>
        </p:nvSpPr>
        <p:spPr>
          <a:xfrm>
            <a:off x="4173632" y="1739806"/>
            <a:ext cx="7180168" cy="2387600"/>
          </a:xfrm>
        </p:spPr>
        <p:txBody>
          <a:bodyPr anchor="t"/>
          <a:lstStyle>
            <a:lvl1pPr algn="l">
              <a:defRPr sz="6000"/>
            </a:lvl1pPr>
          </a:lstStyle>
          <a:p>
            <a:r>
              <a:rPr lang="sv-SE"/>
              <a:t>Klicka här för att ändra mall för rubrikformat</a:t>
            </a:r>
          </a:p>
        </p:txBody>
      </p:sp>
      <p:sp>
        <p:nvSpPr>
          <p:cNvPr id="3" name="Underrubrik 2">
            <a:extLst>
              <a:ext uri="{FF2B5EF4-FFF2-40B4-BE49-F238E27FC236}">
                <a16:creationId xmlns:a16="http://schemas.microsoft.com/office/drawing/2014/main" id="{652CE485-00DD-D64C-9FC2-5E04D7FCF7C6}"/>
              </a:ext>
            </a:extLst>
          </p:cNvPr>
          <p:cNvSpPr>
            <a:spLocks noGrp="1"/>
          </p:cNvSpPr>
          <p:nvPr>
            <p:ph type="subTitle" idx="1"/>
          </p:nvPr>
        </p:nvSpPr>
        <p:spPr>
          <a:xfrm>
            <a:off x="4173632" y="807352"/>
            <a:ext cx="7180168" cy="649922"/>
          </a:xfrm>
        </p:spPr>
        <p:txBody>
          <a:bodyPr anchor="b"/>
          <a:lstStyle>
            <a:lvl1pPr marL="0" indent="0" algn="l">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a:t>Klicka här för att ändra mall för underrubrikformat</a:t>
            </a:r>
          </a:p>
        </p:txBody>
      </p:sp>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4270136" y="6283513"/>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19" name="Grupp 18">
            <a:extLst>
              <a:ext uri="{FF2B5EF4-FFF2-40B4-BE49-F238E27FC236}">
                <a16:creationId xmlns:a16="http://schemas.microsoft.com/office/drawing/2014/main" id="{F19CD31E-1A8B-0242-A478-7CC461148FEE}"/>
              </a:ext>
            </a:extLst>
          </p:cNvPr>
          <p:cNvGrpSpPr/>
          <p:nvPr/>
        </p:nvGrpSpPr>
        <p:grpSpPr>
          <a:xfrm rot="7246387">
            <a:off x="-2895519" y="524535"/>
            <a:ext cx="5492355" cy="7514864"/>
            <a:chOff x="-2746177" y="-857375"/>
            <a:chExt cx="5492355" cy="7514864"/>
          </a:xfrm>
        </p:grpSpPr>
        <p:sp>
          <p:nvSpPr>
            <p:cNvPr id="20" name="Likbent triangel 8">
              <a:extLst>
                <a:ext uri="{FF2B5EF4-FFF2-40B4-BE49-F238E27FC236}">
                  <a16:creationId xmlns:a16="http://schemas.microsoft.com/office/drawing/2014/main" id="{D6D782A3-B594-FE48-9FC1-6C68F4AA37DD}"/>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Likbent triangel 9">
              <a:extLst>
                <a:ext uri="{FF2B5EF4-FFF2-40B4-BE49-F238E27FC236}">
                  <a16:creationId xmlns:a16="http://schemas.microsoft.com/office/drawing/2014/main" id="{C485D78F-B04A-4A40-BD00-98F2D3D27B89}"/>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06622769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 preserve="1">
  <p:cSld name="SKALFRÅGOR_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5F6B4DFA-5151-3A48-B08C-C6850C313624}"/>
              </a:ext>
            </a:extLst>
          </p:cNvPr>
          <p:cNvSpPr>
            <a:spLocks noGrp="1"/>
          </p:cNvSpPr>
          <p:nvPr>
            <p:ph type="title" hasCustomPrompt="1"/>
          </p:nvPr>
        </p:nvSpPr>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587903FC-09E0-1C45-8A48-6BC47A509A17}"/>
              </a:ext>
            </a:extLst>
          </p:cNvPr>
          <p:cNvSpPr>
            <a:spLocks noGrp="1"/>
          </p:cNvSpPr>
          <p:nvPr>
            <p:ph idx="1"/>
          </p:nvPr>
        </p:nvSpPr>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a:extLst>
              <a:ext uri="{FF2B5EF4-FFF2-40B4-BE49-F238E27FC236}">
                <a16:creationId xmlns:a16="http://schemas.microsoft.com/office/drawing/2014/main" id="{B9C9BF74-276B-0B41-A0BB-4EFCD9D8E47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3B36C51-5841-DE41-AEE8-D0F1038B2FAC}"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45F574A9-57AA-F14A-B907-C170BFC2F28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B1C8DAD-085B-E142-93EA-FAE1A272CE3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CE435A-6DF5-7941-898C-08DA68618E38}"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171273966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1_SKALFRÅGOR_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5F6B4DFA-5151-3A48-B08C-C6850C313624}"/>
              </a:ext>
            </a:extLst>
          </p:cNvPr>
          <p:cNvSpPr>
            <a:spLocks noGrp="1"/>
          </p:cNvSpPr>
          <p:nvPr>
            <p:ph type="title" hasCustomPrompt="1"/>
          </p:nvPr>
        </p:nvSpPr>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587903FC-09E0-1C45-8A48-6BC47A509A17}"/>
              </a:ext>
            </a:extLst>
          </p:cNvPr>
          <p:cNvSpPr>
            <a:spLocks noGrp="1"/>
          </p:cNvSpPr>
          <p:nvPr>
            <p:ph idx="1"/>
          </p:nvPr>
        </p:nvSpPr>
        <p:spPr>
          <a:xfrm>
            <a:off x="838200" y="1825625"/>
            <a:ext cx="8142249"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a:extLst>
              <a:ext uri="{FF2B5EF4-FFF2-40B4-BE49-F238E27FC236}">
                <a16:creationId xmlns:a16="http://schemas.microsoft.com/office/drawing/2014/main" id="{B9C9BF74-276B-0B41-A0BB-4EFCD9D8E47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3B36C51-5841-DE41-AEE8-D0F1038B2FAC}"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45F574A9-57AA-F14A-B907-C170BFC2F28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B1C8DAD-085B-E142-93EA-FAE1A272CE3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CE435A-6DF5-7941-898C-08DA68618E38}"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7" name="Platshållare för text 2">
            <a:extLst>
              <a:ext uri="{FF2B5EF4-FFF2-40B4-BE49-F238E27FC236}">
                <a16:creationId xmlns:a16="http://schemas.microsoft.com/office/drawing/2014/main" id="{E08648F2-895E-EA42-9DCC-7B811548704C}"/>
              </a:ext>
            </a:extLst>
          </p:cNvPr>
          <p:cNvSpPr>
            <a:spLocks noGrp="1"/>
          </p:cNvSpPr>
          <p:nvPr>
            <p:ph type="body" sz="quarter" idx="18" hasCustomPrompt="1"/>
          </p:nvPr>
        </p:nvSpPr>
        <p:spPr>
          <a:xfrm>
            <a:off x="9240482" y="2326614"/>
            <a:ext cx="2765448" cy="3649313"/>
          </a:xfrm>
        </p:spPr>
        <p:txBody>
          <a:bodyPr anchor="t">
            <a:normAutofit/>
          </a:bodyPr>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600"/>
            </a:lvl1pPr>
          </a:lstStyle>
          <a:p>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p:txBody>
      </p:sp>
      <p:sp>
        <p:nvSpPr>
          <p:cNvPr id="8" name="Platshållare för text 4">
            <a:extLst>
              <a:ext uri="{FF2B5EF4-FFF2-40B4-BE49-F238E27FC236}">
                <a16:creationId xmlns:a16="http://schemas.microsoft.com/office/drawing/2014/main" id="{68B4DF00-10BA-8447-AC8D-C9540AE26CBD}"/>
              </a:ext>
            </a:extLst>
          </p:cNvPr>
          <p:cNvSpPr>
            <a:spLocks noGrp="1"/>
          </p:cNvSpPr>
          <p:nvPr>
            <p:ph type="body" sz="quarter" idx="19" hasCustomPrompt="1"/>
          </p:nvPr>
        </p:nvSpPr>
        <p:spPr>
          <a:xfrm>
            <a:off x="9240482" y="1828283"/>
            <a:ext cx="2951518" cy="360735"/>
          </a:xfrm>
        </p:spPr>
        <p:txBody>
          <a:bodyPr>
            <a:normAutofit/>
          </a:bodyPr>
          <a:lstStyle>
            <a:lvl1pPr marL="0" indent="0">
              <a:buFontTx/>
              <a:buNone/>
              <a:defRPr sz="2000"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Rubrik värde</a:t>
            </a:r>
          </a:p>
        </p:txBody>
      </p:sp>
    </p:spTree>
    <p:extLst>
      <p:ext uri="{BB962C8B-B14F-4D97-AF65-F5344CB8AC3E}">
        <p14:creationId xmlns:p14="http://schemas.microsoft.com/office/powerpoint/2010/main" val="322414088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SKALFRÅGOR_2 delar">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F14C63FD-E188-C04A-AB55-B0B4EA3D40AB}"/>
              </a:ext>
            </a:extLst>
          </p:cNvPr>
          <p:cNvSpPr>
            <a:spLocks noGrp="1"/>
          </p:cNvSpPr>
          <p:nvPr>
            <p:ph type="title" hasCustomPrompt="1"/>
          </p:nvPr>
        </p:nvSpPr>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A070175E-F3AA-F14E-A67C-FAC5E9CD8DF4}"/>
              </a:ext>
            </a:extLst>
          </p:cNvPr>
          <p:cNvSpPr>
            <a:spLocks noGrp="1"/>
          </p:cNvSpPr>
          <p:nvPr>
            <p:ph sz="half" idx="1"/>
          </p:nvPr>
        </p:nvSpPr>
        <p:spPr>
          <a:xfrm>
            <a:off x="6244683" y="1837241"/>
            <a:ext cx="5109116"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innehåll 3">
            <a:extLst>
              <a:ext uri="{FF2B5EF4-FFF2-40B4-BE49-F238E27FC236}">
                <a16:creationId xmlns:a16="http://schemas.microsoft.com/office/drawing/2014/main" id="{7294A0EB-AB94-A342-9D72-B16B5D7294B7}"/>
              </a:ext>
            </a:extLst>
          </p:cNvPr>
          <p:cNvSpPr>
            <a:spLocks noGrp="1"/>
          </p:cNvSpPr>
          <p:nvPr>
            <p:ph sz="half" idx="2"/>
          </p:nvPr>
        </p:nvSpPr>
        <p:spPr>
          <a:xfrm>
            <a:off x="838199" y="1847850"/>
            <a:ext cx="5109116"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5" name="Platshållare för datum 4">
            <a:extLst>
              <a:ext uri="{FF2B5EF4-FFF2-40B4-BE49-F238E27FC236}">
                <a16:creationId xmlns:a16="http://schemas.microsoft.com/office/drawing/2014/main" id="{0A35A535-7872-C440-8076-53673BF6BA5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3B36C51-5841-DE41-AEE8-D0F1038B2FAC}"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sidfot 5">
            <a:extLst>
              <a:ext uri="{FF2B5EF4-FFF2-40B4-BE49-F238E27FC236}">
                <a16:creationId xmlns:a16="http://schemas.microsoft.com/office/drawing/2014/main" id="{904CD552-D7A5-4B40-82BD-9DF6031F5907}"/>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7" name="Platshållare för bildnummer 6">
            <a:extLst>
              <a:ext uri="{FF2B5EF4-FFF2-40B4-BE49-F238E27FC236}">
                <a16:creationId xmlns:a16="http://schemas.microsoft.com/office/drawing/2014/main" id="{844F20B4-F64A-C245-B48A-3DAA76B268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CE435A-6DF5-7941-898C-08DA68618E38}"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407799630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1_SKALFRÅGOR_2 delar">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F14C63FD-E188-C04A-AB55-B0B4EA3D40AB}"/>
              </a:ext>
            </a:extLst>
          </p:cNvPr>
          <p:cNvSpPr>
            <a:spLocks noGrp="1"/>
          </p:cNvSpPr>
          <p:nvPr>
            <p:ph type="title" hasCustomPrompt="1"/>
          </p:nvPr>
        </p:nvSpPr>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A070175E-F3AA-F14E-A67C-FAC5E9CD8DF4}"/>
              </a:ext>
            </a:extLst>
          </p:cNvPr>
          <p:cNvSpPr>
            <a:spLocks noGrp="1"/>
          </p:cNvSpPr>
          <p:nvPr>
            <p:ph sz="half" idx="1"/>
          </p:nvPr>
        </p:nvSpPr>
        <p:spPr>
          <a:xfrm>
            <a:off x="5039341" y="1837241"/>
            <a:ext cx="3964258"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innehåll 3">
            <a:extLst>
              <a:ext uri="{FF2B5EF4-FFF2-40B4-BE49-F238E27FC236}">
                <a16:creationId xmlns:a16="http://schemas.microsoft.com/office/drawing/2014/main" id="{7294A0EB-AB94-A342-9D72-B16B5D7294B7}"/>
              </a:ext>
            </a:extLst>
          </p:cNvPr>
          <p:cNvSpPr>
            <a:spLocks noGrp="1"/>
          </p:cNvSpPr>
          <p:nvPr>
            <p:ph sz="half" idx="2"/>
          </p:nvPr>
        </p:nvSpPr>
        <p:spPr>
          <a:xfrm>
            <a:off x="838199" y="1847850"/>
            <a:ext cx="3964259"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5" name="Platshållare för datum 4">
            <a:extLst>
              <a:ext uri="{FF2B5EF4-FFF2-40B4-BE49-F238E27FC236}">
                <a16:creationId xmlns:a16="http://schemas.microsoft.com/office/drawing/2014/main" id="{0A35A535-7872-C440-8076-53673BF6BA5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3B36C51-5841-DE41-AEE8-D0F1038B2FAC}"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sidfot 5">
            <a:extLst>
              <a:ext uri="{FF2B5EF4-FFF2-40B4-BE49-F238E27FC236}">
                <a16:creationId xmlns:a16="http://schemas.microsoft.com/office/drawing/2014/main" id="{904CD552-D7A5-4B40-82BD-9DF6031F5907}"/>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7" name="Platshållare för bildnummer 6">
            <a:extLst>
              <a:ext uri="{FF2B5EF4-FFF2-40B4-BE49-F238E27FC236}">
                <a16:creationId xmlns:a16="http://schemas.microsoft.com/office/drawing/2014/main" id="{844F20B4-F64A-C245-B48A-3DAA76B268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CE435A-6DF5-7941-898C-08DA68618E38}"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8" name="Platshållare för text 2">
            <a:extLst>
              <a:ext uri="{FF2B5EF4-FFF2-40B4-BE49-F238E27FC236}">
                <a16:creationId xmlns:a16="http://schemas.microsoft.com/office/drawing/2014/main" id="{7E5BC5DC-DFA7-E549-BFFE-2193028A6F33}"/>
              </a:ext>
            </a:extLst>
          </p:cNvPr>
          <p:cNvSpPr>
            <a:spLocks noGrp="1"/>
          </p:cNvSpPr>
          <p:nvPr>
            <p:ph type="body" sz="quarter" idx="18" hasCustomPrompt="1"/>
          </p:nvPr>
        </p:nvSpPr>
        <p:spPr>
          <a:xfrm>
            <a:off x="9240482" y="2326614"/>
            <a:ext cx="2765448" cy="3649313"/>
          </a:xfrm>
        </p:spPr>
        <p:txBody>
          <a:bodyPr anchor="t">
            <a:normAutofit/>
          </a:bodyPr>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600"/>
            </a:lvl1pPr>
          </a:lstStyle>
          <a:p>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p:txBody>
      </p:sp>
      <p:sp>
        <p:nvSpPr>
          <p:cNvPr id="9" name="Platshållare för text 4">
            <a:extLst>
              <a:ext uri="{FF2B5EF4-FFF2-40B4-BE49-F238E27FC236}">
                <a16:creationId xmlns:a16="http://schemas.microsoft.com/office/drawing/2014/main" id="{B11D180E-E89E-EF43-B51F-BFD1F587D612}"/>
              </a:ext>
            </a:extLst>
          </p:cNvPr>
          <p:cNvSpPr>
            <a:spLocks noGrp="1"/>
          </p:cNvSpPr>
          <p:nvPr>
            <p:ph type="body" sz="quarter" idx="19" hasCustomPrompt="1"/>
          </p:nvPr>
        </p:nvSpPr>
        <p:spPr>
          <a:xfrm>
            <a:off x="9240482" y="1828283"/>
            <a:ext cx="2951518" cy="360735"/>
          </a:xfrm>
        </p:spPr>
        <p:txBody>
          <a:bodyPr>
            <a:normAutofit/>
          </a:bodyPr>
          <a:lstStyle>
            <a:lvl1pPr marL="0" indent="0">
              <a:buFontTx/>
              <a:buNone/>
              <a:defRPr sz="2000"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Rubrik värde</a:t>
            </a:r>
          </a:p>
        </p:txBody>
      </p:sp>
    </p:spTree>
    <p:extLst>
      <p:ext uri="{BB962C8B-B14F-4D97-AF65-F5344CB8AC3E}">
        <p14:creationId xmlns:p14="http://schemas.microsoft.com/office/powerpoint/2010/main" val="258952971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woTxTwoObj" preserve="1">
  <p:cSld name="SKALFRÅGOR_ Jämförels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AB555A69-5FCA-3447-B84F-A780FA087BB8}"/>
              </a:ext>
            </a:extLst>
          </p:cNvPr>
          <p:cNvSpPr>
            <a:spLocks noGrp="1"/>
          </p:cNvSpPr>
          <p:nvPr>
            <p:ph type="title" hasCustomPrompt="1"/>
          </p:nvPr>
        </p:nvSpPr>
        <p:spPr>
          <a:xfrm>
            <a:off x="839788" y="365125"/>
            <a:ext cx="10515600" cy="1325563"/>
          </a:xfrm>
        </p:spPr>
        <p:txBody>
          <a:bodyPr/>
          <a:lstStyle/>
          <a:p>
            <a:r>
              <a:rPr lang="sv-SE"/>
              <a:t>KLICKA HÄR FÖR ATT ÄNDRA MALL FÖR RUBRIKFORMAT</a:t>
            </a:r>
          </a:p>
        </p:txBody>
      </p:sp>
      <p:sp>
        <p:nvSpPr>
          <p:cNvPr id="3" name="Platshållare för text 2">
            <a:extLst>
              <a:ext uri="{FF2B5EF4-FFF2-40B4-BE49-F238E27FC236}">
                <a16:creationId xmlns:a16="http://schemas.microsoft.com/office/drawing/2014/main" id="{2226C0FC-9E9B-2B4E-A2A8-059FE90F1C8B}"/>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sv-SE"/>
              <a:t>Klicka här för att ändra format på bakgrundstexten</a:t>
            </a:r>
          </a:p>
        </p:txBody>
      </p:sp>
      <p:sp>
        <p:nvSpPr>
          <p:cNvPr id="4" name="Platshållare för innehåll 3">
            <a:extLst>
              <a:ext uri="{FF2B5EF4-FFF2-40B4-BE49-F238E27FC236}">
                <a16:creationId xmlns:a16="http://schemas.microsoft.com/office/drawing/2014/main" id="{EADB3D9D-E316-B74B-B6A2-81ACF3414A14}"/>
              </a:ext>
            </a:extLst>
          </p:cNvPr>
          <p:cNvSpPr>
            <a:spLocks noGrp="1"/>
          </p:cNvSpPr>
          <p:nvPr>
            <p:ph sz="half" idx="2"/>
          </p:nvPr>
        </p:nvSpPr>
        <p:spPr>
          <a:xfrm>
            <a:off x="839788" y="2505075"/>
            <a:ext cx="5157787" cy="368458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5" name="Platshållare för text 4">
            <a:extLst>
              <a:ext uri="{FF2B5EF4-FFF2-40B4-BE49-F238E27FC236}">
                <a16:creationId xmlns:a16="http://schemas.microsoft.com/office/drawing/2014/main" id="{086B66E3-3CD4-A243-82B4-9971404E70E3}"/>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sv-SE"/>
              <a:t>Klicka här för att ändra format på bakgrundstexten</a:t>
            </a:r>
          </a:p>
        </p:txBody>
      </p:sp>
      <p:sp>
        <p:nvSpPr>
          <p:cNvPr id="6" name="Platshållare för innehåll 5">
            <a:extLst>
              <a:ext uri="{FF2B5EF4-FFF2-40B4-BE49-F238E27FC236}">
                <a16:creationId xmlns:a16="http://schemas.microsoft.com/office/drawing/2014/main" id="{41416E5C-F58A-B744-8FD8-3409A7EDCEEF}"/>
              </a:ext>
            </a:extLst>
          </p:cNvPr>
          <p:cNvSpPr>
            <a:spLocks noGrp="1"/>
          </p:cNvSpPr>
          <p:nvPr>
            <p:ph sz="quarter" idx="4"/>
          </p:nvPr>
        </p:nvSpPr>
        <p:spPr>
          <a:xfrm>
            <a:off x="6172200" y="2505075"/>
            <a:ext cx="5183188" cy="368458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7" name="Platshållare för datum 6">
            <a:extLst>
              <a:ext uri="{FF2B5EF4-FFF2-40B4-BE49-F238E27FC236}">
                <a16:creationId xmlns:a16="http://schemas.microsoft.com/office/drawing/2014/main" id="{AF13C14D-60DE-664A-A3B1-D9CEEE9A723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3B36C51-5841-DE41-AEE8-D0F1038B2FAC}"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8" name="Platshållare för sidfot 7">
            <a:extLst>
              <a:ext uri="{FF2B5EF4-FFF2-40B4-BE49-F238E27FC236}">
                <a16:creationId xmlns:a16="http://schemas.microsoft.com/office/drawing/2014/main" id="{DAD2930E-7709-EB49-9AE3-A8790137E18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bildnummer 8">
            <a:extLst>
              <a:ext uri="{FF2B5EF4-FFF2-40B4-BE49-F238E27FC236}">
                <a16:creationId xmlns:a16="http://schemas.microsoft.com/office/drawing/2014/main" id="{96C44556-A70A-B34B-9637-EB686A199725}"/>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CE435A-6DF5-7941-898C-08DA68618E38}"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49952641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Tx" preserve="1">
  <p:cSld name="SKALFRÅGOR_Text med bildtext">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BEA1BE2-8653-4343-ABF2-A5FF235C5891}"/>
              </a:ext>
            </a:extLst>
          </p:cNvPr>
          <p:cNvSpPr>
            <a:spLocks noGrp="1"/>
          </p:cNvSpPr>
          <p:nvPr>
            <p:ph type="title" hasCustomPrompt="1"/>
          </p:nvPr>
        </p:nvSpPr>
        <p:spPr>
          <a:xfrm>
            <a:off x="839788" y="457200"/>
            <a:ext cx="3932237" cy="1600200"/>
          </a:xfrm>
        </p:spPr>
        <p:txBody>
          <a:bodyPr anchor="b"/>
          <a:lstStyle>
            <a:lvl1pPr>
              <a:defRPr sz="3200"/>
            </a:lvl1p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5C955283-2C51-FA4A-98FC-57EAB44D4C6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text 3">
            <a:extLst>
              <a:ext uri="{FF2B5EF4-FFF2-40B4-BE49-F238E27FC236}">
                <a16:creationId xmlns:a16="http://schemas.microsoft.com/office/drawing/2014/main" id="{31C4F0EC-1248-6143-9701-49BD163DFBE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sv-SE"/>
              <a:t>Klicka här för att ändra format på bakgrundstexten</a:t>
            </a:r>
          </a:p>
        </p:txBody>
      </p:sp>
      <p:sp>
        <p:nvSpPr>
          <p:cNvPr id="5" name="Platshållare för datum 4">
            <a:extLst>
              <a:ext uri="{FF2B5EF4-FFF2-40B4-BE49-F238E27FC236}">
                <a16:creationId xmlns:a16="http://schemas.microsoft.com/office/drawing/2014/main" id="{237F9D3F-DDEF-3144-AF9F-EF601F5F1DE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3B36C51-5841-DE41-AEE8-D0F1038B2FAC}"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sidfot 5">
            <a:extLst>
              <a:ext uri="{FF2B5EF4-FFF2-40B4-BE49-F238E27FC236}">
                <a16:creationId xmlns:a16="http://schemas.microsoft.com/office/drawing/2014/main" id="{AF2B9AEC-F874-3A47-8B98-769766DD671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7" name="Platshållare för bildnummer 6">
            <a:extLst>
              <a:ext uri="{FF2B5EF4-FFF2-40B4-BE49-F238E27FC236}">
                <a16:creationId xmlns:a16="http://schemas.microsoft.com/office/drawing/2014/main" id="{339278BC-1941-154D-9153-2154D54A55D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CE435A-6DF5-7941-898C-08DA68618E38}"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33672214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cSld name="10_Titel på presentatio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6836F2F4-E67B-8A4D-A0FF-9C8AAB2E15F7}"/>
              </a:ext>
            </a:extLst>
          </p:cNvPr>
          <p:cNvSpPr>
            <a:spLocks noGrp="1"/>
          </p:cNvSpPr>
          <p:nvPr>
            <p:ph type="ctrTitle"/>
          </p:nvPr>
        </p:nvSpPr>
        <p:spPr>
          <a:xfrm>
            <a:off x="4173632" y="1739806"/>
            <a:ext cx="7180168" cy="2387600"/>
          </a:xfrm>
        </p:spPr>
        <p:txBody>
          <a:bodyPr anchor="t"/>
          <a:lstStyle>
            <a:lvl1pPr algn="l">
              <a:defRPr sz="6000"/>
            </a:lvl1pPr>
          </a:lstStyle>
          <a:p>
            <a:r>
              <a:rPr lang="sv-SE"/>
              <a:t>Klicka här för att ändra mall för rubrikformat</a:t>
            </a:r>
          </a:p>
        </p:txBody>
      </p:sp>
      <p:sp>
        <p:nvSpPr>
          <p:cNvPr id="3" name="Underrubrik 2">
            <a:extLst>
              <a:ext uri="{FF2B5EF4-FFF2-40B4-BE49-F238E27FC236}">
                <a16:creationId xmlns:a16="http://schemas.microsoft.com/office/drawing/2014/main" id="{652CE485-00DD-D64C-9FC2-5E04D7FCF7C6}"/>
              </a:ext>
            </a:extLst>
          </p:cNvPr>
          <p:cNvSpPr>
            <a:spLocks noGrp="1"/>
          </p:cNvSpPr>
          <p:nvPr>
            <p:ph type="subTitle" idx="1"/>
          </p:nvPr>
        </p:nvSpPr>
        <p:spPr>
          <a:xfrm>
            <a:off x="4173632" y="807352"/>
            <a:ext cx="7180168" cy="649922"/>
          </a:xfrm>
        </p:spPr>
        <p:txBody>
          <a:bodyPr anchor="b"/>
          <a:lstStyle>
            <a:lvl1pPr marL="0" indent="0" algn="l">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a:t>Klicka här för att ändra mall för underrubrikformat</a:t>
            </a:r>
          </a:p>
        </p:txBody>
      </p:sp>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4270136" y="6283513"/>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spTree>
    <p:extLst>
      <p:ext uri="{BB962C8B-B14F-4D97-AF65-F5344CB8AC3E}">
        <p14:creationId xmlns:p14="http://schemas.microsoft.com/office/powerpoint/2010/main" val="169874001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hasCustomPrompt="1"/>
          </p:nvPr>
        </p:nvSpPr>
        <p:spPr>
          <a:xfrm>
            <a:off x="838200" y="365125"/>
            <a:ext cx="10515600" cy="1325563"/>
          </a:xfrm>
        </p:spPr>
        <p:txBody>
          <a:bodyPr/>
          <a:lstStyle>
            <a:lvl1pPr>
              <a:defRPr/>
            </a:lvl1pPr>
          </a:lstStyle>
          <a:p>
            <a:r>
              <a:rPr lang="sv-SE"/>
              <a:t>Agenda</a:t>
            </a:r>
          </a:p>
        </p:txBody>
      </p:sp>
      <p:sp>
        <p:nvSpPr>
          <p:cNvPr id="3" name="Platshållare för innehåll 2">
            <a:extLst>
              <a:ext uri="{FF2B5EF4-FFF2-40B4-BE49-F238E27FC236}">
                <a16:creationId xmlns:a16="http://schemas.microsoft.com/office/drawing/2014/main" id="{1A14836F-C94C-E34D-8DD8-1CF5A50CFBE0}"/>
              </a:ext>
            </a:extLst>
          </p:cNvPr>
          <p:cNvSpPr>
            <a:spLocks noGrp="1"/>
          </p:cNvSpPr>
          <p:nvPr>
            <p:ph idx="1" hasCustomPrompt="1"/>
          </p:nvPr>
        </p:nvSpPr>
        <p:spPr>
          <a:xfrm>
            <a:off x="4889715" y="1825625"/>
            <a:ext cx="6464085" cy="4351338"/>
          </a:xfrm>
        </p:spPr>
        <p:txBody>
          <a:bodyPr/>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lvl1pPr>
          </a:lstStyle>
          <a:p>
            <a:pPr lvl="0"/>
            <a:r>
              <a:rPr lang="sv-SE"/>
              <a:t>Ändra text på sidrubrik</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Ändra text på sidrubrik</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Ändra text på sidrubrik</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Ändra text på sidrubrik</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Ändra text på sidrubrik</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Ändra text på sidrubrik</a:t>
            </a:r>
          </a:p>
          <a:p>
            <a:pPr lvl="0"/>
            <a:endParaRPr lang="sv-SE"/>
          </a:p>
          <a:p>
            <a:pPr lvl="0"/>
            <a:endParaRPr lang="sv-SE"/>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310561"/>
            <a:ext cx="1167367" cy="410914"/>
          </a:xfrm>
          <a:prstGeom prst="rect">
            <a:avLst/>
          </a:prstGeom>
        </p:spPr>
      </p:pic>
      <p:grpSp>
        <p:nvGrpSpPr>
          <p:cNvPr id="12" name="Grupp 11">
            <a:extLst>
              <a:ext uri="{FF2B5EF4-FFF2-40B4-BE49-F238E27FC236}">
                <a16:creationId xmlns:a16="http://schemas.microsoft.com/office/drawing/2014/main" id="{E272FDAA-DF20-8449-B388-D3307198D6C0}"/>
              </a:ext>
            </a:extLst>
          </p:cNvPr>
          <p:cNvGrpSpPr/>
          <p:nvPr/>
        </p:nvGrpSpPr>
        <p:grpSpPr>
          <a:xfrm rot="15611120">
            <a:off x="10986362" y="-3525589"/>
            <a:ext cx="5492355" cy="7514864"/>
            <a:chOff x="-2746177" y="-857375"/>
            <a:chExt cx="5492355" cy="7514864"/>
          </a:xfrm>
        </p:grpSpPr>
        <p:sp>
          <p:nvSpPr>
            <p:cNvPr id="13" name="Likbent triangel 8">
              <a:extLst>
                <a:ext uri="{FF2B5EF4-FFF2-40B4-BE49-F238E27FC236}">
                  <a16:creationId xmlns:a16="http://schemas.microsoft.com/office/drawing/2014/main" id="{120385ED-4FC4-FF4D-B03E-E819FB6928C7}"/>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Likbent triangel 9">
              <a:extLst>
                <a:ext uri="{FF2B5EF4-FFF2-40B4-BE49-F238E27FC236}">
                  <a16:creationId xmlns:a16="http://schemas.microsoft.com/office/drawing/2014/main" id="{9BC22FDE-2864-6E44-B86C-5A34334302AE}"/>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5" name="Platshållare för bild 4">
            <a:extLst>
              <a:ext uri="{FF2B5EF4-FFF2-40B4-BE49-F238E27FC236}">
                <a16:creationId xmlns:a16="http://schemas.microsoft.com/office/drawing/2014/main" id="{565D070A-7EF9-4E3C-A78B-5620F331EDBB}"/>
              </a:ext>
            </a:extLst>
          </p:cNvPr>
          <p:cNvSpPr>
            <a:spLocks noGrp="1"/>
          </p:cNvSpPr>
          <p:nvPr>
            <p:ph type="pic" sz="quarter" idx="10"/>
          </p:nvPr>
        </p:nvSpPr>
        <p:spPr>
          <a:xfrm>
            <a:off x="838200" y="1825625"/>
            <a:ext cx="3888783" cy="4351338"/>
          </a:xfrm>
        </p:spPr>
        <p:txBody>
          <a:bodyPr/>
          <a:lstStyle/>
          <a:p>
            <a:r>
              <a:rPr lang="sv-SE"/>
              <a:t>Klicka på ikonen för att lägga till en bild</a:t>
            </a:r>
          </a:p>
        </p:txBody>
      </p:sp>
    </p:spTree>
    <p:extLst>
      <p:ext uri="{BB962C8B-B14F-4D97-AF65-F5344CB8AC3E}">
        <p14:creationId xmlns:p14="http://schemas.microsoft.com/office/powerpoint/2010/main" val="226648229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cSld name="Titel_1">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512A97A8-837C-BB4F-A74B-2D5BF40445A8}"/>
              </a:ext>
            </a:extLst>
          </p:cNvPr>
          <p:cNvSpPr>
            <a:spLocks noGrp="1"/>
          </p:cNvSpPr>
          <p:nvPr>
            <p:ph type="title"/>
          </p:nvPr>
        </p:nvSpPr>
        <p:spPr>
          <a:xfrm>
            <a:off x="831850" y="1071563"/>
            <a:ext cx="10515600" cy="2852737"/>
          </a:xfrm>
        </p:spPr>
        <p:txBody>
          <a:bodyPr anchor="b"/>
          <a:lstStyle>
            <a:lvl1pPr algn="ctr">
              <a:defRPr sz="6000">
                <a:solidFill>
                  <a:schemeClr val="bg1"/>
                </a:solidFill>
              </a:defRPr>
            </a:lvl1pPr>
          </a:lstStyle>
          <a:p>
            <a:r>
              <a:rPr lang="sv-SE"/>
              <a:t>Klicka här för att ändra mall för rubrikformat</a:t>
            </a:r>
          </a:p>
        </p:txBody>
      </p:sp>
      <p:sp>
        <p:nvSpPr>
          <p:cNvPr id="3" name="Platshållare för text 2">
            <a:extLst>
              <a:ext uri="{FF2B5EF4-FFF2-40B4-BE49-F238E27FC236}">
                <a16:creationId xmlns:a16="http://schemas.microsoft.com/office/drawing/2014/main" id="{3D44ECA7-FF4F-2A43-88F4-1AB92E9184A5}"/>
              </a:ext>
            </a:extLst>
          </p:cNvPr>
          <p:cNvSpPr>
            <a:spLocks noGrp="1"/>
          </p:cNvSpPr>
          <p:nvPr>
            <p:ph type="body" idx="1"/>
          </p:nvPr>
        </p:nvSpPr>
        <p:spPr>
          <a:xfrm>
            <a:off x="831850" y="3951289"/>
            <a:ext cx="10515600" cy="1306466"/>
          </a:xfrm>
        </p:spPr>
        <p:txBody>
          <a:bodyPr/>
          <a:lstStyle>
            <a:lvl1pPr marL="0" indent="0" algn="ctr">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sv-SE"/>
              <a:t>Klicka här för att ändra format på bakgrundstexten</a:t>
            </a:r>
          </a:p>
        </p:txBody>
      </p:sp>
      <p:sp>
        <p:nvSpPr>
          <p:cNvPr id="4" name="Platshållare för datum 3">
            <a:extLst>
              <a:ext uri="{FF2B5EF4-FFF2-40B4-BE49-F238E27FC236}">
                <a16:creationId xmlns:a16="http://schemas.microsoft.com/office/drawing/2014/main" id="{BC333AFA-1046-084A-9ABF-491AE1805FAF}"/>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497E09EF-AD35-1340-88B3-65EF5821F735}"/>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FE5C4C3-50A6-B34C-A54D-476A885D2EAB}"/>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264688081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 preserve="1">
  <p:cSld name="10_Titel på presentatio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6836F2F4-E67B-8A4D-A0FF-9C8AAB2E15F7}"/>
              </a:ext>
            </a:extLst>
          </p:cNvPr>
          <p:cNvSpPr>
            <a:spLocks noGrp="1"/>
          </p:cNvSpPr>
          <p:nvPr>
            <p:ph type="ctrTitle"/>
          </p:nvPr>
        </p:nvSpPr>
        <p:spPr>
          <a:xfrm>
            <a:off x="4173632" y="1739806"/>
            <a:ext cx="7180168" cy="2387600"/>
          </a:xfrm>
        </p:spPr>
        <p:txBody>
          <a:bodyPr anchor="t"/>
          <a:lstStyle>
            <a:lvl1pPr algn="l">
              <a:defRPr sz="6000"/>
            </a:lvl1pPr>
          </a:lstStyle>
          <a:p>
            <a:r>
              <a:rPr lang="sv-SE"/>
              <a:t>Klicka här för att ändra mall för rubrikformat</a:t>
            </a:r>
          </a:p>
        </p:txBody>
      </p:sp>
      <p:sp>
        <p:nvSpPr>
          <p:cNvPr id="3" name="Underrubrik 2">
            <a:extLst>
              <a:ext uri="{FF2B5EF4-FFF2-40B4-BE49-F238E27FC236}">
                <a16:creationId xmlns:a16="http://schemas.microsoft.com/office/drawing/2014/main" id="{652CE485-00DD-D64C-9FC2-5E04D7FCF7C6}"/>
              </a:ext>
            </a:extLst>
          </p:cNvPr>
          <p:cNvSpPr>
            <a:spLocks noGrp="1"/>
          </p:cNvSpPr>
          <p:nvPr>
            <p:ph type="subTitle" idx="1"/>
          </p:nvPr>
        </p:nvSpPr>
        <p:spPr>
          <a:xfrm>
            <a:off x="4173632" y="807352"/>
            <a:ext cx="7180168" cy="649922"/>
          </a:xfrm>
        </p:spPr>
        <p:txBody>
          <a:bodyPr anchor="b"/>
          <a:lstStyle>
            <a:lvl1pPr marL="0" indent="0" algn="l">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a:t>Klicka här för att ändra mall för underrubrikformat</a:t>
            </a:r>
          </a:p>
        </p:txBody>
      </p:sp>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4270136" y="6283513"/>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1" name="Grupp 20">
            <a:extLst>
              <a:ext uri="{FF2B5EF4-FFF2-40B4-BE49-F238E27FC236}">
                <a16:creationId xmlns:a16="http://schemas.microsoft.com/office/drawing/2014/main" id="{B8152F39-429B-824E-A694-961B2690DA7E}"/>
              </a:ext>
            </a:extLst>
          </p:cNvPr>
          <p:cNvGrpSpPr/>
          <p:nvPr/>
        </p:nvGrpSpPr>
        <p:grpSpPr>
          <a:xfrm rot="18104918">
            <a:off x="-1012265" y="-485248"/>
            <a:ext cx="5492355" cy="7514864"/>
            <a:chOff x="-2746177" y="-857375"/>
            <a:chExt cx="5492355" cy="7514864"/>
          </a:xfrm>
        </p:grpSpPr>
        <p:sp>
          <p:nvSpPr>
            <p:cNvPr id="22" name="Likbent triangel 8">
              <a:extLst>
                <a:ext uri="{FF2B5EF4-FFF2-40B4-BE49-F238E27FC236}">
                  <a16:creationId xmlns:a16="http://schemas.microsoft.com/office/drawing/2014/main" id="{DE22586D-D476-FC4B-91AD-EAF07A7D448E}"/>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Likbent triangel 9">
              <a:extLst>
                <a:ext uri="{FF2B5EF4-FFF2-40B4-BE49-F238E27FC236}">
                  <a16:creationId xmlns:a16="http://schemas.microsoft.com/office/drawing/2014/main" id="{A15494EA-B757-7043-A8A9-7170CA8CB781}"/>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69948616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 preserve="1">
  <p:cSld name="9_Titel på presentatio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6836F2F4-E67B-8A4D-A0FF-9C8AAB2E15F7}"/>
              </a:ext>
            </a:extLst>
          </p:cNvPr>
          <p:cNvSpPr>
            <a:spLocks noGrp="1"/>
          </p:cNvSpPr>
          <p:nvPr>
            <p:ph type="ctrTitle"/>
          </p:nvPr>
        </p:nvSpPr>
        <p:spPr>
          <a:xfrm>
            <a:off x="4173632" y="1739806"/>
            <a:ext cx="7180168" cy="2387600"/>
          </a:xfrm>
        </p:spPr>
        <p:txBody>
          <a:bodyPr anchor="t"/>
          <a:lstStyle>
            <a:lvl1pPr algn="l">
              <a:defRPr sz="6000"/>
            </a:lvl1pPr>
          </a:lstStyle>
          <a:p>
            <a:r>
              <a:rPr lang="sv-SE"/>
              <a:t>Klicka här för att ändra mall för rubrikformat</a:t>
            </a:r>
          </a:p>
        </p:txBody>
      </p:sp>
      <p:sp>
        <p:nvSpPr>
          <p:cNvPr id="3" name="Underrubrik 2">
            <a:extLst>
              <a:ext uri="{FF2B5EF4-FFF2-40B4-BE49-F238E27FC236}">
                <a16:creationId xmlns:a16="http://schemas.microsoft.com/office/drawing/2014/main" id="{652CE485-00DD-D64C-9FC2-5E04D7FCF7C6}"/>
              </a:ext>
            </a:extLst>
          </p:cNvPr>
          <p:cNvSpPr>
            <a:spLocks noGrp="1"/>
          </p:cNvSpPr>
          <p:nvPr>
            <p:ph type="subTitle" idx="1"/>
          </p:nvPr>
        </p:nvSpPr>
        <p:spPr>
          <a:xfrm>
            <a:off x="4173632" y="807352"/>
            <a:ext cx="7180168" cy="649922"/>
          </a:xfrm>
        </p:spPr>
        <p:txBody>
          <a:bodyPr anchor="b"/>
          <a:lstStyle>
            <a:lvl1pPr marL="0" indent="0" algn="l">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a:t>Klicka här för att ändra mall för underrubrikformat</a:t>
            </a:r>
          </a:p>
        </p:txBody>
      </p:sp>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4270136" y="6283513"/>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13" name="Grupp 12">
            <a:extLst>
              <a:ext uri="{FF2B5EF4-FFF2-40B4-BE49-F238E27FC236}">
                <a16:creationId xmlns:a16="http://schemas.microsoft.com/office/drawing/2014/main" id="{DE079A21-6C78-754C-BF79-2B5E0FA9BDBA}"/>
              </a:ext>
            </a:extLst>
          </p:cNvPr>
          <p:cNvGrpSpPr/>
          <p:nvPr/>
        </p:nvGrpSpPr>
        <p:grpSpPr>
          <a:xfrm rot="21406503">
            <a:off x="-2132370" y="955891"/>
            <a:ext cx="5492355" cy="7514864"/>
            <a:chOff x="-2746177" y="-857375"/>
            <a:chExt cx="5492355" cy="7514864"/>
          </a:xfrm>
        </p:grpSpPr>
        <p:sp>
          <p:nvSpPr>
            <p:cNvPr id="14" name="Likbent triangel 8">
              <a:extLst>
                <a:ext uri="{FF2B5EF4-FFF2-40B4-BE49-F238E27FC236}">
                  <a16:creationId xmlns:a16="http://schemas.microsoft.com/office/drawing/2014/main" id="{D709B23B-C058-694F-9F50-FB6C6F254434}"/>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Likbent triangel 9">
              <a:extLst>
                <a:ext uri="{FF2B5EF4-FFF2-40B4-BE49-F238E27FC236}">
                  <a16:creationId xmlns:a16="http://schemas.microsoft.com/office/drawing/2014/main" id="{C1466667-06E0-184E-864A-9AFE4AB6366E}"/>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61994596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 preserve="1">
  <p:cSld name="12_Titel på presentatio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6836F2F4-E67B-8A4D-A0FF-9C8AAB2E15F7}"/>
              </a:ext>
            </a:extLst>
          </p:cNvPr>
          <p:cNvSpPr>
            <a:spLocks noGrp="1"/>
          </p:cNvSpPr>
          <p:nvPr>
            <p:ph type="ctrTitle"/>
          </p:nvPr>
        </p:nvSpPr>
        <p:spPr>
          <a:xfrm>
            <a:off x="4173632" y="1739806"/>
            <a:ext cx="7180168" cy="2387600"/>
          </a:xfrm>
        </p:spPr>
        <p:txBody>
          <a:bodyPr anchor="t"/>
          <a:lstStyle>
            <a:lvl1pPr algn="l">
              <a:defRPr sz="6000"/>
            </a:lvl1pPr>
          </a:lstStyle>
          <a:p>
            <a:r>
              <a:rPr lang="sv-SE"/>
              <a:t>Klicka här för att ändra mall för rubrikformat</a:t>
            </a:r>
          </a:p>
        </p:txBody>
      </p:sp>
      <p:sp>
        <p:nvSpPr>
          <p:cNvPr id="3" name="Underrubrik 2">
            <a:extLst>
              <a:ext uri="{FF2B5EF4-FFF2-40B4-BE49-F238E27FC236}">
                <a16:creationId xmlns:a16="http://schemas.microsoft.com/office/drawing/2014/main" id="{652CE485-00DD-D64C-9FC2-5E04D7FCF7C6}"/>
              </a:ext>
            </a:extLst>
          </p:cNvPr>
          <p:cNvSpPr>
            <a:spLocks noGrp="1"/>
          </p:cNvSpPr>
          <p:nvPr>
            <p:ph type="subTitle" idx="1"/>
          </p:nvPr>
        </p:nvSpPr>
        <p:spPr>
          <a:xfrm>
            <a:off x="4173632" y="807352"/>
            <a:ext cx="7180168" cy="649922"/>
          </a:xfrm>
        </p:spPr>
        <p:txBody>
          <a:bodyPr anchor="b"/>
          <a:lstStyle>
            <a:lvl1pPr marL="0" indent="0" algn="l">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a:t>Klicka här för att ändra mall för underrubrikformat</a:t>
            </a:r>
          </a:p>
        </p:txBody>
      </p:sp>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4270136" y="6283513"/>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19" name="Grupp 18">
            <a:extLst>
              <a:ext uri="{FF2B5EF4-FFF2-40B4-BE49-F238E27FC236}">
                <a16:creationId xmlns:a16="http://schemas.microsoft.com/office/drawing/2014/main" id="{F19CD31E-1A8B-0242-A478-7CC461148FEE}"/>
              </a:ext>
            </a:extLst>
          </p:cNvPr>
          <p:cNvGrpSpPr/>
          <p:nvPr/>
        </p:nvGrpSpPr>
        <p:grpSpPr>
          <a:xfrm rot="7246387">
            <a:off x="-2895519" y="524535"/>
            <a:ext cx="5492355" cy="7514864"/>
            <a:chOff x="-2746177" y="-857375"/>
            <a:chExt cx="5492355" cy="7514864"/>
          </a:xfrm>
        </p:grpSpPr>
        <p:sp>
          <p:nvSpPr>
            <p:cNvPr id="20" name="Likbent triangel 8">
              <a:extLst>
                <a:ext uri="{FF2B5EF4-FFF2-40B4-BE49-F238E27FC236}">
                  <a16:creationId xmlns:a16="http://schemas.microsoft.com/office/drawing/2014/main" id="{D6D782A3-B594-FE48-9FC1-6C68F4AA37DD}"/>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Likbent triangel 9">
              <a:extLst>
                <a:ext uri="{FF2B5EF4-FFF2-40B4-BE49-F238E27FC236}">
                  <a16:creationId xmlns:a16="http://schemas.microsoft.com/office/drawing/2014/main" id="{C485D78F-B04A-4A40-BD00-98F2D3D27B89}"/>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42949524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 preserve="1">
  <p:cSld name="1_Titel på presentatio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6836F2F4-E67B-8A4D-A0FF-9C8AAB2E15F7}"/>
              </a:ext>
            </a:extLst>
          </p:cNvPr>
          <p:cNvSpPr>
            <a:spLocks noGrp="1"/>
          </p:cNvSpPr>
          <p:nvPr>
            <p:ph type="ctrTitle"/>
          </p:nvPr>
        </p:nvSpPr>
        <p:spPr>
          <a:xfrm>
            <a:off x="1524000" y="1739806"/>
            <a:ext cx="9144000" cy="2387600"/>
          </a:xfrm>
        </p:spPr>
        <p:txBody>
          <a:bodyPr anchor="t"/>
          <a:lstStyle>
            <a:lvl1pPr algn="ctr">
              <a:defRPr sz="6000"/>
            </a:lvl1pPr>
          </a:lstStyle>
          <a:p>
            <a:r>
              <a:rPr lang="sv-SE"/>
              <a:t>Klicka här för att ändra mall för rubrikformat</a:t>
            </a:r>
          </a:p>
        </p:txBody>
      </p:sp>
      <p:sp>
        <p:nvSpPr>
          <p:cNvPr id="3" name="Underrubrik 2">
            <a:extLst>
              <a:ext uri="{FF2B5EF4-FFF2-40B4-BE49-F238E27FC236}">
                <a16:creationId xmlns:a16="http://schemas.microsoft.com/office/drawing/2014/main" id="{652CE485-00DD-D64C-9FC2-5E04D7FCF7C6}"/>
              </a:ext>
            </a:extLst>
          </p:cNvPr>
          <p:cNvSpPr>
            <a:spLocks noGrp="1"/>
          </p:cNvSpPr>
          <p:nvPr>
            <p:ph type="subTitle" idx="1"/>
          </p:nvPr>
        </p:nvSpPr>
        <p:spPr>
          <a:xfrm>
            <a:off x="1473200" y="807352"/>
            <a:ext cx="9144000" cy="649922"/>
          </a:xfrm>
        </p:spPr>
        <p:txBody>
          <a:bodyPr anchor="b"/>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a:t>Klicka här för att ändra mall för underrubrikformat</a:t>
            </a:r>
          </a:p>
        </p:txBody>
      </p:sp>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838200" y="6356350"/>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sp>
        <p:nvSpPr>
          <p:cNvPr id="5" name="Platshållare för sidfot 4">
            <a:extLst>
              <a:ext uri="{FF2B5EF4-FFF2-40B4-BE49-F238E27FC236}">
                <a16:creationId xmlns:a16="http://schemas.microsoft.com/office/drawing/2014/main" id="{FE865377-88F8-0B4D-91B0-1C09A9BD402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D2F4314-8040-944E-9722-B72EF0EABD6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5338208" y="5540332"/>
            <a:ext cx="1515584" cy="533486"/>
          </a:xfrm>
          <a:prstGeom prst="rect">
            <a:avLst/>
          </a:prstGeom>
        </p:spPr>
      </p:pic>
      <p:cxnSp>
        <p:nvCxnSpPr>
          <p:cNvPr id="21" name="Rak 20">
            <a:extLst>
              <a:ext uri="{FF2B5EF4-FFF2-40B4-BE49-F238E27FC236}">
                <a16:creationId xmlns:a16="http://schemas.microsoft.com/office/drawing/2014/main" id="{4F27AB52-C0AA-6F43-8436-6B6880FF1329}"/>
              </a:ext>
            </a:extLst>
          </p:cNvPr>
          <p:cNvCxnSpPr>
            <a:cxnSpLocks/>
          </p:cNvCxnSpPr>
          <p:nvPr/>
        </p:nvCxnSpPr>
        <p:spPr>
          <a:xfrm>
            <a:off x="-292100" y="4945371"/>
            <a:ext cx="12614729" cy="339907"/>
          </a:xfrm>
          <a:prstGeom prst="line">
            <a:avLst/>
          </a:prstGeom>
          <a:ln w="152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Rak 21">
            <a:extLst>
              <a:ext uri="{FF2B5EF4-FFF2-40B4-BE49-F238E27FC236}">
                <a16:creationId xmlns:a16="http://schemas.microsoft.com/office/drawing/2014/main" id="{851FDCDC-AC60-1D43-966C-0EE5200A5997}"/>
              </a:ext>
            </a:extLst>
          </p:cNvPr>
          <p:cNvCxnSpPr>
            <a:cxnSpLocks/>
          </p:cNvCxnSpPr>
          <p:nvPr/>
        </p:nvCxnSpPr>
        <p:spPr>
          <a:xfrm>
            <a:off x="-292100" y="4632325"/>
            <a:ext cx="12674600" cy="482999"/>
          </a:xfrm>
          <a:prstGeom prst="line">
            <a:avLst/>
          </a:prstGeom>
          <a:ln w="381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ak 22">
            <a:extLst>
              <a:ext uri="{FF2B5EF4-FFF2-40B4-BE49-F238E27FC236}">
                <a16:creationId xmlns:a16="http://schemas.microsoft.com/office/drawing/2014/main" id="{9ECA0F7B-515C-6143-AAE0-9481FEB74F86}"/>
              </a:ext>
            </a:extLst>
          </p:cNvPr>
          <p:cNvCxnSpPr>
            <a:cxnSpLocks/>
          </p:cNvCxnSpPr>
          <p:nvPr/>
        </p:nvCxnSpPr>
        <p:spPr>
          <a:xfrm>
            <a:off x="-292100" y="4893747"/>
            <a:ext cx="12674600" cy="0"/>
          </a:xfrm>
          <a:prstGeom prst="line">
            <a:avLst/>
          </a:prstGeom>
          <a:ln w="28575" cap="rnd">
            <a:solidFill>
              <a:schemeClr val="accent3"/>
            </a:solidFill>
          </a:ln>
        </p:spPr>
        <p:style>
          <a:lnRef idx="1">
            <a:schemeClr val="accent5"/>
          </a:lnRef>
          <a:fillRef idx="0">
            <a:schemeClr val="accent5"/>
          </a:fillRef>
          <a:effectRef idx="0">
            <a:schemeClr val="accent5"/>
          </a:effectRef>
          <a:fontRef idx="minor">
            <a:schemeClr val="tx1"/>
          </a:fontRef>
        </p:style>
      </p:cxnSp>
      <p:cxnSp>
        <p:nvCxnSpPr>
          <p:cNvPr id="24" name="Rak 23">
            <a:extLst>
              <a:ext uri="{FF2B5EF4-FFF2-40B4-BE49-F238E27FC236}">
                <a16:creationId xmlns:a16="http://schemas.microsoft.com/office/drawing/2014/main" id="{D230F217-B646-D74F-83FC-5179860F5274}"/>
              </a:ext>
            </a:extLst>
          </p:cNvPr>
          <p:cNvCxnSpPr>
            <a:cxnSpLocks/>
          </p:cNvCxnSpPr>
          <p:nvPr/>
        </p:nvCxnSpPr>
        <p:spPr>
          <a:xfrm flipV="1">
            <a:off x="-306614" y="4756663"/>
            <a:ext cx="12629243" cy="540079"/>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5" name="Rak 24">
            <a:extLst>
              <a:ext uri="{FF2B5EF4-FFF2-40B4-BE49-F238E27FC236}">
                <a16:creationId xmlns:a16="http://schemas.microsoft.com/office/drawing/2014/main" id="{6F596CBD-A738-0F4E-B0B0-15DCAD80210F}"/>
              </a:ext>
            </a:extLst>
          </p:cNvPr>
          <p:cNvCxnSpPr>
            <a:cxnSpLocks/>
          </p:cNvCxnSpPr>
          <p:nvPr/>
        </p:nvCxnSpPr>
        <p:spPr>
          <a:xfrm flipV="1">
            <a:off x="-292100" y="5030832"/>
            <a:ext cx="12674600" cy="168986"/>
          </a:xfrm>
          <a:prstGeom prst="line">
            <a:avLst/>
          </a:prstGeom>
          <a:ln w="38100" cap="rnd">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9171697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 preserve="1">
  <p:cSld name="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hasCustomPrompt="1"/>
          </p:nvPr>
        </p:nvSpPr>
        <p:spPr>
          <a:xfrm>
            <a:off x="838200" y="365125"/>
            <a:ext cx="10515600" cy="1325563"/>
          </a:xfrm>
        </p:spPr>
        <p:txBody>
          <a:bodyPr/>
          <a:lstStyle/>
          <a:p>
            <a:r>
              <a:rPr lang="sv-SE"/>
              <a:t>Innehållsförteckning</a:t>
            </a:r>
          </a:p>
        </p:txBody>
      </p:sp>
      <p:sp>
        <p:nvSpPr>
          <p:cNvPr id="3" name="Platshållare för innehåll 2">
            <a:extLst>
              <a:ext uri="{FF2B5EF4-FFF2-40B4-BE49-F238E27FC236}">
                <a16:creationId xmlns:a16="http://schemas.microsoft.com/office/drawing/2014/main" id="{1A14836F-C94C-E34D-8DD8-1CF5A50CFBE0}"/>
              </a:ext>
            </a:extLst>
          </p:cNvPr>
          <p:cNvSpPr>
            <a:spLocks noGrp="1"/>
          </p:cNvSpPr>
          <p:nvPr>
            <p:ph idx="1" hasCustomPrompt="1"/>
          </p:nvPr>
        </p:nvSpPr>
        <p:spPr>
          <a:xfrm>
            <a:off x="838200" y="1825625"/>
            <a:ext cx="10515600" cy="4351338"/>
          </a:xfrm>
        </p:spPr>
        <p:txBody>
          <a:bodyPr/>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lvl1pPr>
          </a:lstStyle>
          <a:p>
            <a:pPr lvl="0"/>
            <a:r>
              <a:rPr lang="sv-SE"/>
              <a:t>Ändra text på sidrubrik</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Ändra text på sidrubrik</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Ändra text på sidrubrik</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Ändra text på sidrubrik</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Ändra text på sidrubrik</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Ändra text på sidrubrik</a:t>
            </a:r>
          </a:p>
          <a:p>
            <a:pPr lvl="0"/>
            <a:endParaRPr lang="sv-SE"/>
          </a:p>
          <a:p>
            <a:pPr lvl="0"/>
            <a:endParaRPr lang="sv-SE"/>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310561"/>
            <a:ext cx="1167367" cy="410914"/>
          </a:xfrm>
          <a:prstGeom prst="rect">
            <a:avLst/>
          </a:prstGeom>
        </p:spPr>
      </p:pic>
      <p:grpSp>
        <p:nvGrpSpPr>
          <p:cNvPr id="12" name="Grupp 11">
            <a:extLst>
              <a:ext uri="{FF2B5EF4-FFF2-40B4-BE49-F238E27FC236}">
                <a16:creationId xmlns:a16="http://schemas.microsoft.com/office/drawing/2014/main" id="{E272FDAA-DF20-8449-B388-D3307198D6C0}"/>
              </a:ext>
            </a:extLst>
          </p:cNvPr>
          <p:cNvGrpSpPr/>
          <p:nvPr/>
        </p:nvGrpSpPr>
        <p:grpSpPr>
          <a:xfrm rot="15611120">
            <a:off x="10986362" y="-3525589"/>
            <a:ext cx="5492355" cy="7514864"/>
            <a:chOff x="-2746177" y="-857375"/>
            <a:chExt cx="5492355" cy="7514864"/>
          </a:xfrm>
        </p:grpSpPr>
        <p:sp>
          <p:nvSpPr>
            <p:cNvPr id="13" name="Likbent triangel 8">
              <a:extLst>
                <a:ext uri="{FF2B5EF4-FFF2-40B4-BE49-F238E27FC236}">
                  <a16:creationId xmlns:a16="http://schemas.microsoft.com/office/drawing/2014/main" id="{120385ED-4FC4-FF4D-B03E-E819FB6928C7}"/>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Likbent triangel 9">
              <a:extLst>
                <a:ext uri="{FF2B5EF4-FFF2-40B4-BE49-F238E27FC236}">
                  <a16:creationId xmlns:a16="http://schemas.microsoft.com/office/drawing/2014/main" id="{9BC22FDE-2864-6E44-B86C-5A34334302AE}"/>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1896209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3_Rubrik och innehåll">
    <p:spTree>
      <p:nvGrpSpPr>
        <p:cNvPr id="1" name=""/>
        <p:cNvGrpSpPr/>
        <p:nvPr/>
      </p:nvGrpSpPr>
      <p:grpSpPr>
        <a:xfrm>
          <a:off x="0" y="0"/>
          <a:ext cx="0" cy="0"/>
          <a:chOff x="0" y="0"/>
          <a:chExt cx="0" cy="0"/>
        </a:xfrm>
      </p:grpSpPr>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310561"/>
            <a:ext cx="1167367" cy="410914"/>
          </a:xfrm>
          <a:prstGeom prst="rect">
            <a:avLst/>
          </a:prstGeom>
        </p:spPr>
      </p:pic>
      <p:cxnSp>
        <p:nvCxnSpPr>
          <p:cNvPr id="14" name="Rak 13">
            <a:extLst>
              <a:ext uri="{FF2B5EF4-FFF2-40B4-BE49-F238E27FC236}">
                <a16:creationId xmlns:a16="http://schemas.microsoft.com/office/drawing/2014/main" id="{7C02B763-3ACC-F946-8E0B-C6C62AF668C9}"/>
              </a:ext>
            </a:extLst>
          </p:cNvPr>
          <p:cNvCxnSpPr>
            <a:cxnSpLocks/>
          </p:cNvCxnSpPr>
          <p:nvPr/>
        </p:nvCxnSpPr>
        <p:spPr>
          <a:xfrm>
            <a:off x="-57665" y="4341466"/>
            <a:ext cx="12332043" cy="441510"/>
          </a:xfrm>
          <a:prstGeom prst="line">
            <a:avLst/>
          </a:prstGeom>
          <a:ln w="381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 name="Rak 14">
            <a:extLst>
              <a:ext uri="{FF2B5EF4-FFF2-40B4-BE49-F238E27FC236}">
                <a16:creationId xmlns:a16="http://schemas.microsoft.com/office/drawing/2014/main" id="{71F512CC-2753-5140-B78E-26A8E67B37CA}"/>
              </a:ext>
            </a:extLst>
          </p:cNvPr>
          <p:cNvCxnSpPr>
            <a:cxnSpLocks/>
          </p:cNvCxnSpPr>
          <p:nvPr/>
        </p:nvCxnSpPr>
        <p:spPr>
          <a:xfrm>
            <a:off x="-57665" y="4491959"/>
            <a:ext cx="12249665" cy="93309"/>
          </a:xfrm>
          <a:prstGeom prst="line">
            <a:avLst/>
          </a:prstGeom>
          <a:ln w="28575" cap="rnd">
            <a:solidFill>
              <a:schemeClr val="accent2"/>
            </a:solidFill>
          </a:ln>
        </p:spPr>
        <p:style>
          <a:lnRef idx="1">
            <a:schemeClr val="accent5"/>
          </a:lnRef>
          <a:fillRef idx="0">
            <a:schemeClr val="accent5"/>
          </a:fillRef>
          <a:effectRef idx="0">
            <a:schemeClr val="accent5"/>
          </a:effectRef>
          <a:fontRef idx="minor">
            <a:schemeClr val="tx1"/>
          </a:fontRef>
        </p:style>
      </p:cxnSp>
      <p:sp>
        <p:nvSpPr>
          <p:cNvPr id="9" name="Rubrik 1">
            <a:extLst>
              <a:ext uri="{FF2B5EF4-FFF2-40B4-BE49-F238E27FC236}">
                <a16:creationId xmlns:a16="http://schemas.microsoft.com/office/drawing/2014/main" id="{F7D082B0-BC25-4214-B893-D44E93B27792}"/>
              </a:ext>
            </a:extLst>
          </p:cNvPr>
          <p:cNvSpPr>
            <a:spLocks noGrp="1"/>
          </p:cNvSpPr>
          <p:nvPr>
            <p:ph type="title"/>
          </p:nvPr>
        </p:nvSpPr>
        <p:spPr>
          <a:xfrm>
            <a:off x="850556" y="2879661"/>
            <a:ext cx="10515600" cy="1325563"/>
          </a:xfrm>
        </p:spPr>
        <p:txBody>
          <a:bodyPr/>
          <a:lstStyle>
            <a:lvl1pPr algn="ctr">
              <a:defRPr/>
            </a:lvl1pPr>
          </a:lstStyle>
          <a:p>
            <a:r>
              <a:rPr lang="sv-SE"/>
              <a:t>Klicka här för att ändra mall för rubrikformat</a:t>
            </a:r>
          </a:p>
        </p:txBody>
      </p:sp>
    </p:spTree>
    <p:extLst>
      <p:ext uri="{BB962C8B-B14F-4D97-AF65-F5344CB8AC3E}">
        <p14:creationId xmlns:p14="http://schemas.microsoft.com/office/powerpoint/2010/main" val="335628927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5_Rubrik och 3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sp>
        <p:nvSpPr>
          <p:cNvPr id="12" name="Platshållare för innehåll 2">
            <a:extLst>
              <a:ext uri="{FF2B5EF4-FFF2-40B4-BE49-F238E27FC236}">
                <a16:creationId xmlns:a16="http://schemas.microsoft.com/office/drawing/2014/main" id="{5FB87AD0-D8E1-FD47-8423-BF8BDF12F0BF}"/>
              </a:ext>
            </a:extLst>
          </p:cNvPr>
          <p:cNvSpPr>
            <a:spLocks noGrp="1"/>
          </p:cNvSpPr>
          <p:nvPr>
            <p:ph idx="1" hasCustomPrompt="1"/>
          </p:nvPr>
        </p:nvSpPr>
        <p:spPr>
          <a:xfrm>
            <a:off x="585000" y="968051"/>
            <a:ext cx="9984038" cy="1396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5" name="Platshållare för text 4">
            <a:extLst>
              <a:ext uri="{FF2B5EF4-FFF2-40B4-BE49-F238E27FC236}">
                <a16:creationId xmlns:a16="http://schemas.microsoft.com/office/drawing/2014/main" id="{82B3CF54-BE64-D044-8A9D-EEB5D7CC296D}"/>
              </a:ext>
            </a:extLst>
          </p:cNvPr>
          <p:cNvSpPr>
            <a:spLocks noGrp="1"/>
          </p:cNvSpPr>
          <p:nvPr>
            <p:ph type="body" sz="quarter" idx="18" hasCustomPrompt="1"/>
          </p:nvPr>
        </p:nvSpPr>
        <p:spPr>
          <a:xfrm>
            <a:off x="584999" y="377376"/>
            <a:ext cx="9984039"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BAKGRUND</a:t>
            </a:r>
          </a:p>
        </p:txBody>
      </p:sp>
      <p:sp>
        <p:nvSpPr>
          <p:cNvPr id="21" name="Platshållare för innehåll 2">
            <a:extLst>
              <a:ext uri="{FF2B5EF4-FFF2-40B4-BE49-F238E27FC236}">
                <a16:creationId xmlns:a16="http://schemas.microsoft.com/office/drawing/2014/main" id="{86DE14AE-56CF-0046-92A0-483C7E4DF611}"/>
              </a:ext>
            </a:extLst>
          </p:cNvPr>
          <p:cNvSpPr>
            <a:spLocks noGrp="1"/>
          </p:cNvSpPr>
          <p:nvPr>
            <p:ph idx="19" hasCustomPrompt="1"/>
          </p:nvPr>
        </p:nvSpPr>
        <p:spPr>
          <a:xfrm>
            <a:off x="585000" y="2991825"/>
            <a:ext cx="9984038" cy="1396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24" name="Platshållare för text 4">
            <a:extLst>
              <a:ext uri="{FF2B5EF4-FFF2-40B4-BE49-F238E27FC236}">
                <a16:creationId xmlns:a16="http://schemas.microsoft.com/office/drawing/2014/main" id="{4B0F8CE8-917D-CB45-ACA3-8145D9C3ABB6}"/>
              </a:ext>
            </a:extLst>
          </p:cNvPr>
          <p:cNvSpPr>
            <a:spLocks noGrp="1"/>
          </p:cNvSpPr>
          <p:nvPr>
            <p:ph type="body" sz="quarter" idx="20" hasCustomPrompt="1"/>
          </p:nvPr>
        </p:nvSpPr>
        <p:spPr>
          <a:xfrm>
            <a:off x="585000" y="2401150"/>
            <a:ext cx="9984039"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syfte</a:t>
            </a:r>
          </a:p>
        </p:txBody>
      </p:sp>
      <p:sp>
        <p:nvSpPr>
          <p:cNvPr id="27" name="Platshållare för innehåll 2">
            <a:extLst>
              <a:ext uri="{FF2B5EF4-FFF2-40B4-BE49-F238E27FC236}">
                <a16:creationId xmlns:a16="http://schemas.microsoft.com/office/drawing/2014/main" id="{C2D94673-5490-AD49-ACA4-8EA5ED4E5A5E}"/>
              </a:ext>
            </a:extLst>
          </p:cNvPr>
          <p:cNvSpPr>
            <a:spLocks noGrp="1"/>
          </p:cNvSpPr>
          <p:nvPr>
            <p:ph idx="22" hasCustomPrompt="1"/>
          </p:nvPr>
        </p:nvSpPr>
        <p:spPr>
          <a:xfrm>
            <a:off x="585000" y="5034381"/>
            <a:ext cx="9984038" cy="1396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28" name="Platshållare för text 4">
            <a:extLst>
              <a:ext uri="{FF2B5EF4-FFF2-40B4-BE49-F238E27FC236}">
                <a16:creationId xmlns:a16="http://schemas.microsoft.com/office/drawing/2014/main" id="{AC620F40-F419-6149-AA3C-A59208759427}"/>
              </a:ext>
            </a:extLst>
          </p:cNvPr>
          <p:cNvSpPr>
            <a:spLocks noGrp="1"/>
          </p:cNvSpPr>
          <p:nvPr>
            <p:ph type="body" sz="quarter" idx="23" hasCustomPrompt="1"/>
          </p:nvPr>
        </p:nvSpPr>
        <p:spPr>
          <a:xfrm>
            <a:off x="585000" y="4443706"/>
            <a:ext cx="9984039"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målgrupp</a:t>
            </a:r>
          </a:p>
        </p:txBody>
      </p:sp>
      <p:cxnSp>
        <p:nvCxnSpPr>
          <p:cNvPr id="13" name="Rak 12">
            <a:extLst>
              <a:ext uri="{FF2B5EF4-FFF2-40B4-BE49-F238E27FC236}">
                <a16:creationId xmlns:a16="http://schemas.microsoft.com/office/drawing/2014/main" id="{A3180D3A-C432-1B45-9446-706AD0664B8C}"/>
              </a:ext>
            </a:extLst>
          </p:cNvPr>
          <p:cNvCxnSpPr>
            <a:cxnSpLocks/>
          </p:cNvCxnSpPr>
          <p:nvPr/>
        </p:nvCxnSpPr>
        <p:spPr>
          <a:xfrm flipV="1">
            <a:off x="6096000" y="5600382"/>
            <a:ext cx="6591300" cy="1493520"/>
          </a:xfrm>
          <a:prstGeom prst="line">
            <a:avLst/>
          </a:prstGeom>
          <a:ln w="762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 name="Rak 13">
            <a:extLst>
              <a:ext uri="{FF2B5EF4-FFF2-40B4-BE49-F238E27FC236}">
                <a16:creationId xmlns:a16="http://schemas.microsoft.com/office/drawing/2014/main" id="{816AC18F-BCBD-EB4C-AC4B-922490EC68E6}"/>
              </a:ext>
            </a:extLst>
          </p:cNvPr>
          <p:cNvCxnSpPr>
            <a:cxnSpLocks/>
          </p:cNvCxnSpPr>
          <p:nvPr/>
        </p:nvCxnSpPr>
        <p:spPr>
          <a:xfrm flipV="1">
            <a:off x="7229475" y="5189854"/>
            <a:ext cx="5802262" cy="2314576"/>
          </a:xfrm>
          <a:prstGeom prst="line">
            <a:avLst/>
          </a:prstGeom>
          <a:ln w="127000" cap="rnd">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9009504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6_Rubrik och 3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cxnSp>
        <p:nvCxnSpPr>
          <p:cNvPr id="13" name="Rak 12">
            <a:extLst>
              <a:ext uri="{FF2B5EF4-FFF2-40B4-BE49-F238E27FC236}">
                <a16:creationId xmlns:a16="http://schemas.microsoft.com/office/drawing/2014/main" id="{A3180D3A-C432-1B45-9446-706AD0664B8C}"/>
              </a:ext>
            </a:extLst>
          </p:cNvPr>
          <p:cNvCxnSpPr>
            <a:cxnSpLocks/>
          </p:cNvCxnSpPr>
          <p:nvPr/>
        </p:nvCxnSpPr>
        <p:spPr>
          <a:xfrm flipV="1">
            <a:off x="6096000" y="5600382"/>
            <a:ext cx="6591300" cy="1493520"/>
          </a:xfrm>
          <a:prstGeom prst="line">
            <a:avLst/>
          </a:prstGeom>
          <a:ln w="762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 name="Rak 13">
            <a:extLst>
              <a:ext uri="{FF2B5EF4-FFF2-40B4-BE49-F238E27FC236}">
                <a16:creationId xmlns:a16="http://schemas.microsoft.com/office/drawing/2014/main" id="{816AC18F-BCBD-EB4C-AC4B-922490EC68E6}"/>
              </a:ext>
            </a:extLst>
          </p:cNvPr>
          <p:cNvCxnSpPr>
            <a:cxnSpLocks/>
          </p:cNvCxnSpPr>
          <p:nvPr/>
        </p:nvCxnSpPr>
        <p:spPr>
          <a:xfrm flipV="1">
            <a:off x="7229475" y="5189854"/>
            <a:ext cx="5802262" cy="2314576"/>
          </a:xfrm>
          <a:prstGeom prst="line">
            <a:avLst/>
          </a:prstGeom>
          <a:ln w="127000"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Rubrik 1">
            <a:extLst>
              <a:ext uri="{FF2B5EF4-FFF2-40B4-BE49-F238E27FC236}">
                <a16:creationId xmlns:a16="http://schemas.microsoft.com/office/drawing/2014/main" id="{4A0288F9-3422-4CAC-880D-9E6D54226140}"/>
              </a:ext>
            </a:extLst>
          </p:cNvPr>
          <p:cNvSpPr>
            <a:spLocks noGrp="1"/>
          </p:cNvSpPr>
          <p:nvPr>
            <p:ph type="title"/>
          </p:nvPr>
        </p:nvSpPr>
        <p:spPr/>
        <p:txBody>
          <a:bodyPr/>
          <a:lstStyle/>
          <a:p>
            <a:r>
              <a:rPr lang="sv-SE"/>
              <a:t>Klicka här för att ändra mall för rubrikformat</a:t>
            </a:r>
          </a:p>
        </p:txBody>
      </p:sp>
      <p:sp>
        <p:nvSpPr>
          <p:cNvPr id="4" name="Platshållare för text 3">
            <a:extLst>
              <a:ext uri="{FF2B5EF4-FFF2-40B4-BE49-F238E27FC236}">
                <a16:creationId xmlns:a16="http://schemas.microsoft.com/office/drawing/2014/main" id="{EC109F32-7249-425B-B09C-913AFA67CEC7}"/>
              </a:ext>
            </a:extLst>
          </p:cNvPr>
          <p:cNvSpPr>
            <a:spLocks noGrp="1"/>
          </p:cNvSpPr>
          <p:nvPr>
            <p:ph type="body" sz="quarter" idx="13"/>
          </p:nvPr>
        </p:nvSpPr>
        <p:spPr>
          <a:xfrm>
            <a:off x="838200" y="1875155"/>
            <a:ext cx="10515600" cy="395128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Tree>
    <p:extLst>
      <p:ext uri="{BB962C8B-B14F-4D97-AF65-F5344CB8AC3E}">
        <p14:creationId xmlns:p14="http://schemas.microsoft.com/office/powerpoint/2010/main" val="373736949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7_Rubrik och 3 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sp>
        <p:nvSpPr>
          <p:cNvPr id="21" name="Platshållare för innehåll 2">
            <a:extLst>
              <a:ext uri="{FF2B5EF4-FFF2-40B4-BE49-F238E27FC236}">
                <a16:creationId xmlns:a16="http://schemas.microsoft.com/office/drawing/2014/main" id="{86DE14AE-56CF-0046-92A0-483C7E4DF611}"/>
              </a:ext>
            </a:extLst>
          </p:cNvPr>
          <p:cNvSpPr>
            <a:spLocks noGrp="1"/>
          </p:cNvSpPr>
          <p:nvPr>
            <p:ph idx="19" hasCustomPrompt="1"/>
          </p:nvPr>
        </p:nvSpPr>
        <p:spPr>
          <a:xfrm>
            <a:off x="4410025" y="1530821"/>
            <a:ext cx="3371949" cy="4532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24" name="Platshållare för text 4">
            <a:extLst>
              <a:ext uri="{FF2B5EF4-FFF2-40B4-BE49-F238E27FC236}">
                <a16:creationId xmlns:a16="http://schemas.microsoft.com/office/drawing/2014/main" id="{4B0F8CE8-917D-CB45-ACA3-8145D9C3ABB6}"/>
              </a:ext>
            </a:extLst>
          </p:cNvPr>
          <p:cNvSpPr>
            <a:spLocks noGrp="1"/>
          </p:cNvSpPr>
          <p:nvPr>
            <p:ph type="body" sz="quarter" idx="20" hasCustomPrompt="1"/>
          </p:nvPr>
        </p:nvSpPr>
        <p:spPr>
          <a:xfrm>
            <a:off x="4407876" y="775302"/>
            <a:ext cx="3388281"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syfte</a:t>
            </a:r>
          </a:p>
        </p:txBody>
      </p:sp>
      <p:cxnSp>
        <p:nvCxnSpPr>
          <p:cNvPr id="35" name="Rak 34">
            <a:extLst>
              <a:ext uri="{FF2B5EF4-FFF2-40B4-BE49-F238E27FC236}">
                <a16:creationId xmlns:a16="http://schemas.microsoft.com/office/drawing/2014/main" id="{12073FBF-AF9D-D244-8577-4B08CE9AAAD1}"/>
              </a:ext>
            </a:extLst>
          </p:cNvPr>
          <p:cNvCxnSpPr>
            <a:cxnSpLocks/>
          </p:cNvCxnSpPr>
          <p:nvPr/>
        </p:nvCxnSpPr>
        <p:spPr>
          <a:xfrm>
            <a:off x="4139077" y="0"/>
            <a:ext cx="166254" cy="6858000"/>
          </a:xfrm>
          <a:prstGeom prst="line">
            <a:avLst/>
          </a:prstGeom>
          <a:ln w="762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6" name="Rak 35">
            <a:extLst>
              <a:ext uri="{FF2B5EF4-FFF2-40B4-BE49-F238E27FC236}">
                <a16:creationId xmlns:a16="http://schemas.microsoft.com/office/drawing/2014/main" id="{96595C0F-FB69-174B-806E-77D811B2CAED}"/>
              </a:ext>
            </a:extLst>
          </p:cNvPr>
          <p:cNvCxnSpPr>
            <a:cxnSpLocks/>
          </p:cNvCxnSpPr>
          <p:nvPr/>
        </p:nvCxnSpPr>
        <p:spPr>
          <a:xfrm flipV="1">
            <a:off x="4040280" y="1"/>
            <a:ext cx="265051" cy="6857999"/>
          </a:xfrm>
          <a:prstGeom prst="line">
            <a:avLst/>
          </a:prstGeom>
          <a:ln w="381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Rak 36">
            <a:extLst>
              <a:ext uri="{FF2B5EF4-FFF2-40B4-BE49-F238E27FC236}">
                <a16:creationId xmlns:a16="http://schemas.microsoft.com/office/drawing/2014/main" id="{47328015-B4C5-754A-9445-041CDF8C21A8}"/>
              </a:ext>
            </a:extLst>
          </p:cNvPr>
          <p:cNvCxnSpPr>
            <a:cxnSpLocks/>
          </p:cNvCxnSpPr>
          <p:nvPr/>
        </p:nvCxnSpPr>
        <p:spPr>
          <a:xfrm>
            <a:off x="7932291" y="0"/>
            <a:ext cx="166254" cy="6858000"/>
          </a:xfrm>
          <a:prstGeom prst="line">
            <a:avLst/>
          </a:prstGeom>
          <a:ln w="762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8" name="Rak 37">
            <a:extLst>
              <a:ext uri="{FF2B5EF4-FFF2-40B4-BE49-F238E27FC236}">
                <a16:creationId xmlns:a16="http://schemas.microsoft.com/office/drawing/2014/main" id="{CDC4E6A7-8859-D348-9469-C12937641964}"/>
              </a:ext>
            </a:extLst>
          </p:cNvPr>
          <p:cNvCxnSpPr>
            <a:cxnSpLocks/>
          </p:cNvCxnSpPr>
          <p:nvPr/>
        </p:nvCxnSpPr>
        <p:spPr>
          <a:xfrm flipV="1">
            <a:off x="7833494" y="1"/>
            <a:ext cx="265051" cy="6857999"/>
          </a:xfrm>
          <a:prstGeom prst="line">
            <a:avLst/>
          </a:prstGeom>
          <a:ln w="38100"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Platshållare för innehåll 2">
            <a:extLst>
              <a:ext uri="{FF2B5EF4-FFF2-40B4-BE49-F238E27FC236}">
                <a16:creationId xmlns:a16="http://schemas.microsoft.com/office/drawing/2014/main" id="{FD8C80CD-9395-4018-A9E6-DF966AB47B15}"/>
              </a:ext>
            </a:extLst>
          </p:cNvPr>
          <p:cNvSpPr>
            <a:spLocks noGrp="1"/>
          </p:cNvSpPr>
          <p:nvPr>
            <p:ph idx="24" hasCustomPrompt="1"/>
          </p:nvPr>
        </p:nvSpPr>
        <p:spPr>
          <a:xfrm>
            <a:off x="8202480" y="1530821"/>
            <a:ext cx="3371949" cy="4532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17" name="Platshållare för text 4">
            <a:extLst>
              <a:ext uri="{FF2B5EF4-FFF2-40B4-BE49-F238E27FC236}">
                <a16:creationId xmlns:a16="http://schemas.microsoft.com/office/drawing/2014/main" id="{C7C4DC8A-08CA-4EDC-9F72-4BF4A884844C}"/>
              </a:ext>
            </a:extLst>
          </p:cNvPr>
          <p:cNvSpPr>
            <a:spLocks noGrp="1"/>
          </p:cNvSpPr>
          <p:nvPr>
            <p:ph type="body" sz="quarter" idx="25" hasCustomPrompt="1"/>
          </p:nvPr>
        </p:nvSpPr>
        <p:spPr>
          <a:xfrm>
            <a:off x="8200331" y="775302"/>
            <a:ext cx="3388281"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målgrupp</a:t>
            </a:r>
          </a:p>
        </p:txBody>
      </p:sp>
      <p:sp>
        <p:nvSpPr>
          <p:cNvPr id="18" name="Platshållare för innehåll 2">
            <a:extLst>
              <a:ext uri="{FF2B5EF4-FFF2-40B4-BE49-F238E27FC236}">
                <a16:creationId xmlns:a16="http://schemas.microsoft.com/office/drawing/2014/main" id="{58C5CF3D-67EA-4155-B94F-9E59B7F5AA28}"/>
              </a:ext>
            </a:extLst>
          </p:cNvPr>
          <p:cNvSpPr>
            <a:spLocks noGrp="1"/>
          </p:cNvSpPr>
          <p:nvPr>
            <p:ph idx="26" hasCustomPrompt="1"/>
          </p:nvPr>
        </p:nvSpPr>
        <p:spPr>
          <a:xfrm>
            <a:off x="633902" y="1530821"/>
            <a:ext cx="3371949" cy="4532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19" name="Platshållare för text 4">
            <a:extLst>
              <a:ext uri="{FF2B5EF4-FFF2-40B4-BE49-F238E27FC236}">
                <a16:creationId xmlns:a16="http://schemas.microsoft.com/office/drawing/2014/main" id="{C12994AC-4287-4FCB-BCB3-21600AF5FBAF}"/>
              </a:ext>
            </a:extLst>
          </p:cNvPr>
          <p:cNvSpPr>
            <a:spLocks noGrp="1"/>
          </p:cNvSpPr>
          <p:nvPr>
            <p:ph type="body" sz="quarter" idx="27" hasCustomPrompt="1"/>
          </p:nvPr>
        </p:nvSpPr>
        <p:spPr>
          <a:xfrm>
            <a:off x="631753" y="775302"/>
            <a:ext cx="3388281"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bakgrund</a:t>
            </a:r>
          </a:p>
        </p:txBody>
      </p:sp>
    </p:spTree>
    <p:extLst>
      <p:ext uri="{BB962C8B-B14F-4D97-AF65-F5344CB8AC3E}">
        <p14:creationId xmlns:p14="http://schemas.microsoft.com/office/powerpoint/2010/main" val="28745502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secHead" preserve="1">
  <p:cSld name="Avsnittsrubrik">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512A97A8-837C-BB4F-A74B-2D5BF40445A8}"/>
              </a:ext>
            </a:extLst>
          </p:cNvPr>
          <p:cNvSpPr>
            <a:spLocks noGrp="1"/>
          </p:cNvSpPr>
          <p:nvPr>
            <p:ph type="title"/>
          </p:nvPr>
        </p:nvSpPr>
        <p:spPr>
          <a:xfrm>
            <a:off x="831850" y="1071563"/>
            <a:ext cx="10515600" cy="2852737"/>
          </a:xfrm>
        </p:spPr>
        <p:txBody>
          <a:bodyPr anchor="b"/>
          <a:lstStyle>
            <a:lvl1pPr algn="ctr">
              <a:defRPr sz="6000"/>
            </a:lvl1pPr>
          </a:lstStyle>
          <a:p>
            <a:r>
              <a:rPr lang="sv-SE"/>
              <a:t>Klicka här för att ändra mall för rubrikformat</a:t>
            </a:r>
          </a:p>
        </p:txBody>
      </p:sp>
      <p:sp>
        <p:nvSpPr>
          <p:cNvPr id="3" name="Platshållare för text 2">
            <a:extLst>
              <a:ext uri="{FF2B5EF4-FFF2-40B4-BE49-F238E27FC236}">
                <a16:creationId xmlns:a16="http://schemas.microsoft.com/office/drawing/2014/main" id="{3D44ECA7-FF4F-2A43-88F4-1AB92E9184A5}"/>
              </a:ext>
            </a:extLst>
          </p:cNvPr>
          <p:cNvSpPr>
            <a:spLocks noGrp="1"/>
          </p:cNvSpPr>
          <p:nvPr>
            <p:ph type="body" idx="1"/>
          </p:nvPr>
        </p:nvSpPr>
        <p:spPr>
          <a:xfrm>
            <a:off x="831850" y="3951289"/>
            <a:ext cx="10515600" cy="1306466"/>
          </a:xfrm>
        </p:spPr>
        <p:txBody>
          <a:bodyPr/>
          <a:lstStyle>
            <a:lvl1pPr marL="0" indent="0" algn="ctr">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sv-SE"/>
              <a:t>Klicka här för att ändra format på bakgrundstexten</a:t>
            </a:r>
          </a:p>
        </p:txBody>
      </p:sp>
      <p:sp>
        <p:nvSpPr>
          <p:cNvPr id="4" name="Platshållare för datum 3">
            <a:extLst>
              <a:ext uri="{FF2B5EF4-FFF2-40B4-BE49-F238E27FC236}">
                <a16:creationId xmlns:a16="http://schemas.microsoft.com/office/drawing/2014/main" id="{BC333AFA-1046-084A-9ABF-491AE1805FAF}"/>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497E09EF-AD35-1340-88B3-65EF5821F735}"/>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FE5C4C3-50A6-B34C-A54D-476A885D2EAB}"/>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8" name="Bildobjekt 7">
            <a:extLst>
              <a:ext uri="{FF2B5EF4-FFF2-40B4-BE49-F238E27FC236}">
                <a16:creationId xmlns:a16="http://schemas.microsoft.com/office/drawing/2014/main" id="{6125DF28-5A11-D94A-95E5-CEF322403374}"/>
              </a:ext>
            </a:extLst>
          </p:cNvPr>
          <p:cNvPicPr>
            <a:picLocks noChangeAspect="1"/>
          </p:cNvPicPr>
          <p:nvPr/>
        </p:nvPicPr>
        <p:blipFill>
          <a:blip r:embed="rId2"/>
          <a:stretch>
            <a:fillRect/>
          </a:stretch>
        </p:blipFill>
        <p:spPr>
          <a:xfrm>
            <a:off x="10763766" y="6310561"/>
            <a:ext cx="1167367" cy="410914"/>
          </a:xfrm>
          <a:prstGeom prst="rect">
            <a:avLst/>
          </a:prstGeom>
        </p:spPr>
      </p:pic>
      <p:cxnSp>
        <p:nvCxnSpPr>
          <p:cNvPr id="11" name="Rak 10">
            <a:extLst>
              <a:ext uri="{FF2B5EF4-FFF2-40B4-BE49-F238E27FC236}">
                <a16:creationId xmlns:a16="http://schemas.microsoft.com/office/drawing/2014/main" id="{0D6AEE70-98DA-6D48-8C6D-1627C3BFF284}"/>
              </a:ext>
            </a:extLst>
          </p:cNvPr>
          <p:cNvCxnSpPr>
            <a:cxnSpLocks/>
          </p:cNvCxnSpPr>
          <p:nvPr/>
        </p:nvCxnSpPr>
        <p:spPr>
          <a:xfrm>
            <a:off x="-292100" y="5583546"/>
            <a:ext cx="12614729" cy="339907"/>
          </a:xfrm>
          <a:prstGeom prst="line">
            <a:avLst/>
          </a:prstGeom>
          <a:ln w="152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Rak 11">
            <a:extLst>
              <a:ext uri="{FF2B5EF4-FFF2-40B4-BE49-F238E27FC236}">
                <a16:creationId xmlns:a16="http://schemas.microsoft.com/office/drawing/2014/main" id="{36BF5774-28B0-0F48-81DD-494ECF3D68F0}"/>
              </a:ext>
            </a:extLst>
          </p:cNvPr>
          <p:cNvCxnSpPr>
            <a:cxnSpLocks/>
          </p:cNvCxnSpPr>
          <p:nvPr/>
        </p:nvCxnSpPr>
        <p:spPr>
          <a:xfrm>
            <a:off x="-292100" y="5270500"/>
            <a:ext cx="12674600" cy="482999"/>
          </a:xfrm>
          <a:prstGeom prst="line">
            <a:avLst/>
          </a:prstGeom>
          <a:ln w="381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Rak 12">
            <a:extLst>
              <a:ext uri="{FF2B5EF4-FFF2-40B4-BE49-F238E27FC236}">
                <a16:creationId xmlns:a16="http://schemas.microsoft.com/office/drawing/2014/main" id="{F5EE0FEC-CC24-9B40-9D58-A7A488586611}"/>
              </a:ext>
            </a:extLst>
          </p:cNvPr>
          <p:cNvCxnSpPr>
            <a:cxnSpLocks/>
          </p:cNvCxnSpPr>
          <p:nvPr/>
        </p:nvCxnSpPr>
        <p:spPr>
          <a:xfrm>
            <a:off x="-292100" y="5531922"/>
            <a:ext cx="12674600" cy="0"/>
          </a:xfrm>
          <a:prstGeom prst="line">
            <a:avLst/>
          </a:prstGeom>
          <a:ln w="28575" cap="rnd">
            <a:solidFill>
              <a:schemeClr val="accent3"/>
            </a:solidFill>
          </a:ln>
        </p:spPr>
        <p:style>
          <a:lnRef idx="1">
            <a:schemeClr val="accent5"/>
          </a:lnRef>
          <a:fillRef idx="0">
            <a:schemeClr val="accent5"/>
          </a:fillRef>
          <a:effectRef idx="0">
            <a:schemeClr val="accent5"/>
          </a:effectRef>
          <a:fontRef idx="minor">
            <a:schemeClr val="tx1"/>
          </a:fontRef>
        </p:style>
      </p:cxnSp>
      <p:cxnSp>
        <p:nvCxnSpPr>
          <p:cNvPr id="14" name="Rak 13">
            <a:extLst>
              <a:ext uri="{FF2B5EF4-FFF2-40B4-BE49-F238E27FC236}">
                <a16:creationId xmlns:a16="http://schemas.microsoft.com/office/drawing/2014/main" id="{765292D1-8DF0-7349-A798-909151593BD1}"/>
              </a:ext>
            </a:extLst>
          </p:cNvPr>
          <p:cNvCxnSpPr>
            <a:cxnSpLocks/>
          </p:cNvCxnSpPr>
          <p:nvPr/>
        </p:nvCxnSpPr>
        <p:spPr>
          <a:xfrm flipV="1">
            <a:off x="-306614" y="5394838"/>
            <a:ext cx="12629243" cy="540079"/>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5" name="Rak 14">
            <a:extLst>
              <a:ext uri="{FF2B5EF4-FFF2-40B4-BE49-F238E27FC236}">
                <a16:creationId xmlns:a16="http://schemas.microsoft.com/office/drawing/2014/main" id="{302C15F6-0B9B-F441-8443-C300147E7EE3}"/>
              </a:ext>
            </a:extLst>
          </p:cNvPr>
          <p:cNvCxnSpPr>
            <a:cxnSpLocks/>
          </p:cNvCxnSpPr>
          <p:nvPr/>
        </p:nvCxnSpPr>
        <p:spPr>
          <a:xfrm flipV="1">
            <a:off x="-292100" y="5669007"/>
            <a:ext cx="12674600" cy="168986"/>
          </a:xfrm>
          <a:prstGeom prst="line">
            <a:avLst/>
          </a:prstGeom>
          <a:ln w="38100" cap="rnd">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309674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9_Rubrik och 3 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sp>
        <p:nvSpPr>
          <p:cNvPr id="21" name="Platshållare för innehåll 2">
            <a:extLst>
              <a:ext uri="{FF2B5EF4-FFF2-40B4-BE49-F238E27FC236}">
                <a16:creationId xmlns:a16="http://schemas.microsoft.com/office/drawing/2014/main" id="{86DE14AE-56CF-0046-92A0-483C7E4DF611}"/>
              </a:ext>
            </a:extLst>
          </p:cNvPr>
          <p:cNvSpPr>
            <a:spLocks noGrp="1"/>
          </p:cNvSpPr>
          <p:nvPr>
            <p:ph idx="19" hasCustomPrompt="1"/>
          </p:nvPr>
        </p:nvSpPr>
        <p:spPr>
          <a:xfrm>
            <a:off x="6611713" y="1530821"/>
            <a:ext cx="5030575" cy="4532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24" name="Platshållare för text 4">
            <a:extLst>
              <a:ext uri="{FF2B5EF4-FFF2-40B4-BE49-F238E27FC236}">
                <a16:creationId xmlns:a16="http://schemas.microsoft.com/office/drawing/2014/main" id="{4B0F8CE8-917D-CB45-ACA3-8145D9C3ABB6}"/>
              </a:ext>
            </a:extLst>
          </p:cNvPr>
          <p:cNvSpPr>
            <a:spLocks noGrp="1"/>
          </p:cNvSpPr>
          <p:nvPr>
            <p:ph type="body" sz="quarter" idx="20" hasCustomPrompt="1"/>
          </p:nvPr>
        </p:nvSpPr>
        <p:spPr>
          <a:xfrm>
            <a:off x="6607535" y="775302"/>
            <a:ext cx="5054940"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Rubrik</a:t>
            </a:r>
          </a:p>
        </p:txBody>
      </p:sp>
      <p:cxnSp>
        <p:nvCxnSpPr>
          <p:cNvPr id="35" name="Rak 34">
            <a:extLst>
              <a:ext uri="{FF2B5EF4-FFF2-40B4-BE49-F238E27FC236}">
                <a16:creationId xmlns:a16="http://schemas.microsoft.com/office/drawing/2014/main" id="{12073FBF-AF9D-D244-8577-4B08CE9AAAD1}"/>
              </a:ext>
            </a:extLst>
          </p:cNvPr>
          <p:cNvCxnSpPr>
            <a:cxnSpLocks/>
          </p:cNvCxnSpPr>
          <p:nvPr/>
        </p:nvCxnSpPr>
        <p:spPr>
          <a:xfrm>
            <a:off x="6104443" y="0"/>
            <a:ext cx="166254" cy="6858000"/>
          </a:xfrm>
          <a:prstGeom prst="line">
            <a:avLst/>
          </a:prstGeom>
          <a:ln w="762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6" name="Rak 35">
            <a:extLst>
              <a:ext uri="{FF2B5EF4-FFF2-40B4-BE49-F238E27FC236}">
                <a16:creationId xmlns:a16="http://schemas.microsoft.com/office/drawing/2014/main" id="{96595C0F-FB69-174B-806E-77D811B2CAED}"/>
              </a:ext>
            </a:extLst>
          </p:cNvPr>
          <p:cNvCxnSpPr>
            <a:cxnSpLocks/>
          </p:cNvCxnSpPr>
          <p:nvPr/>
        </p:nvCxnSpPr>
        <p:spPr>
          <a:xfrm flipV="1">
            <a:off x="6005646" y="1"/>
            <a:ext cx="265051" cy="6857999"/>
          </a:xfrm>
          <a:prstGeom prst="line">
            <a:avLst/>
          </a:prstGeom>
          <a:ln w="38100"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Platshållare för innehåll 2">
            <a:extLst>
              <a:ext uri="{FF2B5EF4-FFF2-40B4-BE49-F238E27FC236}">
                <a16:creationId xmlns:a16="http://schemas.microsoft.com/office/drawing/2014/main" id="{58C5CF3D-67EA-4155-B94F-9E59B7F5AA28}"/>
              </a:ext>
            </a:extLst>
          </p:cNvPr>
          <p:cNvSpPr>
            <a:spLocks noGrp="1"/>
          </p:cNvSpPr>
          <p:nvPr>
            <p:ph idx="26" hasCustomPrompt="1"/>
          </p:nvPr>
        </p:nvSpPr>
        <p:spPr>
          <a:xfrm>
            <a:off x="633901" y="1530821"/>
            <a:ext cx="5030729" cy="4532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19" name="Platshållare för text 4">
            <a:extLst>
              <a:ext uri="{FF2B5EF4-FFF2-40B4-BE49-F238E27FC236}">
                <a16:creationId xmlns:a16="http://schemas.microsoft.com/office/drawing/2014/main" id="{C12994AC-4287-4FCB-BCB3-21600AF5FBAF}"/>
              </a:ext>
            </a:extLst>
          </p:cNvPr>
          <p:cNvSpPr>
            <a:spLocks noGrp="1"/>
          </p:cNvSpPr>
          <p:nvPr>
            <p:ph type="body" sz="quarter" idx="27" hasCustomPrompt="1"/>
          </p:nvPr>
        </p:nvSpPr>
        <p:spPr>
          <a:xfrm>
            <a:off x="631753" y="775302"/>
            <a:ext cx="5055096"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Rubrik</a:t>
            </a:r>
          </a:p>
        </p:txBody>
      </p:sp>
    </p:spTree>
    <p:extLst>
      <p:ext uri="{BB962C8B-B14F-4D97-AF65-F5344CB8AC3E}">
        <p14:creationId xmlns:p14="http://schemas.microsoft.com/office/powerpoint/2010/main" val="112690808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8_Rubrik och 3 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sp>
        <p:nvSpPr>
          <p:cNvPr id="12" name="Platshållare för innehåll 2">
            <a:extLst>
              <a:ext uri="{FF2B5EF4-FFF2-40B4-BE49-F238E27FC236}">
                <a16:creationId xmlns:a16="http://schemas.microsoft.com/office/drawing/2014/main" id="{5FB87AD0-D8E1-FD47-8423-BF8BDF12F0BF}"/>
              </a:ext>
            </a:extLst>
          </p:cNvPr>
          <p:cNvSpPr>
            <a:spLocks noGrp="1"/>
          </p:cNvSpPr>
          <p:nvPr>
            <p:ph idx="1" hasCustomPrompt="1"/>
          </p:nvPr>
        </p:nvSpPr>
        <p:spPr>
          <a:xfrm>
            <a:off x="450037" y="1248762"/>
            <a:ext cx="3177920" cy="4517883"/>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5" name="Platshållare för text 4">
            <a:extLst>
              <a:ext uri="{FF2B5EF4-FFF2-40B4-BE49-F238E27FC236}">
                <a16:creationId xmlns:a16="http://schemas.microsoft.com/office/drawing/2014/main" id="{82B3CF54-BE64-D044-8A9D-EEB5D7CC296D}"/>
              </a:ext>
            </a:extLst>
          </p:cNvPr>
          <p:cNvSpPr>
            <a:spLocks noGrp="1"/>
          </p:cNvSpPr>
          <p:nvPr>
            <p:ph type="body" sz="quarter" idx="18" hasCustomPrompt="1"/>
          </p:nvPr>
        </p:nvSpPr>
        <p:spPr>
          <a:xfrm>
            <a:off x="0" y="441577"/>
            <a:ext cx="4077995" cy="463731"/>
          </a:xfrm>
          <a:solidFill>
            <a:schemeClr val="accent2"/>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sp>
        <p:nvSpPr>
          <p:cNvPr id="2" name="textruta 1">
            <a:extLst>
              <a:ext uri="{FF2B5EF4-FFF2-40B4-BE49-F238E27FC236}">
                <a16:creationId xmlns:a16="http://schemas.microsoft.com/office/drawing/2014/main" id="{3E10163F-E860-954E-89E8-F2BDCF110D35}"/>
              </a:ext>
            </a:extLst>
          </p:cNvPr>
          <p:cNvSpPr txBox="1"/>
          <p:nvPr/>
        </p:nvSpPr>
        <p:spPr>
          <a:xfrm>
            <a:off x="1357949" y="-1240222"/>
            <a:ext cx="2423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cxnSp>
        <p:nvCxnSpPr>
          <p:cNvPr id="26" name="Rak 25">
            <a:extLst>
              <a:ext uri="{FF2B5EF4-FFF2-40B4-BE49-F238E27FC236}">
                <a16:creationId xmlns:a16="http://schemas.microsoft.com/office/drawing/2014/main" id="{33EC665D-8838-834C-8983-D43AB43C0AD9}"/>
              </a:ext>
            </a:extLst>
          </p:cNvPr>
          <p:cNvCxnSpPr>
            <a:cxnSpLocks/>
          </p:cNvCxnSpPr>
          <p:nvPr/>
        </p:nvCxnSpPr>
        <p:spPr>
          <a:xfrm>
            <a:off x="8134997" y="915409"/>
            <a:ext cx="37849" cy="5164386"/>
          </a:xfrm>
          <a:prstGeom prst="line">
            <a:avLst/>
          </a:prstGeom>
          <a:ln w="31750">
            <a:solidFill>
              <a:schemeClr val="accent4"/>
            </a:solidFill>
            <a:prstDash val="sysDot"/>
          </a:ln>
        </p:spPr>
        <p:style>
          <a:lnRef idx="1">
            <a:schemeClr val="accent1"/>
          </a:lnRef>
          <a:fillRef idx="0">
            <a:schemeClr val="accent1"/>
          </a:fillRef>
          <a:effectRef idx="0">
            <a:schemeClr val="accent1"/>
          </a:effectRef>
          <a:fontRef idx="minor">
            <a:schemeClr val="tx1"/>
          </a:fontRef>
        </p:style>
      </p:cxnSp>
      <p:sp>
        <p:nvSpPr>
          <p:cNvPr id="29" name="Platshållare för text 4">
            <a:extLst>
              <a:ext uri="{FF2B5EF4-FFF2-40B4-BE49-F238E27FC236}">
                <a16:creationId xmlns:a16="http://schemas.microsoft.com/office/drawing/2014/main" id="{5F136BCD-92A5-224F-B889-744F6935ECFF}"/>
              </a:ext>
            </a:extLst>
          </p:cNvPr>
          <p:cNvSpPr>
            <a:spLocks noGrp="1"/>
          </p:cNvSpPr>
          <p:nvPr>
            <p:ph type="body" sz="quarter" idx="27" hasCustomPrompt="1"/>
          </p:nvPr>
        </p:nvSpPr>
        <p:spPr>
          <a:xfrm>
            <a:off x="4057002" y="441577"/>
            <a:ext cx="4077995" cy="463731"/>
          </a:xfrm>
          <a:solidFill>
            <a:schemeClr val="accent3"/>
          </a:solidFill>
          <a:ln>
            <a:noFill/>
          </a:ln>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sp>
        <p:nvSpPr>
          <p:cNvPr id="30" name="Platshållare för text 4">
            <a:extLst>
              <a:ext uri="{FF2B5EF4-FFF2-40B4-BE49-F238E27FC236}">
                <a16:creationId xmlns:a16="http://schemas.microsoft.com/office/drawing/2014/main" id="{0D00DC44-8F82-3144-9E62-315E968C7FF0}"/>
              </a:ext>
            </a:extLst>
          </p:cNvPr>
          <p:cNvSpPr>
            <a:spLocks noGrp="1"/>
          </p:cNvSpPr>
          <p:nvPr>
            <p:ph type="body" sz="quarter" idx="28" hasCustomPrompt="1"/>
          </p:nvPr>
        </p:nvSpPr>
        <p:spPr>
          <a:xfrm>
            <a:off x="8134997" y="441576"/>
            <a:ext cx="4077995" cy="463731"/>
          </a:xfrm>
          <a:solidFill>
            <a:schemeClr val="accent4"/>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cxnSp>
        <p:nvCxnSpPr>
          <p:cNvPr id="31" name="Rak 30">
            <a:extLst>
              <a:ext uri="{FF2B5EF4-FFF2-40B4-BE49-F238E27FC236}">
                <a16:creationId xmlns:a16="http://schemas.microsoft.com/office/drawing/2014/main" id="{79E1D8EC-DA7B-5543-B771-4A65DCE9B779}"/>
              </a:ext>
            </a:extLst>
          </p:cNvPr>
          <p:cNvCxnSpPr>
            <a:cxnSpLocks/>
          </p:cNvCxnSpPr>
          <p:nvPr/>
        </p:nvCxnSpPr>
        <p:spPr>
          <a:xfrm>
            <a:off x="4048124" y="925512"/>
            <a:ext cx="18071" cy="5164386"/>
          </a:xfrm>
          <a:prstGeom prst="line">
            <a:avLst/>
          </a:prstGeom>
          <a:ln w="31750">
            <a:solidFill>
              <a:schemeClr val="accent2"/>
            </a:solidFill>
            <a:prstDash val="sysDot"/>
          </a:ln>
        </p:spPr>
        <p:style>
          <a:lnRef idx="1">
            <a:schemeClr val="accent1"/>
          </a:lnRef>
          <a:fillRef idx="0">
            <a:schemeClr val="accent1"/>
          </a:fillRef>
          <a:effectRef idx="0">
            <a:schemeClr val="accent1"/>
          </a:effectRef>
          <a:fontRef idx="minor">
            <a:schemeClr val="tx1"/>
          </a:fontRef>
        </p:style>
      </p:cxnSp>
      <p:sp>
        <p:nvSpPr>
          <p:cNvPr id="32" name="Platshållare för innehåll 2">
            <a:extLst>
              <a:ext uri="{FF2B5EF4-FFF2-40B4-BE49-F238E27FC236}">
                <a16:creationId xmlns:a16="http://schemas.microsoft.com/office/drawing/2014/main" id="{BC49D5E9-FB05-6D41-A8CF-D037ED541934}"/>
              </a:ext>
            </a:extLst>
          </p:cNvPr>
          <p:cNvSpPr>
            <a:spLocks noGrp="1"/>
          </p:cNvSpPr>
          <p:nvPr>
            <p:ph idx="29" hasCustomPrompt="1"/>
          </p:nvPr>
        </p:nvSpPr>
        <p:spPr>
          <a:xfrm>
            <a:off x="4507039" y="1248763"/>
            <a:ext cx="3177920" cy="4517883"/>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33" name="Platshållare för innehåll 2">
            <a:extLst>
              <a:ext uri="{FF2B5EF4-FFF2-40B4-BE49-F238E27FC236}">
                <a16:creationId xmlns:a16="http://schemas.microsoft.com/office/drawing/2014/main" id="{C8F07304-2ACB-4143-AE6E-548504C35D17}"/>
              </a:ext>
            </a:extLst>
          </p:cNvPr>
          <p:cNvSpPr>
            <a:spLocks noGrp="1"/>
          </p:cNvSpPr>
          <p:nvPr>
            <p:ph idx="30" hasCustomPrompt="1"/>
          </p:nvPr>
        </p:nvSpPr>
        <p:spPr>
          <a:xfrm>
            <a:off x="8551607" y="1248763"/>
            <a:ext cx="3177920" cy="4517883"/>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Tree>
    <p:extLst>
      <p:ext uri="{BB962C8B-B14F-4D97-AF65-F5344CB8AC3E}">
        <p14:creationId xmlns:p14="http://schemas.microsoft.com/office/powerpoint/2010/main" val="5086545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11_Rubrik och 3 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sp>
        <p:nvSpPr>
          <p:cNvPr id="12" name="Platshållare för innehåll 2">
            <a:extLst>
              <a:ext uri="{FF2B5EF4-FFF2-40B4-BE49-F238E27FC236}">
                <a16:creationId xmlns:a16="http://schemas.microsoft.com/office/drawing/2014/main" id="{5FB87AD0-D8E1-FD47-8423-BF8BDF12F0BF}"/>
              </a:ext>
            </a:extLst>
          </p:cNvPr>
          <p:cNvSpPr>
            <a:spLocks noGrp="1"/>
          </p:cNvSpPr>
          <p:nvPr>
            <p:ph idx="1" hasCustomPrompt="1"/>
          </p:nvPr>
        </p:nvSpPr>
        <p:spPr>
          <a:xfrm>
            <a:off x="486790" y="2509391"/>
            <a:ext cx="3177920" cy="3541159"/>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5" name="Platshållare för text 4">
            <a:extLst>
              <a:ext uri="{FF2B5EF4-FFF2-40B4-BE49-F238E27FC236}">
                <a16:creationId xmlns:a16="http://schemas.microsoft.com/office/drawing/2014/main" id="{82B3CF54-BE64-D044-8A9D-EEB5D7CC296D}"/>
              </a:ext>
            </a:extLst>
          </p:cNvPr>
          <p:cNvSpPr>
            <a:spLocks noGrp="1"/>
          </p:cNvSpPr>
          <p:nvPr>
            <p:ph type="body" sz="quarter" idx="18" hasCustomPrompt="1"/>
          </p:nvPr>
        </p:nvSpPr>
        <p:spPr>
          <a:xfrm>
            <a:off x="3886" y="1702206"/>
            <a:ext cx="4077995" cy="463731"/>
          </a:xfrm>
          <a:solidFill>
            <a:schemeClr val="accent2"/>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sp>
        <p:nvSpPr>
          <p:cNvPr id="2" name="textruta 1">
            <a:extLst>
              <a:ext uri="{FF2B5EF4-FFF2-40B4-BE49-F238E27FC236}">
                <a16:creationId xmlns:a16="http://schemas.microsoft.com/office/drawing/2014/main" id="{3E10163F-E860-954E-89E8-F2BDCF110D35}"/>
              </a:ext>
            </a:extLst>
          </p:cNvPr>
          <p:cNvSpPr txBox="1"/>
          <p:nvPr/>
        </p:nvSpPr>
        <p:spPr>
          <a:xfrm>
            <a:off x="1357949" y="-1240222"/>
            <a:ext cx="2423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cxnSp>
        <p:nvCxnSpPr>
          <p:cNvPr id="26" name="Rak 25">
            <a:extLst>
              <a:ext uri="{FF2B5EF4-FFF2-40B4-BE49-F238E27FC236}">
                <a16:creationId xmlns:a16="http://schemas.microsoft.com/office/drawing/2014/main" id="{33EC665D-8838-834C-8983-D43AB43C0AD9}"/>
              </a:ext>
            </a:extLst>
          </p:cNvPr>
          <p:cNvCxnSpPr>
            <a:cxnSpLocks/>
          </p:cNvCxnSpPr>
          <p:nvPr/>
        </p:nvCxnSpPr>
        <p:spPr>
          <a:xfrm>
            <a:off x="8138883" y="2176038"/>
            <a:ext cx="0" cy="3913860"/>
          </a:xfrm>
          <a:prstGeom prst="line">
            <a:avLst/>
          </a:prstGeom>
          <a:ln w="31750">
            <a:solidFill>
              <a:schemeClr val="accent4"/>
            </a:solidFill>
            <a:prstDash val="sysDot"/>
          </a:ln>
        </p:spPr>
        <p:style>
          <a:lnRef idx="1">
            <a:schemeClr val="accent1"/>
          </a:lnRef>
          <a:fillRef idx="0">
            <a:schemeClr val="accent1"/>
          </a:fillRef>
          <a:effectRef idx="0">
            <a:schemeClr val="accent1"/>
          </a:effectRef>
          <a:fontRef idx="minor">
            <a:schemeClr val="tx1"/>
          </a:fontRef>
        </p:style>
      </p:cxnSp>
      <p:sp>
        <p:nvSpPr>
          <p:cNvPr id="29" name="Platshållare för text 4">
            <a:extLst>
              <a:ext uri="{FF2B5EF4-FFF2-40B4-BE49-F238E27FC236}">
                <a16:creationId xmlns:a16="http://schemas.microsoft.com/office/drawing/2014/main" id="{5F136BCD-92A5-224F-B889-744F6935ECFF}"/>
              </a:ext>
            </a:extLst>
          </p:cNvPr>
          <p:cNvSpPr>
            <a:spLocks noGrp="1"/>
          </p:cNvSpPr>
          <p:nvPr>
            <p:ph type="body" sz="quarter" idx="27" hasCustomPrompt="1"/>
          </p:nvPr>
        </p:nvSpPr>
        <p:spPr>
          <a:xfrm>
            <a:off x="4060888" y="1702206"/>
            <a:ext cx="4077995" cy="463731"/>
          </a:xfrm>
          <a:solidFill>
            <a:schemeClr val="accent3"/>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sp>
        <p:nvSpPr>
          <p:cNvPr id="30" name="Platshållare för text 4">
            <a:extLst>
              <a:ext uri="{FF2B5EF4-FFF2-40B4-BE49-F238E27FC236}">
                <a16:creationId xmlns:a16="http://schemas.microsoft.com/office/drawing/2014/main" id="{0D00DC44-8F82-3144-9E62-315E968C7FF0}"/>
              </a:ext>
            </a:extLst>
          </p:cNvPr>
          <p:cNvSpPr>
            <a:spLocks noGrp="1"/>
          </p:cNvSpPr>
          <p:nvPr>
            <p:ph type="body" sz="quarter" idx="28" hasCustomPrompt="1"/>
          </p:nvPr>
        </p:nvSpPr>
        <p:spPr>
          <a:xfrm>
            <a:off x="8138883" y="1702205"/>
            <a:ext cx="4077995" cy="463731"/>
          </a:xfrm>
          <a:solidFill>
            <a:schemeClr val="accent4"/>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cxnSp>
        <p:nvCxnSpPr>
          <p:cNvPr id="31" name="Rak 30">
            <a:extLst>
              <a:ext uri="{FF2B5EF4-FFF2-40B4-BE49-F238E27FC236}">
                <a16:creationId xmlns:a16="http://schemas.microsoft.com/office/drawing/2014/main" id="{79E1D8EC-DA7B-5543-B771-4A65DCE9B779}"/>
              </a:ext>
            </a:extLst>
          </p:cNvPr>
          <p:cNvCxnSpPr>
            <a:cxnSpLocks/>
          </p:cNvCxnSpPr>
          <p:nvPr/>
        </p:nvCxnSpPr>
        <p:spPr>
          <a:xfrm>
            <a:off x="4052010" y="2186141"/>
            <a:ext cx="0" cy="3903757"/>
          </a:xfrm>
          <a:prstGeom prst="line">
            <a:avLst/>
          </a:prstGeom>
          <a:ln w="31750">
            <a:solidFill>
              <a:schemeClr val="accent2"/>
            </a:solidFill>
            <a:prstDash val="sysDot"/>
          </a:ln>
        </p:spPr>
        <p:style>
          <a:lnRef idx="1">
            <a:schemeClr val="accent1"/>
          </a:lnRef>
          <a:fillRef idx="0">
            <a:schemeClr val="accent1"/>
          </a:fillRef>
          <a:effectRef idx="0">
            <a:schemeClr val="accent1"/>
          </a:effectRef>
          <a:fontRef idx="minor">
            <a:schemeClr val="tx1"/>
          </a:fontRef>
        </p:style>
      </p:cxnSp>
      <p:sp>
        <p:nvSpPr>
          <p:cNvPr id="32" name="Platshållare för innehåll 2">
            <a:extLst>
              <a:ext uri="{FF2B5EF4-FFF2-40B4-BE49-F238E27FC236}">
                <a16:creationId xmlns:a16="http://schemas.microsoft.com/office/drawing/2014/main" id="{BC49D5E9-FB05-6D41-A8CF-D037ED541934}"/>
              </a:ext>
            </a:extLst>
          </p:cNvPr>
          <p:cNvSpPr>
            <a:spLocks noGrp="1"/>
          </p:cNvSpPr>
          <p:nvPr>
            <p:ph idx="29" hasCustomPrompt="1"/>
          </p:nvPr>
        </p:nvSpPr>
        <p:spPr>
          <a:xfrm>
            <a:off x="4510925" y="2509393"/>
            <a:ext cx="3177920" cy="3541158"/>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33" name="Platshållare för innehåll 2">
            <a:extLst>
              <a:ext uri="{FF2B5EF4-FFF2-40B4-BE49-F238E27FC236}">
                <a16:creationId xmlns:a16="http://schemas.microsoft.com/office/drawing/2014/main" id="{C8F07304-2ACB-4143-AE6E-548504C35D17}"/>
              </a:ext>
            </a:extLst>
          </p:cNvPr>
          <p:cNvSpPr>
            <a:spLocks noGrp="1"/>
          </p:cNvSpPr>
          <p:nvPr>
            <p:ph idx="30" hasCustomPrompt="1"/>
          </p:nvPr>
        </p:nvSpPr>
        <p:spPr>
          <a:xfrm>
            <a:off x="8579727" y="2509391"/>
            <a:ext cx="3177920" cy="3541159"/>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6" name="Rubrik 5">
            <a:extLst>
              <a:ext uri="{FF2B5EF4-FFF2-40B4-BE49-F238E27FC236}">
                <a16:creationId xmlns:a16="http://schemas.microsoft.com/office/drawing/2014/main" id="{4386FE6B-0A7F-467C-92EC-55EC0D0B7FB6}"/>
              </a:ext>
            </a:extLst>
          </p:cNvPr>
          <p:cNvSpPr>
            <a:spLocks noGrp="1"/>
          </p:cNvSpPr>
          <p:nvPr>
            <p:ph type="title"/>
          </p:nvPr>
        </p:nvSpPr>
        <p:spPr/>
        <p:txBody>
          <a:bodyPr/>
          <a:lstStyle/>
          <a:p>
            <a:r>
              <a:rPr lang="sv-SE"/>
              <a:t>Klicka här för att ändra mall för rubrikformat</a:t>
            </a:r>
          </a:p>
        </p:txBody>
      </p:sp>
    </p:spTree>
    <p:extLst>
      <p:ext uri="{BB962C8B-B14F-4D97-AF65-F5344CB8AC3E}">
        <p14:creationId xmlns:p14="http://schemas.microsoft.com/office/powerpoint/2010/main" val="359023063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1_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809367" y="285255"/>
            <a:ext cx="10515600" cy="698800"/>
          </a:xfrm>
        </p:spPr>
        <p:txBody>
          <a:bodyPr anchor="b">
            <a:normAutofit/>
          </a:bodyPr>
          <a:lstStyle>
            <a:lvl1pPr algn="ctr">
              <a:defRPr sz="2000"/>
            </a:lvl1p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1A14836F-C94C-E34D-8DD8-1CF5A50CFBE0}"/>
              </a:ext>
            </a:extLst>
          </p:cNvPr>
          <p:cNvSpPr>
            <a:spLocks noGrp="1"/>
          </p:cNvSpPr>
          <p:nvPr>
            <p:ph idx="1"/>
          </p:nvPr>
        </p:nvSpPr>
        <p:spPr>
          <a:xfrm>
            <a:off x="809367" y="4018535"/>
            <a:ext cx="10515600" cy="698800"/>
          </a:xfrm>
        </p:spPr>
        <p:txBody>
          <a:bodyPr/>
          <a:lstStyle>
            <a:lvl1pPr marL="0" indent="0" algn="ctr">
              <a:buNone/>
              <a:defRPr/>
            </a:lvl1pPr>
          </a:lstStyle>
          <a:p>
            <a:pPr lvl="0"/>
            <a:r>
              <a:rPr lang="sv-SE"/>
              <a:t>Klicka här för att ändra format på bakgrundstexten</a:t>
            </a: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310561"/>
            <a:ext cx="1167367" cy="410914"/>
          </a:xfrm>
          <a:prstGeom prst="rect">
            <a:avLst/>
          </a:prstGeom>
        </p:spPr>
      </p:pic>
      <p:cxnSp>
        <p:nvCxnSpPr>
          <p:cNvPr id="14" name="Rak 13">
            <a:extLst>
              <a:ext uri="{FF2B5EF4-FFF2-40B4-BE49-F238E27FC236}">
                <a16:creationId xmlns:a16="http://schemas.microsoft.com/office/drawing/2014/main" id="{7C02B763-3ACC-F946-8E0B-C6C62AF668C9}"/>
              </a:ext>
            </a:extLst>
          </p:cNvPr>
          <p:cNvCxnSpPr>
            <a:cxnSpLocks/>
          </p:cNvCxnSpPr>
          <p:nvPr/>
        </p:nvCxnSpPr>
        <p:spPr>
          <a:xfrm>
            <a:off x="-57665" y="5300263"/>
            <a:ext cx="12249665" cy="469657"/>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 name="Rak 14">
            <a:extLst>
              <a:ext uri="{FF2B5EF4-FFF2-40B4-BE49-F238E27FC236}">
                <a16:creationId xmlns:a16="http://schemas.microsoft.com/office/drawing/2014/main" id="{71F512CC-2753-5140-B78E-26A8E67B37CA}"/>
              </a:ext>
            </a:extLst>
          </p:cNvPr>
          <p:cNvCxnSpPr>
            <a:cxnSpLocks/>
          </p:cNvCxnSpPr>
          <p:nvPr/>
        </p:nvCxnSpPr>
        <p:spPr>
          <a:xfrm>
            <a:off x="-57665" y="5450756"/>
            <a:ext cx="12249665" cy="98194"/>
          </a:xfrm>
          <a:prstGeom prst="line">
            <a:avLst/>
          </a:prstGeom>
          <a:ln w="28575">
            <a:solidFill>
              <a:schemeClr val="accent2"/>
            </a:solidFill>
          </a:ln>
        </p:spPr>
        <p:style>
          <a:lnRef idx="1">
            <a:schemeClr val="accent5"/>
          </a:lnRef>
          <a:fillRef idx="0">
            <a:schemeClr val="accent5"/>
          </a:fillRef>
          <a:effectRef idx="0">
            <a:schemeClr val="accent5"/>
          </a:effectRef>
          <a:fontRef idx="minor">
            <a:schemeClr val="tx1"/>
          </a:fontRef>
        </p:style>
      </p:cxnSp>
      <p:sp>
        <p:nvSpPr>
          <p:cNvPr id="16" name="Platshållare för innehåll 2">
            <a:extLst>
              <a:ext uri="{FF2B5EF4-FFF2-40B4-BE49-F238E27FC236}">
                <a16:creationId xmlns:a16="http://schemas.microsoft.com/office/drawing/2014/main" id="{345D8B4C-4569-F641-8CAA-D609FB1AFFB0}"/>
              </a:ext>
            </a:extLst>
          </p:cNvPr>
          <p:cNvSpPr>
            <a:spLocks noGrp="1"/>
          </p:cNvSpPr>
          <p:nvPr>
            <p:ph idx="10"/>
          </p:nvPr>
        </p:nvSpPr>
        <p:spPr>
          <a:xfrm>
            <a:off x="2059" y="5823158"/>
            <a:ext cx="12130216" cy="410914"/>
          </a:xfrm>
        </p:spPr>
        <p:txBody>
          <a:bodyPr>
            <a:normAutofit/>
          </a:bodyPr>
          <a:lstStyle>
            <a:lvl1pPr marL="0" indent="0" algn="ctr">
              <a:buNone/>
              <a:defRPr sz="1400"/>
            </a:lvl1pPr>
          </a:lstStyle>
          <a:p>
            <a:pPr lvl="0"/>
            <a:r>
              <a:rPr lang="sv-SE"/>
              <a:t>Klicka här för att ändra format på bakgrundstexten</a:t>
            </a:r>
          </a:p>
        </p:txBody>
      </p:sp>
      <p:sp>
        <p:nvSpPr>
          <p:cNvPr id="10" name="Platshållare för innehåll 2">
            <a:extLst>
              <a:ext uri="{FF2B5EF4-FFF2-40B4-BE49-F238E27FC236}">
                <a16:creationId xmlns:a16="http://schemas.microsoft.com/office/drawing/2014/main" id="{76064E48-6DD4-3A46-8E8F-BC89C84A2BE2}"/>
              </a:ext>
            </a:extLst>
          </p:cNvPr>
          <p:cNvSpPr>
            <a:spLocks noGrp="1"/>
          </p:cNvSpPr>
          <p:nvPr>
            <p:ph idx="11" hasCustomPrompt="1"/>
          </p:nvPr>
        </p:nvSpPr>
        <p:spPr>
          <a:xfrm>
            <a:off x="2986443" y="1327143"/>
            <a:ext cx="6161448" cy="2420324"/>
          </a:xfrm>
        </p:spPr>
        <p:txBody>
          <a:bodyPr>
            <a:noAutofit/>
          </a:bodyPr>
          <a:lstStyle>
            <a:lvl1pPr marL="0" indent="0" algn="ctr">
              <a:buNone/>
              <a:defRPr sz="20400">
                <a:solidFill>
                  <a:schemeClr val="accent2"/>
                </a:solidFill>
                <a:latin typeface="+mj-lt"/>
              </a:defRPr>
            </a:lvl1pPr>
          </a:lstStyle>
          <a:p>
            <a:pPr lvl="0"/>
            <a:r>
              <a:rPr lang="sv-SE"/>
              <a:t>XX %</a:t>
            </a:r>
          </a:p>
        </p:txBody>
      </p:sp>
    </p:spTree>
    <p:extLst>
      <p:ext uri="{BB962C8B-B14F-4D97-AF65-F5344CB8AC3E}">
        <p14:creationId xmlns:p14="http://schemas.microsoft.com/office/powerpoint/2010/main" val="327672313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 preserve="1">
  <p:cSld name="5_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838200" y="365125"/>
            <a:ext cx="10515600" cy="1325563"/>
          </a:xfrm>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1A14836F-C94C-E34D-8DD8-1CF5A50CFBE0}"/>
              </a:ext>
            </a:extLst>
          </p:cNvPr>
          <p:cNvSpPr>
            <a:spLocks noGrp="1"/>
          </p:cNvSpPr>
          <p:nvPr>
            <p:ph idx="1"/>
          </p:nvPr>
        </p:nvSpPr>
        <p:spPr>
          <a:xfrm>
            <a:off x="838200" y="1825625"/>
            <a:ext cx="10515600"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310561"/>
            <a:ext cx="1167367" cy="410914"/>
          </a:xfrm>
          <a:prstGeom prst="rect">
            <a:avLst/>
          </a:prstGeom>
        </p:spPr>
      </p:pic>
    </p:spTree>
    <p:extLst>
      <p:ext uri="{BB962C8B-B14F-4D97-AF65-F5344CB8AC3E}">
        <p14:creationId xmlns:p14="http://schemas.microsoft.com/office/powerpoint/2010/main" val="391043742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Endast rubrik">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414EDE4A-2D50-AC4A-A4F3-C7BDBE6FAC9B}"/>
              </a:ext>
            </a:extLst>
          </p:cNvPr>
          <p:cNvSpPr>
            <a:spLocks noGrp="1"/>
          </p:cNvSpPr>
          <p:nvPr>
            <p:ph type="title"/>
          </p:nvPr>
        </p:nvSpPr>
        <p:spPr/>
        <p:txBody>
          <a:bodyPr/>
          <a:lstStyle/>
          <a:p>
            <a:r>
              <a:rPr lang="sv-SE"/>
              <a:t>Klicka här för att ändra mall för rubrikformat</a:t>
            </a:r>
          </a:p>
        </p:txBody>
      </p:sp>
      <p:sp>
        <p:nvSpPr>
          <p:cNvPr id="6" name="Platshållare för datum 3">
            <a:extLst>
              <a:ext uri="{FF2B5EF4-FFF2-40B4-BE49-F238E27FC236}">
                <a16:creationId xmlns:a16="http://schemas.microsoft.com/office/drawing/2014/main" id="{87C20582-7A38-7649-879C-1762B0210ABF}"/>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7" name="Platshållare för sidfot 4">
            <a:extLst>
              <a:ext uri="{FF2B5EF4-FFF2-40B4-BE49-F238E27FC236}">
                <a16:creationId xmlns:a16="http://schemas.microsoft.com/office/drawing/2014/main" id="{F436FC21-110F-3C46-A816-A1C250DB04BF}"/>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8" name="Platshållare för bildnummer 5">
            <a:extLst>
              <a:ext uri="{FF2B5EF4-FFF2-40B4-BE49-F238E27FC236}">
                <a16:creationId xmlns:a16="http://schemas.microsoft.com/office/drawing/2014/main" id="{0BA3BCC2-4272-024B-B9C7-A0F90057862D}"/>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9" name="Bildobjekt 8">
            <a:extLst>
              <a:ext uri="{FF2B5EF4-FFF2-40B4-BE49-F238E27FC236}">
                <a16:creationId xmlns:a16="http://schemas.microsoft.com/office/drawing/2014/main" id="{0711FA39-0E30-B04D-9BE4-444EC44BC4AF}"/>
              </a:ext>
            </a:extLst>
          </p:cNvPr>
          <p:cNvPicPr>
            <a:picLocks noChangeAspect="1"/>
          </p:cNvPicPr>
          <p:nvPr/>
        </p:nvPicPr>
        <p:blipFill>
          <a:blip r:embed="rId2"/>
          <a:stretch>
            <a:fillRect/>
          </a:stretch>
        </p:blipFill>
        <p:spPr>
          <a:xfrm>
            <a:off x="10763766" y="6310561"/>
            <a:ext cx="1167367" cy="410914"/>
          </a:xfrm>
          <a:prstGeom prst="rect">
            <a:avLst/>
          </a:prstGeom>
        </p:spPr>
      </p:pic>
    </p:spTree>
    <p:extLst>
      <p:ext uri="{BB962C8B-B14F-4D97-AF65-F5344CB8AC3E}">
        <p14:creationId xmlns:p14="http://schemas.microsoft.com/office/powerpoint/2010/main" val="357691997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Obj" preserve="1">
  <p:cSld name="Två delar">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F5D3B19B-67AF-0846-9C88-F29EA335A2B4}"/>
              </a:ext>
            </a:extLst>
          </p:cNvPr>
          <p:cNvSpPr>
            <a:spLocks noGrp="1"/>
          </p:cNvSpPr>
          <p:nvPr>
            <p:ph type="title"/>
          </p:nvPr>
        </p:nvSpPr>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44202A76-EA8A-4448-8DF9-4B76DC7998E6}"/>
              </a:ext>
            </a:extLst>
          </p:cNvPr>
          <p:cNvSpPr>
            <a:spLocks noGrp="1"/>
          </p:cNvSpPr>
          <p:nvPr>
            <p:ph sz="half" idx="1"/>
          </p:nvPr>
        </p:nvSpPr>
        <p:spPr>
          <a:xfrm>
            <a:off x="838200" y="1825625"/>
            <a:ext cx="5181600"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innehåll 3">
            <a:extLst>
              <a:ext uri="{FF2B5EF4-FFF2-40B4-BE49-F238E27FC236}">
                <a16:creationId xmlns:a16="http://schemas.microsoft.com/office/drawing/2014/main" id="{A1323012-703B-7249-9B50-CDE308B3BA47}"/>
              </a:ext>
            </a:extLst>
          </p:cNvPr>
          <p:cNvSpPr>
            <a:spLocks noGrp="1"/>
          </p:cNvSpPr>
          <p:nvPr>
            <p:ph sz="half" idx="2"/>
          </p:nvPr>
        </p:nvSpPr>
        <p:spPr>
          <a:xfrm>
            <a:off x="6172200" y="1825625"/>
            <a:ext cx="5181600"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9" name="Platshållare för datum 3">
            <a:extLst>
              <a:ext uri="{FF2B5EF4-FFF2-40B4-BE49-F238E27FC236}">
                <a16:creationId xmlns:a16="http://schemas.microsoft.com/office/drawing/2014/main" id="{177E8B32-3870-1F4A-801F-FA9CA9C1B8CE}"/>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sidfot 4">
            <a:extLst>
              <a:ext uri="{FF2B5EF4-FFF2-40B4-BE49-F238E27FC236}">
                <a16:creationId xmlns:a16="http://schemas.microsoft.com/office/drawing/2014/main" id="{4E520D17-4551-2C4D-8F75-55418373D41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1" name="Platshållare för bildnummer 5">
            <a:extLst>
              <a:ext uri="{FF2B5EF4-FFF2-40B4-BE49-F238E27FC236}">
                <a16:creationId xmlns:a16="http://schemas.microsoft.com/office/drawing/2014/main" id="{8F3CEFF2-118A-0544-939D-64E59D763BD3}"/>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2" name="Bildobjekt 11">
            <a:extLst>
              <a:ext uri="{FF2B5EF4-FFF2-40B4-BE49-F238E27FC236}">
                <a16:creationId xmlns:a16="http://schemas.microsoft.com/office/drawing/2014/main" id="{675EAB61-8688-794F-81B6-AF22DCA11CC4}"/>
              </a:ext>
            </a:extLst>
          </p:cNvPr>
          <p:cNvPicPr>
            <a:picLocks noChangeAspect="1"/>
          </p:cNvPicPr>
          <p:nvPr/>
        </p:nvPicPr>
        <p:blipFill>
          <a:blip r:embed="rId2"/>
          <a:stretch>
            <a:fillRect/>
          </a:stretch>
        </p:blipFill>
        <p:spPr>
          <a:xfrm>
            <a:off x="10763766" y="6310561"/>
            <a:ext cx="1167367" cy="410914"/>
          </a:xfrm>
          <a:prstGeom prst="rect">
            <a:avLst/>
          </a:prstGeom>
        </p:spPr>
      </p:pic>
    </p:spTree>
    <p:extLst>
      <p:ext uri="{BB962C8B-B14F-4D97-AF65-F5344CB8AC3E}">
        <p14:creationId xmlns:p14="http://schemas.microsoft.com/office/powerpoint/2010/main" val="222663283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3_SKALFRÅGOR_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5F6B4DFA-5151-3A48-B08C-C6850C313624}"/>
              </a:ext>
            </a:extLst>
          </p:cNvPr>
          <p:cNvSpPr>
            <a:spLocks noGrp="1"/>
          </p:cNvSpPr>
          <p:nvPr>
            <p:ph type="title" hasCustomPrompt="1"/>
          </p:nvPr>
        </p:nvSpPr>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587903FC-09E0-1C45-8A48-6BC47A509A17}"/>
              </a:ext>
            </a:extLst>
          </p:cNvPr>
          <p:cNvSpPr>
            <a:spLocks noGrp="1"/>
          </p:cNvSpPr>
          <p:nvPr>
            <p:ph idx="1"/>
          </p:nvPr>
        </p:nvSpPr>
        <p:spPr>
          <a:xfrm>
            <a:off x="838200" y="1825625"/>
            <a:ext cx="8142249"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a:extLst>
              <a:ext uri="{FF2B5EF4-FFF2-40B4-BE49-F238E27FC236}">
                <a16:creationId xmlns:a16="http://schemas.microsoft.com/office/drawing/2014/main" id="{B9C9BF74-276B-0B41-A0BB-4EFCD9D8E47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3B36C51-5841-DE41-AEE8-D0F1038B2FAC}"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45F574A9-57AA-F14A-B907-C170BFC2F28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B1C8DAD-085B-E142-93EA-FAE1A272CE3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CE435A-6DF5-7941-898C-08DA68618E38}"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7" name="Platshållare för text 2">
            <a:extLst>
              <a:ext uri="{FF2B5EF4-FFF2-40B4-BE49-F238E27FC236}">
                <a16:creationId xmlns:a16="http://schemas.microsoft.com/office/drawing/2014/main" id="{E08648F2-895E-EA42-9DCC-7B811548704C}"/>
              </a:ext>
            </a:extLst>
          </p:cNvPr>
          <p:cNvSpPr>
            <a:spLocks noGrp="1"/>
          </p:cNvSpPr>
          <p:nvPr>
            <p:ph type="body" sz="quarter" idx="18" hasCustomPrompt="1"/>
          </p:nvPr>
        </p:nvSpPr>
        <p:spPr>
          <a:xfrm>
            <a:off x="9240482" y="2326614"/>
            <a:ext cx="2765448" cy="3649313"/>
          </a:xfrm>
        </p:spPr>
        <p:txBody>
          <a:bodyPr anchor="t">
            <a:normAutofit/>
          </a:bodyPr>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600"/>
            </a:lvl1pPr>
          </a:lstStyle>
          <a:p>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p:txBody>
      </p:sp>
      <p:sp>
        <p:nvSpPr>
          <p:cNvPr id="8" name="Platshållare för text 4">
            <a:extLst>
              <a:ext uri="{FF2B5EF4-FFF2-40B4-BE49-F238E27FC236}">
                <a16:creationId xmlns:a16="http://schemas.microsoft.com/office/drawing/2014/main" id="{68B4DF00-10BA-8447-AC8D-C9540AE26CBD}"/>
              </a:ext>
            </a:extLst>
          </p:cNvPr>
          <p:cNvSpPr>
            <a:spLocks noGrp="1"/>
          </p:cNvSpPr>
          <p:nvPr>
            <p:ph type="body" sz="quarter" idx="19" hasCustomPrompt="1"/>
          </p:nvPr>
        </p:nvSpPr>
        <p:spPr>
          <a:xfrm>
            <a:off x="9240482" y="1828283"/>
            <a:ext cx="2951518" cy="360735"/>
          </a:xfrm>
        </p:spPr>
        <p:txBody>
          <a:bodyPr>
            <a:normAutofit/>
          </a:bodyPr>
          <a:lstStyle>
            <a:lvl1pPr marL="0" indent="0">
              <a:buFontTx/>
              <a:buNone/>
              <a:defRPr sz="2000"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Rubrik värde</a:t>
            </a:r>
          </a:p>
        </p:txBody>
      </p:sp>
    </p:spTree>
    <p:extLst>
      <p:ext uri="{BB962C8B-B14F-4D97-AF65-F5344CB8AC3E}">
        <p14:creationId xmlns:p14="http://schemas.microsoft.com/office/powerpoint/2010/main" val="361443022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3_SKALFRÅGOR_2 delar">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F14C63FD-E188-C04A-AB55-B0B4EA3D40AB}"/>
              </a:ext>
            </a:extLst>
          </p:cNvPr>
          <p:cNvSpPr>
            <a:spLocks noGrp="1"/>
          </p:cNvSpPr>
          <p:nvPr>
            <p:ph type="title" hasCustomPrompt="1"/>
          </p:nvPr>
        </p:nvSpPr>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A070175E-F3AA-F14E-A67C-FAC5E9CD8DF4}"/>
              </a:ext>
            </a:extLst>
          </p:cNvPr>
          <p:cNvSpPr>
            <a:spLocks noGrp="1"/>
          </p:cNvSpPr>
          <p:nvPr>
            <p:ph sz="half" idx="1"/>
          </p:nvPr>
        </p:nvSpPr>
        <p:spPr>
          <a:xfrm>
            <a:off x="5039341" y="1837241"/>
            <a:ext cx="3964258"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innehåll 3">
            <a:extLst>
              <a:ext uri="{FF2B5EF4-FFF2-40B4-BE49-F238E27FC236}">
                <a16:creationId xmlns:a16="http://schemas.microsoft.com/office/drawing/2014/main" id="{7294A0EB-AB94-A342-9D72-B16B5D7294B7}"/>
              </a:ext>
            </a:extLst>
          </p:cNvPr>
          <p:cNvSpPr>
            <a:spLocks noGrp="1"/>
          </p:cNvSpPr>
          <p:nvPr>
            <p:ph sz="half" idx="2"/>
          </p:nvPr>
        </p:nvSpPr>
        <p:spPr>
          <a:xfrm>
            <a:off x="838199" y="1847850"/>
            <a:ext cx="3964259"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5" name="Platshållare för datum 4">
            <a:extLst>
              <a:ext uri="{FF2B5EF4-FFF2-40B4-BE49-F238E27FC236}">
                <a16:creationId xmlns:a16="http://schemas.microsoft.com/office/drawing/2014/main" id="{0A35A535-7872-C440-8076-53673BF6BA5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3B36C51-5841-DE41-AEE8-D0F1038B2FAC}"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sidfot 5">
            <a:extLst>
              <a:ext uri="{FF2B5EF4-FFF2-40B4-BE49-F238E27FC236}">
                <a16:creationId xmlns:a16="http://schemas.microsoft.com/office/drawing/2014/main" id="{904CD552-D7A5-4B40-82BD-9DF6031F5907}"/>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7" name="Platshållare för bildnummer 6">
            <a:extLst>
              <a:ext uri="{FF2B5EF4-FFF2-40B4-BE49-F238E27FC236}">
                <a16:creationId xmlns:a16="http://schemas.microsoft.com/office/drawing/2014/main" id="{844F20B4-F64A-C245-B48A-3DAA76B268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CE435A-6DF5-7941-898C-08DA68618E38}"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8" name="Platshållare för text 2">
            <a:extLst>
              <a:ext uri="{FF2B5EF4-FFF2-40B4-BE49-F238E27FC236}">
                <a16:creationId xmlns:a16="http://schemas.microsoft.com/office/drawing/2014/main" id="{7E5BC5DC-DFA7-E549-BFFE-2193028A6F33}"/>
              </a:ext>
            </a:extLst>
          </p:cNvPr>
          <p:cNvSpPr>
            <a:spLocks noGrp="1"/>
          </p:cNvSpPr>
          <p:nvPr>
            <p:ph type="body" sz="quarter" idx="18" hasCustomPrompt="1"/>
          </p:nvPr>
        </p:nvSpPr>
        <p:spPr>
          <a:xfrm>
            <a:off x="9240482" y="2326614"/>
            <a:ext cx="2765448" cy="3649313"/>
          </a:xfrm>
        </p:spPr>
        <p:txBody>
          <a:bodyPr anchor="t">
            <a:normAutofit/>
          </a:bodyPr>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600"/>
            </a:lvl1pPr>
          </a:lstStyle>
          <a:p>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p:txBody>
      </p:sp>
      <p:sp>
        <p:nvSpPr>
          <p:cNvPr id="9" name="Platshållare för text 4">
            <a:extLst>
              <a:ext uri="{FF2B5EF4-FFF2-40B4-BE49-F238E27FC236}">
                <a16:creationId xmlns:a16="http://schemas.microsoft.com/office/drawing/2014/main" id="{B11D180E-E89E-EF43-B51F-BFD1F587D612}"/>
              </a:ext>
            </a:extLst>
          </p:cNvPr>
          <p:cNvSpPr>
            <a:spLocks noGrp="1"/>
          </p:cNvSpPr>
          <p:nvPr>
            <p:ph type="body" sz="quarter" idx="19" hasCustomPrompt="1"/>
          </p:nvPr>
        </p:nvSpPr>
        <p:spPr>
          <a:xfrm>
            <a:off x="9240482" y="1828283"/>
            <a:ext cx="2951518" cy="360735"/>
          </a:xfrm>
        </p:spPr>
        <p:txBody>
          <a:bodyPr>
            <a:normAutofit/>
          </a:bodyPr>
          <a:lstStyle>
            <a:lvl1pPr marL="0" indent="0">
              <a:buFontTx/>
              <a:buNone/>
              <a:defRPr sz="2000"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Rubrik värde</a:t>
            </a:r>
          </a:p>
        </p:txBody>
      </p:sp>
    </p:spTree>
    <p:extLst>
      <p:ext uri="{BB962C8B-B14F-4D97-AF65-F5344CB8AC3E}">
        <p14:creationId xmlns:p14="http://schemas.microsoft.com/office/powerpoint/2010/main" val="358019059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1_Pratbubblor">
    <p:spTree>
      <p:nvGrpSpPr>
        <p:cNvPr id="1" name=""/>
        <p:cNvGrpSpPr/>
        <p:nvPr/>
      </p:nvGrpSpPr>
      <p:grpSpPr>
        <a:xfrm>
          <a:off x="0" y="0"/>
          <a:ext cx="0" cy="0"/>
          <a:chOff x="0" y="0"/>
          <a:chExt cx="0" cy="0"/>
        </a:xfrm>
      </p:grpSpPr>
      <p:sp>
        <p:nvSpPr>
          <p:cNvPr id="270" name="Platshållare för datum 3">
            <a:extLst>
              <a:ext uri="{FF2B5EF4-FFF2-40B4-BE49-F238E27FC236}">
                <a16:creationId xmlns:a16="http://schemas.microsoft.com/office/drawing/2014/main" id="{A7F1DE12-22B4-E44E-954A-25C0E91EBBBD}"/>
              </a:ext>
            </a:extLst>
          </p:cNvPr>
          <p:cNvSpPr>
            <a:spLocks noGrp="1"/>
          </p:cNvSpPr>
          <p:nvPr>
            <p:ph type="dt" sz="half" idx="14"/>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271" name="Platshållare för sidfot 4">
            <a:extLst>
              <a:ext uri="{FF2B5EF4-FFF2-40B4-BE49-F238E27FC236}">
                <a16:creationId xmlns:a16="http://schemas.microsoft.com/office/drawing/2014/main" id="{5179AE4B-B3D6-B94E-9534-9080F89C5552}"/>
              </a:ext>
            </a:extLst>
          </p:cNvPr>
          <p:cNvSpPr>
            <a:spLocks noGrp="1"/>
          </p:cNvSpPr>
          <p:nvPr>
            <p:ph type="ftr" sz="quarter" idx="15"/>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272" name="Platshållare för bildnummer 5">
            <a:extLst>
              <a:ext uri="{FF2B5EF4-FFF2-40B4-BE49-F238E27FC236}">
                <a16:creationId xmlns:a16="http://schemas.microsoft.com/office/drawing/2014/main" id="{5EEC228F-BF9F-EB42-AB6B-9DA52B111E0C}"/>
              </a:ext>
            </a:extLst>
          </p:cNvPr>
          <p:cNvSpPr>
            <a:spLocks noGrp="1"/>
          </p:cNvSpPr>
          <p:nvPr>
            <p:ph type="sldNum" sz="quarter" idx="16"/>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273" name="Bildobjekt 272">
            <a:extLst>
              <a:ext uri="{FF2B5EF4-FFF2-40B4-BE49-F238E27FC236}">
                <a16:creationId xmlns:a16="http://schemas.microsoft.com/office/drawing/2014/main" id="{57C84AEE-F557-3447-A6C5-E8707820D8EB}"/>
              </a:ext>
            </a:extLst>
          </p:cNvPr>
          <p:cNvPicPr>
            <a:picLocks noChangeAspect="1"/>
          </p:cNvPicPr>
          <p:nvPr/>
        </p:nvPicPr>
        <p:blipFill>
          <a:blip r:embed="rId2"/>
          <a:stretch>
            <a:fillRect/>
          </a:stretch>
        </p:blipFill>
        <p:spPr>
          <a:xfrm>
            <a:off x="10763766" y="6310561"/>
            <a:ext cx="1167367" cy="410914"/>
          </a:xfrm>
          <a:prstGeom prst="rect">
            <a:avLst/>
          </a:prstGeom>
        </p:spPr>
      </p:pic>
      <p:sp>
        <p:nvSpPr>
          <p:cNvPr id="19" name="Platshållare för text 18">
            <a:extLst>
              <a:ext uri="{FF2B5EF4-FFF2-40B4-BE49-F238E27FC236}">
                <a16:creationId xmlns:a16="http://schemas.microsoft.com/office/drawing/2014/main" id="{43CCD7B4-547C-474A-969F-6D8A6AE33118}"/>
              </a:ext>
            </a:extLst>
          </p:cNvPr>
          <p:cNvSpPr>
            <a:spLocks noGrp="1"/>
          </p:cNvSpPr>
          <p:nvPr>
            <p:ph type="body" sz="quarter" idx="17"/>
          </p:nvPr>
        </p:nvSpPr>
        <p:spPr>
          <a:xfrm>
            <a:off x="2715270" y="723207"/>
            <a:ext cx="2985442" cy="2010670"/>
          </a:xfrm>
          <a:prstGeom prst="wedgeEllipseCallout">
            <a:avLst/>
          </a:prstGeom>
          <a:ln w="76200">
            <a:solidFill>
              <a:schemeClr val="accent4"/>
            </a:solidFill>
          </a:ln>
        </p:spPr>
        <p:txBody>
          <a:bodyPr anchor="ctr">
            <a:noAutofit/>
          </a:bodyPr>
          <a:lstStyle>
            <a:lvl1pPr marL="0" indent="0" algn="ctr">
              <a:buFontTx/>
              <a:buNone/>
              <a:defRPr sz="1600"/>
            </a:lvl1pPr>
            <a:lvl2pPr marL="457200" indent="0" algn="ctr">
              <a:buFontTx/>
              <a:buNone/>
              <a:defRPr sz="1600"/>
            </a:lvl2pPr>
            <a:lvl3pPr marL="914400" indent="0" algn="ctr">
              <a:buFontTx/>
              <a:buNone/>
              <a:defRPr sz="1600"/>
            </a:lvl3pPr>
            <a:lvl4pPr marL="1371600" indent="0" algn="ctr">
              <a:buFontTx/>
              <a:buNone/>
              <a:defRPr sz="1600"/>
            </a:lvl4pPr>
            <a:lvl5pPr marL="1828800" indent="0" algn="ctr">
              <a:buFontTx/>
              <a:buNone/>
              <a:defRPr sz="1600"/>
            </a:lvl5pPr>
          </a:lstStyle>
          <a:p>
            <a:pPr lvl="0"/>
            <a:r>
              <a:rPr lang="sv-SE"/>
              <a:t>Klicka här för att ändra format på bakgrundstexten</a:t>
            </a:r>
          </a:p>
        </p:txBody>
      </p:sp>
      <p:sp>
        <p:nvSpPr>
          <p:cNvPr id="33" name="Platshållare för text 18">
            <a:extLst>
              <a:ext uri="{FF2B5EF4-FFF2-40B4-BE49-F238E27FC236}">
                <a16:creationId xmlns:a16="http://schemas.microsoft.com/office/drawing/2014/main" id="{54F3D6E0-DAA6-A84B-A1B6-53A9B9FB7B8B}"/>
              </a:ext>
            </a:extLst>
          </p:cNvPr>
          <p:cNvSpPr>
            <a:spLocks noGrp="1"/>
          </p:cNvSpPr>
          <p:nvPr>
            <p:ph type="body" sz="quarter" idx="18"/>
          </p:nvPr>
        </p:nvSpPr>
        <p:spPr>
          <a:xfrm flipH="1">
            <a:off x="6096000" y="723207"/>
            <a:ext cx="2985442" cy="2010670"/>
          </a:xfrm>
          <a:prstGeom prst="wedgeEllipseCallout">
            <a:avLst/>
          </a:prstGeom>
          <a:ln w="76200">
            <a:solidFill>
              <a:schemeClr val="accent2"/>
            </a:solidFill>
          </a:ln>
        </p:spPr>
        <p:txBody>
          <a:bodyPr anchor="ctr">
            <a:noAutofit/>
          </a:bodyPr>
          <a:lstStyle>
            <a:lvl1pPr marL="0" indent="0" algn="ctr">
              <a:buFontTx/>
              <a:buNone/>
              <a:defRPr sz="1600"/>
            </a:lvl1pPr>
            <a:lvl2pPr marL="457200" indent="0" algn="ctr">
              <a:buFontTx/>
              <a:buNone/>
              <a:defRPr sz="1600"/>
            </a:lvl2pPr>
            <a:lvl3pPr marL="914400" indent="0" algn="ctr">
              <a:buFontTx/>
              <a:buNone/>
              <a:defRPr sz="1600"/>
            </a:lvl3pPr>
            <a:lvl4pPr marL="1371600" indent="0" algn="ctr">
              <a:buFontTx/>
              <a:buNone/>
              <a:defRPr sz="1600"/>
            </a:lvl4pPr>
            <a:lvl5pPr marL="1828800" indent="0" algn="ctr">
              <a:buFontTx/>
              <a:buNone/>
              <a:defRPr sz="1600"/>
            </a:lvl5pPr>
          </a:lstStyle>
          <a:p>
            <a:pPr lvl="0"/>
            <a:r>
              <a:rPr lang="sv-SE"/>
              <a:t>Klicka här för att ändra format på bakgrundstexten</a:t>
            </a:r>
          </a:p>
        </p:txBody>
      </p:sp>
      <p:sp>
        <p:nvSpPr>
          <p:cNvPr id="34" name="Platshållare för text 18">
            <a:extLst>
              <a:ext uri="{FF2B5EF4-FFF2-40B4-BE49-F238E27FC236}">
                <a16:creationId xmlns:a16="http://schemas.microsoft.com/office/drawing/2014/main" id="{B1EA1273-89DD-6445-9EE1-FC0B86959665}"/>
              </a:ext>
            </a:extLst>
          </p:cNvPr>
          <p:cNvSpPr>
            <a:spLocks noGrp="1"/>
          </p:cNvSpPr>
          <p:nvPr>
            <p:ph type="body" sz="quarter" idx="19"/>
          </p:nvPr>
        </p:nvSpPr>
        <p:spPr>
          <a:xfrm flipH="1">
            <a:off x="2139230" y="3421772"/>
            <a:ext cx="1942318" cy="1569589"/>
          </a:xfrm>
          <a:prstGeom prst="wedgeRoundRectCallout">
            <a:avLst/>
          </a:prstGeom>
          <a:ln w="76200">
            <a:solidFill>
              <a:schemeClr val="accent3"/>
            </a:solidFill>
          </a:ln>
        </p:spPr>
        <p:txBody>
          <a:bodyPr anchor="ctr">
            <a:noAutofit/>
          </a:bodyPr>
          <a:lstStyle>
            <a:lvl1pPr marL="0" indent="0" algn="ctr">
              <a:buFontTx/>
              <a:buNone/>
              <a:defRPr sz="1600"/>
            </a:lvl1pPr>
            <a:lvl2pPr marL="457200" indent="0" algn="ctr">
              <a:buFontTx/>
              <a:buNone/>
              <a:defRPr sz="1600"/>
            </a:lvl2pPr>
            <a:lvl3pPr marL="914400" indent="0" algn="ctr">
              <a:buFontTx/>
              <a:buNone/>
              <a:defRPr sz="1600"/>
            </a:lvl3pPr>
            <a:lvl4pPr marL="1371600" indent="0" algn="ctr">
              <a:buFontTx/>
              <a:buNone/>
              <a:defRPr sz="1600"/>
            </a:lvl4pPr>
            <a:lvl5pPr marL="1828800" indent="0" algn="ctr">
              <a:buFontTx/>
              <a:buNone/>
              <a:defRPr sz="1600"/>
            </a:lvl5pPr>
          </a:lstStyle>
          <a:p>
            <a:pPr lvl="0"/>
            <a:r>
              <a:rPr lang="sv-SE"/>
              <a:t>Klicka här för att ändra format på bakgrundstexten</a:t>
            </a:r>
          </a:p>
        </p:txBody>
      </p:sp>
      <p:sp>
        <p:nvSpPr>
          <p:cNvPr id="35" name="Platshållare för text 18">
            <a:extLst>
              <a:ext uri="{FF2B5EF4-FFF2-40B4-BE49-F238E27FC236}">
                <a16:creationId xmlns:a16="http://schemas.microsoft.com/office/drawing/2014/main" id="{71DD8CC5-B862-6149-BF15-30FD9562346E}"/>
              </a:ext>
            </a:extLst>
          </p:cNvPr>
          <p:cNvSpPr>
            <a:spLocks noGrp="1"/>
          </p:cNvSpPr>
          <p:nvPr>
            <p:ph type="body" sz="quarter" idx="20"/>
          </p:nvPr>
        </p:nvSpPr>
        <p:spPr>
          <a:xfrm>
            <a:off x="8083698" y="3201231"/>
            <a:ext cx="2985442" cy="2010670"/>
          </a:xfrm>
          <a:prstGeom prst="wedgeRoundRectCallout">
            <a:avLst/>
          </a:prstGeom>
          <a:ln w="76200">
            <a:solidFill>
              <a:schemeClr val="accent4"/>
            </a:solidFill>
          </a:ln>
        </p:spPr>
        <p:txBody>
          <a:bodyPr anchor="ctr">
            <a:noAutofit/>
          </a:bodyPr>
          <a:lstStyle>
            <a:lvl1pPr marL="0" indent="0" algn="ctr">
              <a:buFontTx/>
              <a:buNone/>
              <a:defRPr sz="1600"/>
            </a:lvl1pPr>
            <a:lvl2pPr marL="457200" indent="0" algn="ctr">
              <a:buFontTx/>
              <a:buNone/>
              <a:defRPr sz="1600"/>
            </a:lvl2pPr>
            <a:lvl3pPr marL="914400" indent="0" algn="ctr">
              <a:buFontTx/>
              <a:buNone/>
              <a:defRPr sz="1600"/>
            </a:lvl3pPr>
            <a:lvl4pPr marL="1371600" indent="0" algn="ctr">
              <a:buFontTx/>
              <a:buNone/>
              <a:defRPr sz="1600"/>
            </a:lvl4pPr>
            <a:lvl5pPr marL="1828800" indent="0" algn="ctr">
              <a:buFontTx/>
              <a:buNone/>
              <a:defRPr sz="1600"/>
            </a:lvl5pPr>
          </a:lstStyle>
          <a:p>
            <a:pPr lvl="0"/>
            <a:r>
              <a:rPr lang="sv-SE"/>
              <a:t>Klicka här för att ändra format på bakgrundstexten</a:t>
            </a:r>
          </a:p>
        </p:txBody>
      </p:sp>
      <p:sp>
        <p:nvSpPr>
          <p:cNvPr id="36" name="Platshållare för text 18">
            <a:extLst>
              <a:ext uri="{FF2B5EF4-FFF2-40B4-BE49-F238E27FC236}">
                <a16:creationId xmlns:a16="http://schemas.microsoft.com/office/drawing/2014/main" id="{98E44E95-4A91-C746-BC2D-B71FB65525DE}"/>
              </a:ext>
            </a:extLst>
          </p:cNvPr>
          <p:cNvSpPr>
            <a:spLocks noGrp="1"/>
          </p:cNvSpPr>
          <p:nvPr>
            <p:ph type="body" sz="quarter" idx="21"/>
          </p:nvPr>
        </p:nvSpPr>
        <p:spPr>
          <a:xfrm>
            <a:off x="4608109" y="3346727"/>
            <a:ext cx="3106101" cy="1063198"/>
          </a:xfrm>
          <a:prstGeom prst="wedgeRoundRectCallout">
            <a:avLst/>
          </a:prstGeom>
          <a:ln w="76200">
            <a:solidFill>
              <a:schemeClr val="accent2"/>
            </a:solidFill>
          </a:ln>
        </p:spPr>
        <p:txBody>
          <a:bodyPr anchor="ctr">
            <a:noAutofit/>
          </a:bodyPr>
          <a:lstStyle>
            <a:lvl1pPr marL="0" indent="0" algn="ctr">
              <a:buFontTx/>
              <a:buNone/>
              <a:defRPr sz="1600"/>
            </a:lvl1pPr>
            <a:lvl2pPr marL="457200" indent="0" algn="ctr">
              <a:buFontTx/>
              <a:buNone/>
              <a:defRPr sz="1600"/>
            </a:lvl2pPr>
            <a:lvl3pPr marL="914400" indent="0" algn="ctr">
              <a:buFontTx/>
              <a:buNone/>
              <a:defRPr sz="1600"/>
            </a:lvl3pPr>
            <a:lvl4pPr marL="1371600" indent="0" algn="ctr">
              <a:buFontTx/>
              <a:buNone/>
              <a:defRPr sz="1600"/>
            </a:lvl4pPr>
            <a:lvl5pPr marL="1828800" indent="0" algn="ctr">
              <a:buFontTx/>
              <a:buNone/>
              <a:defRPr sz="1600"/>
            </a:lvl5pPr>
          </a:lstStyle>
          <a:p>
            <a:pPr lvl="0"/>
            <a:r>
              <a:rPr lang="sv-SE"/>
              <a:t>Klicka här för att ändra format på bakgrundstexten</a:t>
            </a:r>
          </a:p>
        </p:txBody>
      </p:sp>
    </p:spTree>
    <p:extLst>
      <p:ext uri="{BB962C8B-B14F-4D97-AF65-F5344CB8AC3E}">
        <p14:creationId xmlns:p14="http://schemas.microsoft.com/office/powerpoint/2010/main" val="120627742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8_Rubrik och innehåll">
    <p:spTree>
      <p:nvGrpSpPr>
        <p:cNvPr id="1" name=""/>
        <p:cNvGrpSpPr/>
        <p:nvPr/>
      </p:nvGrpSpPr>
      <p:grpSpPr>
        <a:xfrm>
          <a:off x="0" y="0"/>
          <a:ext cx="0" cy="0"/>
          <a:chOff x="0" y="0"/>
          <a:chExt cx="0" cy="0"/>
        </a:xfrm>
      </p:grpSpPr>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310561"/>
            <a:ext cx="1167367" cy="410914"/>
          </a:xfrm>
          <a:prstGeom prst="rect">
            <a:avLst/>
          </a:prstGeom>
        </p:spPr>
      </p:pic>
      <p:cxnSp>
        <p:nvCxnSpPr>
          <p:cNvPr id="14" name="Rak 13">
            <a:extLst>
              <a:ext uri="{FF2B5EF4-FFF2-40B4-BE49-F238E27FC236}">
                <a16:creationId xmlns:a16="http://schemas.microsoft.com/office/drawing/2014/main" id="{7C02B763-3ACC-F946-8E0B-C6C62AF668C9}"/>
              </a:ext>
            </a:extLst>
          </p:cNvPr>
          <p:cNvCxnSpPr>
            <a:cxnSpLocks/>
          </p:cNvCxnSpPr>
          <p:nvPr/>
        </p:nvCxnSpPr>
        <p:spPr>
          <a:xfrm>
            <a:off x="-57665" y="4341466"/>
            <a:ext cx="12332043" cy="441510"/>
          </a:xfrm>
          <a:prstGeom prst="line">
            <a:avLst/>
          </a:prstGeom>
          <a:ln w="381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 name="Rak 14">
            <a:extLst>
              <a:ext uri="{FF2B5EF4-FFF2-40B4-BE49-F238E27FC236}">
                <a16:creationId xmlns:a16="http://schemas.microsoft.com/office/drawing/2014/main" id="{71F512CC-2753-5140-B78E-26A8E67B37CA}"/>
              </a:ext>
            </a:extLst>
          </p:cNvPr>
          <p:cNvCxnSpPr>
            <a:cxnSpLocks/>
          </p:cNvCxnSpPr>
          <p:nvPr/>
        </p:nvCxnSpPr>
        <p:spPr>
          <a:xfrm>
            <a:off x="-57665" y="4491959"/>
            <a:ext cx="12249665" cy="93309"/>
          </a:xfrm>
          <a:prstGeom prst="line">
            <a:avLst/>
          </a:prstGeom>
          <a:ln w="28575" cap="rnd">
            <a:solidFill>
              <a:schemeClr val="accent2"/>
            </a:solidFill>
          </a:ln>
        </p:spPr>
        <p:style>
          <a:lnRef idx="1">
            <a:schemeClr val="accent5"/>
          </a:lnRef>
          <a:fillRef idx="0">
            <a:schemeClr val="accent5"/>
          </a:fillRef>
          <a:effectRef idx="0">
            <a:schemeClr val="accent5"/>
          </a:effectRef>
          <a:fontRef idx="minor">
            <a:schemeClr val="tx1"/>
          </a:fontRef>
        </p:style>
      </p:cxnSp>
      <p:sp>
        <p:nvSpPr>
          <p:cNvPr id="9" name="Rubrik 1">
            <a:extLst>
              <a:ext uri="{FF2B5EF4-FFF2-40B4-BE49-F238E27FC236}">
                <a16:creationId xmlns:a16="http://schemas.microsoft.com/office/drawing/2014/main" id="{F7D082B0-BC25-4214-B893-D44E93B27792}"/>
              </a:ext>
            </a:extLst>
          </p:cNvPr>
          <p:cNvSpPr>
            <a:spLocks noGrp="1"/>
          </p:cNvSpPr>
          <p:nvPr>
            <p:ph type="title"/>
          </p:nvPr>
        </p:nvSpPr>
        <p:spPr>
          <a:xfrm>
            <a:off x="850556" y="2879661"/>
            <a:ext cx="10515600" cy="1325563"/>
          </a:xfrm>
        </p:spPr>
        <p:txBody>
          <a:bodyPr/>
          <a:lstStyle>
            <a:lvl1pPr algn="ctr">
              <a:defRPr/>
            </a:lvl1pPr>
          </a:lstStyle>
          <a:p>
            <a:r>
              <a:rPr lang="sv-SE"/>
              <a:t>Klicka här för att ändra mall för rubrikformat</a:t>
            </a:r>
          </a:p>
        </p:txBody>
      </p:sp>
    </p:spTree>
    <p:extLst>
      <p:ext uri="{BB962C8B-B14F-4D97-AF65-F5344CB8AC3E}">
        <p14:creationId xmlns:p14="http://schemas.microsoft.com/office/powerpoint/2010/main" val="357762341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1_Hejdå, pil, ett nam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4326204" y="1545082"/>
            <a:ext cx="9239023" cy="698800"/>
          </a:xfrm>
        </p:spPr>
        <p:txBody>
          <a:bodyPr anchor="b">
            <a:normAutofit/>
          </a:bodyPr>
          <a:lstStyle>
            <a:lvl1pPr algn="l">
              <a:defRPr sz="2400"/>
            </a:lvl1pPr>
          </a:lstStyle>
          <a:p>
            <a:r>
              <a:rPr lang="sv-SE"/>
              <a:t>Klicka här för att ändra mall för rubrikformat</a:t>
            </a:r>
          </a:p>
        </p:txBody>
      </p:sp>
      <p:sp>
        <p:nvSpPr>
          <p:cNvPr id="24" name="AutoShape 76">
            <a:extLst>
              <a:ext uri="{FF2B5EF4-FFF2-40B4-BE49-F238E27FC236}">
                <a16:creationId xmlns:a16="http://schemas.microsoft.com/office/drawing/2014/main" id="{0C7441DB-BF34-9540-B284-0CEFAEAEFE59}"/>
              </a:ext>
            </a:extLst>
          </p:cNvPr>
          <p:cNvSpPr>
            <a:spLocks/>
          </p:cNvSpPr>
          <p:nvPr/>
        </p:nvSpPr>
        <p:spPr bwMode="auto">
          <a:xfrm>
            <a:off x="4436459" y="3968288"/>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57E32A73-1C59-484A-A0B3-D1F9AD94A029}"/>
              </a:ext>
            </a:extLst>
          </p:cNvPr>
          <p:cNvSpPr>
            <a:spLocks/>
          </p:cNvSpPr>
          <p:nvPr/>
        </p:nvSpPr>
        <p:spPr bwMode="auto">
          <a:xfrm>
            <a:off x="4425259" y="3600705"/>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A77DE4A6-130C-0146-8E69-B4D00549343F}"/>
              </a:ext>
            </a:extLst>
          </p:cNvPr>
          <p:cNvSpPr>
            <a:spLocks/>
          </p:cNvSpPr>
          <p:nvPr/>
        </p:nvSpPr>
        <p:spPr bwMode="auto">
          <a:xfrm>
            <a:off x="4477359" y="4303031"/>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4" name="Platshållare för text 3">
            <a:extLst>
              <a:ext uri="{FF2B5EF4-FFF2-40B4-BE49-F238E27FC236}">
                <a16:creationId xmlns:a16="http://schemas.microsoft.com/office/drawing/2014/main" id="{6F7FF8BB-BC12-A047-8B40-36024450A97D}"/>
              </a:ext>
            </a:extLst>
          </p:cNvPr>
          <p:cNvSpPr>
            <a:spLocks noGrp="1"/>
          </p:cNvSpPr>
          <p:nvPr>
            <p:ph type="body" sz="quarter" idx="15" hasCustomPrompt="1"/>
          </p:nvPr>
        </p:nvSpPr>
        <p:spPr>
          <a:xfrm>
            <a:off x="4332495" y="2636012"/>
            <a:ext cx="6253073" cy="493457"/>
          </a:xfrm>
        </p:spPr>
        <p:txBody>
          <a:bodyPr anchor="b">
            <a:noAutofit/>
          </a:bodyPr>
          <a:lstStyle>
            <a:lvl1pPr marL="0" indent="0" algn="l">
              <a:buFontTx/>
              <a:buNone/>
              <a:defRPr sz="2000" cap="all" baseline="0">
                <a:solidFill>
                  <a:schemeClr val="accent2"/>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15" name="Platshållare för text 3">
            <a:extLst>
              <a:ext uri="{FF2B5EF4-FFF2-40B4-BE49-F238E27FC236}">
                <a16:creationId xmlns:a16="http://schemas.microsoft.com/office/drawing/2014/main" id="{50BAC207-346A-254B-ABB3-7312791D8C6B}"/>
              </a:ext>
            </a:extLst>
          </p:cNvPr>
          <p:cNvSpPr>
            <a:spLocks noGrp="1"/>
          </p:cNvSpPr>
          <p:nvPr>
            <p:ph type="body" sz="quarter" idx="16" hasCustomPrompt="1"/>
          </p:nvPr>
        </p:nvSpPr>
        <p:spPr>
          <a:xfrm>
            <a:off x="4332495" y="3143590"/>
            <a:ext cx="6253073" cy="350407"/>
          </a:xfrm>
        </p:spPr>
        <p:txBody>
          <a:bodyPr anchor="b">
            <a:noAutofit/>
          </a:bodyPr>
          <a:lstStyle>
            <a:lvl1pPr marL="0" indent="0" algn="l">
              <a:buFontTx/>
              <a:buNone/>
              <a:defRPr sz="16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17" name="Platshållare för text 3">
            <a:extLst>
              <a:ext uri="{FF2B5EF4-FFF2-40B4-BE49-F238E27FC236}">
                <a16:creationId xmlns:a16="http://schemas.microsoft.com/office/drawing/2014/main" id="{032F4CCE-5721-0445-8DA7-54194FF2034D}"/>
              </a:ext>
            </a:extLst>
          </p:cNvPr>
          <p:cNvSpPr>
            <a:spLocks noGrp="1"/>
          </p:cNvSpPr>
          <p:nvPr>
            <p:ph type="body" sz="quarter" idx="17" hasCustomPrompt="1"/>
          </p:nvPr>
        </p:nvSpPr>
        <p:spPr>
          <a:xfrm>
            <a:off x="4692004" y="3559675"/>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803518" y="-2440366"/>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80239162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6_Författar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8" name="Platshållare för text 3">
            <a:extLst>
              <a:ext uri="{FF2B5EF4-FFF2-40B4-BE49-F238E27FC236}">
                <a16:creationId xmlns:a16="http://schemas.microsoft.com/office/drawing/2014/main" id="{B98A043D-4365-0F43-8FD1-7D8195C7C0FE}"/>
              </a:ext>
            </a:extLst>
          </p:cNvPr>
          <p:cNvSpPr>
            <a:spLocks noGrp="1"/>
          </p:cNvSpPr>
          <p:nvPr>
            <p:ph type="body" sz="quarter" idx="15" hasCustomPrompt="1"/>
          </p:nvPr>
        </p:nvSpPr>
        <p:spPr>
          <a:xfrm>
            <a:off x="2846277" y="3084767"/>
            <a:ext cx="4224224" cy="493457"/>
          </a:xfrm>
        </p:spPr>
        <p:txBody>
          <a:bodyPr anchor="b">
            <a:noAutofit/>
          </a:bodyPr>
          <a:lstStyle>
            <a:lvl1pPr marL="0" indent="0" algn="l">
              <a:buFontTx/>
              <a:buNone/>
              <a:defRPr sz="2000" cap="all" baseline="0">
                <a:solidFill>
                  <a:schemeClr val="accent2"/>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19" name="Platshållare för text 3">
            <a:extLst>
              <a:ext uri="{FF2B5EF4-FFF2-40B4-BE49-F238E27FC236}">
                <a16:creationId xmlns:a16="http://schemas.microsoft.com/office/drawing/2014/main" id="{2B81BAFF-6E04-224A-993B-94E50978C7BE}"/>
              </a:ext>
            </a:extLst>
          </p:cNvPr>
          <p:cNvSpPr>
            <a:spLocks noGrp="1"/>
          </p:cNvSpPr>
          <p:nvPr>
            <p:ph type="body" sz="quarter" idx="16" hasCustomPrompt="1"/>
          </p:nvPr>
        </p:nvSpPr>
        <p:spPr>
          <a:xfrm>
            <a:off x="2846277"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1" name="Platshållare för text 3">
            <a:extLst>
              <a:ext uri="{FF2B5EF4-FFF2-40B4-BE49-F238E27FC236}">
                <a16:creationId xmlns:a16="http://schemas.microsoft.com/office/drawing/2014/main" id="{50C72A95-FA22-2E40-AA31-93C48DBDBD2B}"/>
              </a:ext>
            </a:extLst>
          </p:cNvPr>
          <p:cNvSpPr>
            <a:spLocks noGrp="1"/>
          </p:cNvSpPr>
          <p:nvPr>
            <p:ph type="body" sz="quarter" idx="17" hasCustomPrompt="1"/>
          </p:nvPr>
        </p:nvSpPr>
        <p:spPr>
          <a:xfrm>
            <a:off x="3280076" y="4111880"/>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1" name="Platshållare för text 3">
            <a:extLst>
              <a:ext uri="{FF2B5EF4-FFF2-40B4-BE49-F238E27FC236}">
                <a16:creationId xmlns:a16="http://schemas.microsoft.com/office/drawing/2014/main" id="{3EA95533-99ED-784C-B132-3BD493719506}"/>
              </a:ext>
            </a:extLst>
          </p:cNvPr>
          <p:cNvSpPr>
            <a:spLocks noGrp="1"/>
          </p:cNvSpPr>
          <p:nvPr>
            <p:ph type="body" sz="quarter" idx="19" hasCustomPrompt="1"/>
          </p:nvPr>
        </p:nvSpPr>
        <p:spPr>
          <a:xfrm>
            <a:off x="7192158" y="3084767"/>
            <a:ext cx="4135014" cy="493457"/>
          </a:xfrm>
        </p:spPr>
        <p:txBody>
          <a:bodyPr anchor="b">
            <a:noAutofit/>
          </a:bodyPr>
          <a:lstStyle>
            <a:lvl1pPr marL="0" indent="0" algn="l">
              <a:buFontTx/>
              <a:buNone/>
              <a:defRPr lang="sv-SE" sz="2000" kern="1200" cap="all" baseline="0" dirty="0">
                <a:solidFill>
                  <a:schemeClr val="accent2"/>
                </a:solidFill>
                <a:latin typeface="+mj-lt"/>
                <a:ea typeface="+mn-ea"/>
                <a:cs typeface="+mn-cs"/>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3" name="Platshållare för text 3">
            <a:extLst>
              <a:ext uri="{FF2B5EF4-FFF2-40B4-BE49-F238E27FC236}">
                <a16:creationId xmlns:a16="http://schemas.microsoft.com/office/drawing/2014/main" id="{82CF6F8F-4AD1-934F-96A3-BE93E272442D}"/>
              </a:ext>
            </a:extLst>
          </p:cNvPr>
          <p:cNvSpPr>
            <a:spLocks noGrp="1"/>
          </p:cNvSpPr>
          <p:nvPr>
            <p:ph type="body" sz="quarter" idx="21" hasCustomPrompt="1"/>
          </p:nvPr>
        </p:nvSpPr>
        <p:spPr>
          <a:xfrm>
            <a:off x="7581992" y="4111880"/>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Tree>
    <p:extLst>
      <p:ext uri="{BB962C8B-B14F-4D97-AF65-F5344CB8AC3E}">
        <p14:creationId xmlns:p14="http://schemas.microsoft.com/office/powerpoint/2010/main" val="182409063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7_Författar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3948008" y="402344"/>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493548" y="299475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482348" y="262717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534448" y="332949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8" name="Platshållare för text 3">
            <a:extLst>
              <a:ext uri="{FF2B5EF4-FFF2-40B4-BE49-F238E27FC236}">
                <a16:creationId xmlns:a16="http://schemas.microsoft.com/office/drawing/2014/main" id="{B98A043D-4365-0F43-8FD1-7D8195C7C0FE}"/>
              </a:ext>
            </a:extLst>
          </p:cNvPr>
          <p:cNvSpPr>
            <a:spLocks noGrp="1"/>
          </p:cNvSpPr>
          <p:nvPr>
            <p:ph type="body" sz="quarter" idx="15" hasCustomPrompt="1"/>
          </p:nvPr>
        </p:nvSpPr>
        <p:spPr>
          <a:xfrm>
            <a:off x="3315294" y="1559027"/>
            <a:ext cx="4224224" cy="493457"/>
          </a:xfrm>
        </p:spPr>
        <p:txBody>
          <a:bodyPr anchor="b">
            <a:noAutofit/>
          </a:bodyPr>
          <a:lstStyle>
            <a:lvl1pPr marL="0" indent="0" algn="l">
              <a:buFontTx/>
              <a:buNone/>
              <a:defRPr sz="2000" cap="all" baseline="0">
                <a:solidFill>
                  <a:schemeClr val="accent2"/>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19" name="Platshållare för text 3">
            <a:extLst>
              <a:ext uri="{FF2B5EF4-FFF2-40B4-BE49-F238E27FC236}">
                <a16:creationId xmlns:a16="http://schemas.microsoft.com/office/drawing/2014/main" id="{2B81BAFF-6E04-224A-993B-94E50978C7BE}"/>
              </a:ext>
            </a:extLst>
          </p:cNvPr>
          <p:cNvSpPr>
            <a:spLocks noGrp="1"/>
          </p:cNvSpPr>
          <p:nvPr>
            <p:ph type="body" sz="quarter" idx="16" hasCustomPrompt="1"/>
          </p:nvPr>
        </p:nvSpPr>
        <p:spPr>
          <a:xfrm>
            <a:off x="3315294" y="196451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1" name="Platshållare för text 3">
            <a:extLst>
              <a:ext uri="{FF2B5EF4-FFF2-40B4-BE49-F238E27FC236}">
                <a16:creationId xmlns:a16="http://schemas.microsoft.com/office/drawing/2014/main" id="{50C72A95-FA22-2E40-AA31-93C48DBDBD2B}"/>
              </a:ext>
            </a:extLst>
          </p:cNvPr>
          <p:cNvSpPr>
            <a:spLocks noGrp="1"/>
          </p:cNvSpPr>
          <p:nvPr>
            <p:ph type="body" sz="quarter" idx="17" hasCustomPrompt="1"/>
          </p:nvPr>
        </p:nvSpPr>
        <p:spPr>
          <a:xfrm>
            <a:off x="3749093" y="2586140"/>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971647" y="299475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960447" y="262717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8012547" y="332949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1" name="Platshållare för text 3">
            <a:extLst>
              <a:ext uri="{FF2B5EF4-FFF2-40B4-BE49-F238E27FC236}">
                <a16:creationId xmlns:a16="http://schemas.microsoft.com/office/drawing/2014/main" id="{3EA95533-99ED-784C-B132-3BD493719506}"/>
              </a:ext>
            </a:extLst>
          </p:cNvPr>
          <p:cNvSpPr>
            <a:spLocks noGrp="1"/>
          </p:cNvSpPr>
          <p:nvPr>
            <p:ph type="body" sz="quarter" idx="19" hasCustomPrompt="1"/>
          </p:nvPr>
        </p:nvSpPr>
        <p:spPr>
          <a:xfrm>
            <a:off x="7837358" y="1559027"/>
            <a:ext cx="4135014" cy="493457"/>
          </a:xfrm>
        </p:spPr>
        <p:txBody>
          <a:bodyPr anchor="b">
            <a:noAutofit/>
          </a:bodyPr>
          <a:lstStyle>
            <a:lvl1pPr marL="0" indent="0" algn="l">
              <a:buFontTx/>
              <a:buNone/>
              <a:defRPr sz="2000" cap="all" baseline="0">
                <a:solidFill>
                  <a:schemeClr val="accent2"/>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837358" y="196451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3" name="Platshållare för text 3">
            <a:extLst>
              <a:ext uri="{FF2B5EF4-FFF2-40B4-BE49-F238E27FC236}">
                <a16:creationId xmlns:a16="http://schemas.microsoft.com/office/drawing/2014/main" id="{82CF6F8F-4AD1-934F-96A3-BE93E272442D}"/>
              </a:ext>
            </a:extLst>
          </p:cNvPr>
          <p:cNvSpPr>
            <a:spLocks noGrp="1"/>
          </p:cNvSpPr>
          <p:nvPr>
            <p:ph type="body" sz="quarter" idx="21" hasCustomPrompt="1"/>
          </p:nvPr>
        </p:nvSpPr>
        <p:spPr>
          <a:xfrm>
            <a:off x="8227192" y="2586140"/>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
        <p:nvSpPr>
          <p:cNvPr id="24" name="AutoShape 76">
            <a:extLst>
              <a:ext uri="{FF2B5EF4-FFF2-40B4-BE49-F238E27FC236}">
                <a16:creationId xmlns:a16="http://schemas.microsoft.com/office/drawing/2014/main" id="{666845B7-82DC-48DE-86C6-D94D9122A2E3}"/>
              </a:ext>
            </a:extLst>
          </p:cNvPr>
          <p:cNvSpPr>
            <a:spLocks/>
          </p:cNvSpPr>
          <p:nvPr/>
        </p:nvSpPr>
        <p:spPr bwMode="auto">
          <a:xfrm>
            <a:off x="3449583" y="5460934"/>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73E20459-6AD7-4B7A-B0A5-3A6F222FB47C}"/>
              </a:ext>
            </a:extLst>
          </p:cNvPr>
          <p:cNvSpPr>
            <a:spLocks/>
          </p:cNvSpPr>
          <p:nvPr/>
        </p:nvSpPr>
        <p:spPr bwMode="auto">
          <a:xfrm>
            <a:off x="3438383" y="5093351"/>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E88DA4C3-E791-40B9-A572-6E653F2A0677}"/>
              </a:ext>
            </a:extLst>
          </p:cNvPr>
          <p:cNvSpPr>
            <a:spLocks/>
          </p:cNvSpPr>
          <p:nvPr/>
        </p:nvSpPr>
        <p:spPr bwMode="auto">
          <a:xfrm>
            <a:off x="3490483" y="5795677"/>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4" name="Platshållare för text 3">
            <a:extLst>
              <a:ext uri="{FF2B5EF4-FFF2-40B4-BE49-F238E27FC236}">
                <a16:creationId xmlns:a16="http://schemas.microsoft.com/office/drawing/2014/main" id="{2CA390CA-B44A-4186-BC07-27BFE088AAEF}"/>
              </a:ext>
            </a:extLst>
          </p:cNvPr>
          <p:cNvSpPr>
            <a:spLocks noGrp="1"/>
          </p:cNvSpPr>
          <p:nvPr>
            <p:ph type="body" sz="quarter" idx="22" hasCustomPrompt="1"/>
          </p:nvPr>
        </p:nvSpPr>
        <p:spPr>
          <a:xfrm>
            <a:off x="3315294" y="4025208"/>
            <a:ext cx="4135014" cy="493457"/>
          </a:xfrm>
        </p:spPr>
        <p:txBody>
          <a:bodyPr anchor="b">
            <a:noAutofit/>
          </a:bodyPr>
          <a:lstStyle>
            <a:lvl1pPr marL="0" indent="0" algn="l">
              <a:buFontTx/>
              <a:buNone/>
              <a:defRPr sz="2000" cap="all" baseline="0">
                <a:solidFill>
                  <a:schemeClr val="accent2"/>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35" name="Platshållare för text 3">
            <a:extLst>
              <a:ext uri="{FF2B5EF4-FFF2-40B4-BE49-F238E27FC236}">
                <a16:creationId xmlns:a16="http://schemas.microsoft.com/office/drawing/2014/main" id="{B2FEE586-F732-4B26-9233-ACA50FABFA01}"/>
              </a:ext>
            </a:extLst>
          </p:cNvPr>
          <p:cNvSpPr>
            <a:spLocks noGrp="1"/>
          </p:cNvSpPr>
          <p:nvPr>
            <p:ph type="body" sz="quarter" idx="23" hasCustomPrompt="1"/>
          </p:nvPr>
        </p:nvSpPr>
        <p:spPr>
          <a:xfrm>
            <a:off x="3315294" y="4430693"/>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6" name="Platshållare för text 3">
            <a:extLst>
              <a:ext uri="{FF2B5EF4-FFF2-40B4-BE49-F238E27FC236}">
                <a16:creationId xmlns:a16="http://schemas.microsoft.com/office/drawing/2014/main" id="{FD5266AF-EA15-41DA-9727-2B5E8CF84990}"/>
              </a:ext>
            </a:extLst>
          </p:cNvPr>
          <p:cNvSpPr>
            <a:spLocks noGrp="1"/>
          </p:cNvSpPr>
          <p:nvPr>
            <p:ph type="body" sz="quarter" idx="24" hasCustomPrompt="1"/>
          </p:nvPr>
        </p:nvSpPr>
        <p:spPr>
          <a:xfrm>
            <a:off x="3705128" y="5052321"/>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Tree>
    <p:extLst>
      <p:ext uri="{BB962C8B-B14F-4D97-AF65-F5344CB8AC3E}">
        <p14:creationId xmlns:p14="http://schemas.microsoft.com/office/powerpoint/2010/main" val="353553253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8_Författar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3948008" y="402344"/>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493548" y="299475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482348" y="262717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534448" y="332949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8" name="Platshållare för text 3">
            <a:extLst>
              <a:ext uri="{FF2B5EF4-FFF2-40B4-BE49-F238E27FC236}">
                <a16:creationId xmlns:a16="http://schemas.microsoft.com/office/drawing/2014/main" id="{B98A043D-4365-0F43-8FD1-7D8195C7C0FE}"/>
              </a:ext>
            </a:extLst>
          </p:cNvPr>
          <p:cNvSpPr>
            <a:spLocks noGrp="1"/>
          </p:cNvSpPr>
          <p:nvPr>
            <p:ph type="body" sz="quarter" idx="15" hasCustomPrompt="1"/>
          </p:nvPr>
        </p:nvSpPr>
        <p:spPr>
          <a:xfrm>
            <a:off x="3315294" y="1559027"/>
            <a:ext cx="4224224" cy="493457"/>
          </a:xfrm>
        </p:spPr>
        <p:txBody>
          <a:bodyPr anchor="b">
            <a:noAutofit/>
          </a:bodyPr>
          <a:lstStyle>
            <a:lvl1pPr marL="0" indent="0" algn="l">
              <a:buFontTx/>
              <a:buNone/>
              <a:defRPr sz="2000" cap="all" baseline="0">
                <a:solidFill>
                  <a:schemeClr val="accent2"/>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19" name="Platshållare för text 3">
            <a:extLst>
              <a:ext uri="{FF2B5EF4-FFF2-40B4-BE49-F238E27FC236}">
                <a16:creationId xmlns:a16="http://schemas.microsoft.com/office/drawing/2014/main" id="{2B81BAFF-6E04-224A-993B-94E50978C7BE}"/>
              </a:ext>
            </a:extLst>
          </p:cNvPr>
          <p:cNvSpPr>
            <a:spLocks noGrp="1"/>
          </p:cNvSpPr>
          <p:nvPr>
            <p:ph type="body" sz="quarter" idx="16" hasCustomPrompt="1"/>
          </p:nvPr>
        </p:nvSpPr>
        <p:spPr>
          <a:xfrm>
            <a:off x="3315294" y="196451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1" name="Platshållare för text 3">
            <a:extLst>
              <a:ext uri="{FF2B5EF4-FFF2-40B4-BE49-F238E27FC236}">
                <a16:creationId xmlns:a16="http://schemas.microsoft.com/office/drawing/2014/main" id="{50C72A95-FA22-2E40-AA31-93C48DBDBD2B}"/>
              </a:ext>
            </a:extLst>
          </p:cNvPr>
          <p:cNvSpPr>
            <a:spLocks noGrp="1"/>
          </p:cNvSpPr>
          <p:nvPr>
            <p:ph type="body" sz="quarter" idx="17" hasCustomPrompt="1"/>
          </p:nvPr>
        </p:nvSpPr>
        <p:spPr>
          <a:xfrm>
            <a:off x="3749093" y="2586140"/>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971647" y="299475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960447" y="262717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8012547" y="332949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1" name="Platshållare för text 3">
            <a:extLst>
              <a:ext uri="{FF2B5EF4-FFF2-40B4-BE49-F238E27FC236}">
                <a16:creationId xmlns:a16="http://schemas.microsoft.com/office/drawing/2014/main" id="{3EA95533-99ED-784C-B132-3BD493719506}"/>
              </a:ext>
            </a:extLst>
          </p:cNvPr>
          <p:cNvSpPr>
            <a:spLocks noGrp="1"/>
          </p:cNvSpPr>
          <p:nvPr>
            <p:ph type="body" sz="quarter" idx="19" hasCustomPrompt="1"/>
          </p:nvPr>
        </p:nvSpPr>
        <p:spPr>
          <a:xfrm>
            <a:off x="7837358" y="1559027"/>
            <a:ext cx="4135014" cy="493457"/>
          </a:xfrm>
        </p:spPr>
        <p:txBody>
          <a:bodyPr anchor="b">
            <a:noAutofit/>
          </a:bodyPr>
          <a:lstStyle>
            <a:lvl1pPr marL="0" indent="0" algn="l">
              <a:buFontTx/>
              <a:buNone/>
              <a:defRPr sz="2000" cap="all" baseline="0">
                <a:solidFill>
                  <a:schemeClr val="accent2"/>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837358" y="196451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3" name="Platshållare för text 3">
            <a:extLst>
              <a:ext uri="{FF2B5EF4-FFF2-40B4-BE49-F238E27FC236}">
                <a16:creationId xmlns:a16="http://schemas.microsoft.com/office/drawing/2014/main" id="{82CF6F8F-4AD1-934F-96A3-BE93E272442D}"/>
              </a:ext>
            </a:extLst>
          </p:cNvPr>
          <p:cNvSpPr>
            <a:spLocks noGrp="1"/>
          </p:cNvSpPr>
          <p:nvPr>
            <p:ph type="body" sz="quarter" idx="21" hasCustomPrompt="1"/>
          </p:nvPr>
        </p:nvSpPr>
        <p:spPr>
          <a:xfrm>
            <a:off x="8227192" y="2586140"/>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
        <p:nvSpPr>
          <p:cNvPr id="24" name="AutoShape 76">
            <a:extLst>
              <a:ext uri="{FF2B5EF4-FFF2-40B4-BE49-F238E27FC236}">
                <a16:creationId xmlns:a16="http://schemas.microsoft.com/office/drawing/2014/main" id="{666845B7-82DC-48DE-86C6-D94D9122A2E3}"/>
              </a:ext>
            </a:extLst>
          </p:cNvPr>
          <p:cNvSpPr>
            <a:spLocks/>
          </p:cNvSpPr>
          <p:nvPr/>
        </p:nvSpPr>
        <p:spPr bwMode="auto">
          <a:xfrm>
            <a:off x="3449583" y="5460934"/>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73E20459-6AD7-4B7A-B0A5-3A6F222FB47C}"/>
              </a:ext>
            </a:extLst>
          </p:cNvPr>
          <p:cNvSpPr>
            <a:spLocks/>
          </p:cNvSpPr>
          <p:nvPr/>
        </p:nvSpPr>
        <p:spPr bwMode="auto">
          <a:xfrm>
            <a:off x="3438383" y="5093351"/>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E88DA4C3-E791-40B9-A572-6E653F2A0677}"/>
              </a:ext>
            </a:extLst>
          </p:cNvPr>
          <p:cNvSpPr>
            <a:spLocks/>
          </p:cNvSpPr>
          <p:nvPr/>
        </p:nvSpPr>
        <p:spPr bwMode="auto">
          <a:xfrm>
            <a:off x="3490483" y="5795677"/>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4" name="Platshållare för text 3">
            <a:extLst>
              <a:ext uri="{FF2B5EF4-FFF2-40B4-BE49-F238E27FC236}">
                <a16:creationId xmlns:a16="http://schemas.microsoft.com/office/drawing/2014/main" id="{2CA390CA-B44A-4186-BC07-27BFE088AAEF}"/>
              </a:ext>
            </a:extLst>
          </p:cNvPr>
          <p:cNvSpPr>
            <a:spLocks noGrp="1"/>
          </p:cNvSpPr>
          <p:nvPr>
            <p:ph type="body" sz="quarter" idx="22" hasCustomPrompt="1"/>
          </p:nvPr>
        </p:nvSpPr>
        <p:spPr>
          <a:xfrm>
            <a:off x="3315294" y="4025208"/>
            <a:ext cx="4135014" cy="493457"/>
          </a:xfrm>
        </p:spPr>
        <p:txBody>
          <a:bodyPr anchor="b">
            <a:noAutofit/>
          </a:bodyPr>
          <a:lstStyle>
            <a:lvl1pPr marL="0" indent="0" algn="l">
              <a:buFontTx/>
              <a:buNone/>
              <a:defRPr sz="2000" cap="all" baseline="0">
                <a:solidFill>
                  <a:schemeClr val="accent2"/>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35" name="Platshållare för text 3">
            <a:extLst>
              <a:ext uri="{FF2B5EF4-FFF2-40B4-BE49-F238E27FC236}">
                <a16:creationId xmlns:a16="http://schemas.microsoft.com/office/drawing/2014/main" id="{B2FEE586-F732-4B26-9233-ACA50FABFA01}"/>
              </a:ext>
            </a:extLst>
          </p:cNvPr>
          <p:cNvSpPr>
            <a:spLocks noGrp="1"/>
          </p:cNvSpPr>
          <p:nvPr>
            <p:ph type="body" sz="quarter" idx="23" hasCustomPrompt="1"/>
          </p:nvPr>
        </p:nvSpPr>
        <p:spPr>
          <a:xfrm>
            <a:off x="3315294" y="4430693"/>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6" name="Platshållare för text 3">
            <a:extLst>
              <a:ext uri="{FF2B5EF4-FFF2-40B4-BE49-F238E27FC236}">
                <a16:creationId xmlns:a16="http://schemas.microsoft.com/office/drawing/2014/main" id="{FD5266AF-EA15-41DA-9727-2B5E8CF84990}"/>
              </a:ext>
            </a:extLst>
          </p:cNvPr>
          <p:cNvSpPr>
            <a:spLocks noGrp="1"/>
          </p:cNvSpPr>
          <p:nvPr>
            <p:ph type="body" sz="quarter" idx="24" hasCustomPrompt="1"/>
          </p:nvPr>
        </p:nvSpPr>
        <p:spPr>
          <a:xfrm>
            <a:off x="3705128" y="5052321"/>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
        <p:nvSpPr>
          <p:cNvPr id="37" name="AutoShape 76">
            <a:extLst>
              <a:ext uri="{FF2B5EF4-FFF2-40B4-BE49-F238E27FC236}">
                <a16:creationId xmlns:a16="http://schemas.microsoft.com/office/drawing/2014/main" id="{4B7CDB01-C96E-41BF-90A2-F40174BFEF46}"/>
              </a:ext>
            </a:extLst>
          </p:cNvPr>
          <p:cNvSpPr>
            <a:spLocks/>
          </p:cNvSpPr>
          <p:nvPr/>
        </p:nvSpPr>
        <p:spPr bwMode="auto">
          <a:xfrm>
            <a:off x="7971647" y="5441951"/>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38" name="AutoShape 68">
            <a:extLst>
              <a:ext uri="{FF2B5EF4-FFF2-40B4-BE49-F238E27FC236}">
                <a16:creationId xmlns:a16="http://schemas.microsoft.com/office/drawing/2014/main" id="{9008F737-1AF4-4649-8B8E-6B001A2A5A78}"/>
              </a:ext>
            </a:extLst>
          </p:cNvPr>
          <p:cNvSpPr>
            <a:spLocks/>
          </p:cNvSpPr>
          <p:nvPr/>
        </p:nvSpPr>
        <p:spPr bwMode="auto">
          <a:xfrm>
            <a:off x="7960447" y="5074368"/>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9" name="AutoShape 94">
            <a:extLst>
              <a:ext uri="{FF2B5EF4-FFF2-40B4-BE49-F238E27FC236}">
                <a16:creationId xmlns:a16="http://schemas.microsoft.com/office/drawing/2014/main" id="{82018B13-1F2B-4085-AEBC-401F82C3C9FF}"/>
              </a:ext>
            </a:extLst>
          </p:cNvPr>
          <p:cNvSpPr>
            <a:spLocks/>
          </p:cNvSpPr>
          <p:nvPr/>
        </p:nvSpPr>
        <p:spPr bwMode="auto">
          <a:xfrm>
            <a:off x="8012547" y="5776694"/>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40" name="Platshållare för text 3">
            <a:extLst>
              <a:ext uri="{FF2B5EF4-FFF2-40B4-BE49-F238E27FC236}">
                <a16:creationId xmlns:a16="http://schemas.microsoft.com/office/drawing/2014/main" id="{37AB6C6D-2DFC-4562-84A8-98CCD748F00A}"/>
              </a:ext>
            </a:extLst>
          </p:cNvPr>
          <p:cNvSpPr>
            <a:spLocks noGrp="1"/>
          </p:cNvSpPr>
          <p:nvPr>
            <p:ph type="body" sz="quarter" idx="25" hasCustomPrompt="1"/>
          </p:nvPr>
        </p:nvSpPr>
        <p:spPr>
          <a:xfrm>
            <a:off x="7837358" y="4006225"/>
            <a:ext cx="4135014" cy="493457"/>
          </a:xfrm>
        </p:spPr>
        <p:txBody>
          <a:bodyPr anchor="b">
            <a:noAutofit/>
          </a:bodyPr>
          <a:lstStyle>
            <a:lvl1pPr marL="0" indent="0" algn="l">
              <a:buFontTx/>
              <a:buNone/>
              <a:defRPr sz="2000" cap="all" baseline="0">
                <a:solidFill>
                  <a:schemeClr val="accent2"/>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41" name="Platshållare för text 3">
            <a:extLst>
              <a:ext uri="{FF2B5EF4-FFF2-40B4-BE49-F238E27FC236}">
                <a16:creationId xmlns:a16="http://schemas.microsoft.com/office/drawing/2014/main" id="{EDF5E6CE-6E97-4C51-8890-1DC697D03B4A}"/>
              </a:ext>
            </a:extLst>
          </p:cNvPr>
          <p:cNvSpPr>
            <a:spLocks noGrp="1"/>
          </p:cNvSpPr>
          <p:nvPr>
            <p:ph type="body" sz="quarter" idx="26" hasCustomPrompt="1"/>
          </p:nvPr>
        </p:nvSpPr>
        <p:spPr>
          <a:xfrm>
            <a:off x="7837358" y="4411710"/>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42" name="Platshållare för text 3">
            <a:extLst>
              <a:ext uri="{FF2B5EF4-FFF2-40B4-BE49-F238E27FC236}">
                <a16:creationId xmlns:a16="http://schemas.microsoft.com/office/drawing/2014/main" id="{7BCD449A-8C54-4D4A-8FDA-7A29CDB84CFB}"/>
              </a:ext>
            </a:extLst>
          </p:cNvPr>
          <p:cNvSpPr>
            <a:spLocks noGrp="1"/>
          </p:cNvSpPr>
          <p:nvPr>
            <p:ph type="body" sz="quarter" idx="27" hasCustomPrompt="1"/>
          </p:nvPr>
        </p:nvSpPr>
        <p:spPr>
          <a:xfrm>
            <a:off x="8227192" y="5033338"/>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Tree>
    <p:extLst>
      <p:ext uri="{BB962C8B-B14F-4D97-AF65-F5344CB8AC3E}">
        <p14:creationId xmlns:p14="http://schemas.microsoft.com/office/powerpoint/2010/main" val="161593561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cSld name="3_Titel på presentation">
    <p:spTree>
      <p:nvGrpSpPr>
        <p:cNvPr id="1" name=""/>
        <p:cNvGrpSpPr/>
        <p:nvPr/>
      </p:nvGrpSpPr>
      <p:grpSpPr>
        <a:xfrm>
          <a:off x="0" y="0"/>
          <a:ext cx="0" cy="0"/>
          <a:chOff x="0" y="0"/>
          <a:chExt cx="0" cy="0"/>
        </a:xfrm>
      </p:grpSpPr>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838200" y="6356350"/>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sp>
        <p:nvSpPr>
          <p:cNvPr id="5" name="Platshållare för sidfot 4">
            <a:extLst>
              <a:ext uri="{FF2B5EF4-FFF2-40B4-BE49-F238E27FC236}">
                <a16:creationId xmlns:a16="http://schemas.microsoft.com/office/drawing/2014/main" id="{FE865377-88F8-0B4D-91B0-1C09A9BD402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D2F4314-8040-944E-9722-B72EF0EABD6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5338208" y="5540332"/>
            <a:ext cx="1515584" cy="533486"/>
          </a:xfrm>
          <a:prstGeom prst="rect">
            <a:avLst/>
          </a:prstGeom>
        </p:spPr>
      </p:pic>
      <p:cxnSp>
        <p:nvCxnSpPr>
          <p:cNvPr id="21" name="Rak 20">
            <a:extLst>
              <a:ext uri="{FF2B5EF4-FFF2-40B4-BE49-F238E27FC236}">
                <a16:creationId xmlns:a16="http://schemas.microsoft.com/office/drawing/2014/main" id="{4F27AB52-C0AA-6F43-8436-6B6880FF1329}"/>
              </a:ext>
            </a:extLst>
          </p:cNvPr>
          <p:cNvCxnSpPr>
            <a:cxnSpLocks/>
          </p:cNvCxnSpPr>
          <p:nvPr/>
        </p:nvCxnSpPr>
        <p:spPr>
          <a:xfrm>
            <a:off x="-292100" y="4945371"/>
            <a:ext cx="12614729" cy="339907"/>
          </a:xfrm>
          <a:prstGeom prst="line">
            <a:avLst/>
          </a:prstGeom>
          <a:ln w="152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Rak 21">
            <a:extLst>
              <a:ext uri="{FF2B5EF4-FFF2-40B4-BE49-F238E27FC236}">
                <a16:creationId xmlns:a16="http://schemas.microsoft.com/office/drawing/2014/main" id="{851FDCDC-AC60-1D43-966C-0EE5200A5997}"/>
              </a:ext>
            </a:extLst>
          </p:cNvPr>
          <p:cNvCxnSpPr>
            <a:cxnSpLocks/>
          </p:cNvCxnSpPr>
          <p:nvPr/>
        </p:nvCxnSpPr>
        <p:spPr>
          <a:xfrm>
            <a:off x="-292100" y="4632325"/>
            <a:ext cx="12674600" cy="482999"/>
          </a:xfrm>
          <a:prstGeom prst="line">
            <a:avLst/>
          </a:prstGeom>
          <a:ln w="381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ak 22">
            <a:extLst>
              <a:ext uri="{FF2B5EF4-FFF2-40B4-BE49-F238E27FC236}">
                <a16:creationId xmlns:a16="http://schemas.microsoft.com/office/drawing/2014/main" id="{9ECA0F7B-515C-6143-AAE0-9481FEB74F86}"/>
              </a:ext>
            </a:extLst>
          </p:cNvPr>
          <p:cNvCxnSpPr>
            <a:cxnSpLocks/>
          </p:cNvCxnSpPr>
          <p:nvPr/>
        </p:nvCxnSpPr>
        <p:spPr>
          <a:xfrm>
            <a:off x="-292100" y="4893747"/>
            <a:ext cx="12674600" cy="0"/>
          </a:xfrm>
          <a:prstGeom prst="line">
            <a:avLst/>
          </a:prstGeom>
          <a:ln w="28575" cap="rnd">
            <a:solidFill>
              <a:schemeClr val="accent3"/>
            </a:solidFill>
          </a:ln>
        </p:spPr>
        <p:style>
          <a:lnRef idx="1">
            <a:schemeClr val="accent5"/>
          </a:lnRef>
          <a:fillRef idx="0">
            <a:schemeClr val="accent5"/>
          </a:fillRef>
          <a:effectRef idx="0">
            <a:schemeClr val="accent5"/>
          </a:effectRef>
          <a:fontRef idx="minor">
            <a:schemeClr val="tx1"/>
          </a:fontRef>
        </p:style>
      </p:cxnSp>
      <p:cxnSp>
        <p:nvCxnSpPr>
          <p:cNvPr id="24" name="Rak 23">
            <a:extLst>
              <a:ext uri="{FF2B5EF4-FFF2-40B4-BE49-F238E27FC236}">
                <a16:creationId xmlns:a16="http://schemas.microsoft.com/office/drawing/2014/main" id="{D230F217-B646-D74F-83FC-5179860F5274}"/>
              </a:ext>
            </a:extLst>
          </p:cNvPr>
          <p:cNvCxnSpPr>
            <a:cxnSpLocks/>
          </p:cNvCxnSpPr>
          <p:nvPr/>
        </p:nvCxnSpPr>
        <p:spPr>
          <a:xfrm flipV="1">
            <a:off x="-306614" y="4756663"/>
            <a:ext cx="12629243" cy="540079"/>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5" name="Rak 24">
            <a:extLst>
              <a:ext uri="{FF2B5EF4-FFF2-40B4-BE49-F238E27FC236}">
                <a16:creationId xmlns:a16="http://schemas.microsoft.com/office/drawing/2014/main" id="{6F596CBD-A738-0F4E-B0B0-15DCAD80210F}"/>
              </a:ext>
            </a:extLst>
          </p:cNvPr>
          <p:cNvCxnSpPr>
            <a:cxnSpLocks/>
          </p:cNvCxnSpPr>
          <p:nvPr/>
        </p:nvCxnSpPr>
        <p:spPr>
          <a:xfrm flipV="1">
            <a:off x="-292100" y="5030832"/>
            <a:ext cx="12674600" cy="168986"/>
          </a:xfrm>
          <a:prstGeom prst="line">
            <a:avLst/>
          </a:prstGeom>
          <a:ln w="38100" cap="rnd">
            <a:solidFill>
              <a:schemeClr val="accent4"/>
            </a:solidFill>
          </a:ln>
        </p:spPr>
        <p:style>
          <a:lnRef idx="1">
            <a:schemeClr val="accent1"/>
          </a:lnRef>
          <a:fillRef idx="0">
            <a:schemeClr val="accent1"/>
          </a:fillRef>
          <a:effectRef idx="0">
            <a:schemeClr val="accent1"/>
          </a:effectRef>
          <a:fontRef idx="minor">
            <a:schemeClr val="tx1"/>
          </a:fontRef>
        </p:style>
      </p:cxnSp>
      <p:sp>
        <p:nvSpPr>
          <p:cNvPr id="13" name="Rubrik 1">
            <a:extLst>
              <a:ext uri="{FF2B5EF4-FFF2-40B4-BE49-F238E27FC236}">
                <a16:creationId xmlns:a16="http://schemas.microsoft.com/office/drawing/2014/main" id="{1B9175D5-5ED3-4F84-A886-96D96BE300BC}"/>
              </a:ext>
            </a:extLst>
          </p:cNvPr>
          <p:cNvSpPr>
            <a:spLocks noGrp="1"/>
          </p:cNvSpPr>
          <p:nvPr>
            <p:ph type="title"/>
          </p:nvPr>
        </p:nvSpPr>
        <p:spPr>
          <a:xfrm>
            <a:off x="2354561" y="1390435"/>
            <a:ext cx="7787339" cy="698800"/>
          </a:xfrm>
        </p:spPr>
        <p:txBody>
          <a:bodyPr anchor="b">
            <a:normAutofit/>
          </a:bodyPr>
          <a:lstStyle>
            <a:lvl1pPr algn="l">
              <a:defRPr sz="2400"/>
            </a:lvl1pPr>
          </a:lstStyle>
          <a:p>
            <a:r>
              <a:rPr lang="sv-SE"/>
              <a:t>Klicka här för att ändra mall för rubrikformat</a:t>
            </a:r>
          </a:p>
        </p:txBody>
      </p:sp>
      <p:sp>
        <p:nvSpPr>
          <p:cNvPr id="26" name="AutoShape 76">
            <a:extLst>
              <a:ext uri="{FF2B5EF4-FFF2-40B4-BE49-F238E27FC236}">
                <a16:creationId xmlns:a16="http://schemas.microsoft.com/office/drawing/2014/main" id="{1BCA9390-5A3D-46A7-A8DE-E1DABA27EC90}"/>
              </a:ext>
            </a:extLst>
          </p:cNvPr>
          <p:cNvSpPr>
            <a:spLocks/>
          </p:cNvSpPr>
          <p:nvPr/>
        </p:nvSpPr>
        <p:spPr bwMode="auto">
          <a:xfrm>
            <a:off x="4559109" y="3936530"/>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7" name="AutoShape 68">
            <a:extLst>
              <a:ext uri="{FF2B5EF4-FFF2-40B4-BE49-F238E27FC236}">
                <a16:creationId xmlns:a16="http://schemas.microsoft.com/office/drawing/2014/main" id="{E8B7F6C1-2473-47DF-9030-B3A3CF2200A8}"/>
              </a:ext>
            </a:extLst>
          </p:cNvPr>
          <p:cNvSpPr>
            <a:spLocks/>
          </p:cNvSpPr>
          <p:nvPr/>
        </p:nvSpPr>
        <p:spPr bwMode="auto">
          <a:xfrm>
            <a:off x="4547909" y="3568947"/>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8" name="AutoShape 94">
            <a:extLst>
              <a:ext uri="{FF2B5EF4-FFF2-40B4-BE49-F238E27FC236}">
                <a16:creationId xmlns:a16="http://schemas.microsoft.com/office/drawing/2014/main" id="{7BC19B9B-123A-400C-99CC-AAE90C74C6DB}"/>
              </a:ext>
            </a:extLst>
          </p:cNvPr>
          <p:cNvSpPr>
            <a:spLocks/>
          </p:cNvSpPr>
          <p:nvPr/>
        </p:nvSpPr>
        <p:spPr bwMode="auto">
          <a:xfrm>
            <a:off x="4600009" y="4271273"/>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2"/>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9" name="Platshållare för text 3">
            <a:extLst>
              <a:ext uri="{FF2B5EF4-FFF2-40B4-BE49-F238E27FC236}">
                <a16:creationId xmlns:a16="http://schemas.microsoft.com/office/drawing/2014/main" id="{7E90E516-B963-446E-B21F-06DA8F40C17D}"/>
              </a:ext>
            </a:extLst>
          </p:cNvPr>
          <p:cNvSpPr>
            <a:spLocks noGrp="1"/>
          </p:cNvSpPr>
          <p:nvPr>
            <p:ph type="body" sz="quarter" idx="15" hasCustomPrompt="1"/>
          </p:nvPr>
        </p:nvSpPr>
        <p:spPr>
          <a:xfrm>
            <a:off x="4380855" y="2500804"/>
            <a:ext cx="4224224" cy="493457"/>
          </a:xfrm>
        </p:spPr>
        <p:txBody>
          <a:bodyPr anchor="b">
            <a:noAutofit/>
          </a:bodyPr>
          <a:lstStyle>
            <a:lvl1pPr marL="0" indent="0" algn="l">
              <a:buFontTx/>
              <a:buNone/>
              <a:defRPr sz="2000" cap="all" baseline="0">
                <a:solidFill>
                  <a:schemeClr val="accent2"/>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30" name="Platshållare för text 3">
            <a:extLst>
              <a:ext uri="{FF2B5EF4-FFF2-40B4-BE49-F238E27FC236}">
                <a16:creationId xmlns:a16="http://schemas.microsoft.com/office/drawing/2014/main" id="{7AF401C6-15AD-4708-8B65-0F3FA0462968}"/>
              </a:ext>
            </a:extLst>
          </p:cNvPr>
          <p:cNvSpPr>
            <a:spLocks noGrp="1"/>
          </p:cNvSpPr>
          <p:nvPr>
            <p:ph type="body" sz="quarter" idx="16" hasCustomPrompt="1"/>
          </p:nvPr>
        </p:nvSpPr>
        <p:spPr>
          <a:xfrm>
            <a:off x="4380855" y="2906289"/>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1" name="Platshållare för text 3">
            <a:extLst>
              <a:ext uri="{FF2B5EF4-FFF2-40B4-BE49-F238E27FC236}">
                <a16:creationId xmlns:a16="http://schemas.microsoft.com/office/drawing/2014/main" id="{64478172-0286-4DE4-AB89-DE94CD7C99A8}"/>
              </a:ext>
            </a:extLst>
          </p:cNvPr>
          <p:cNvSpPr>
            <a:spLocks noGrp="1"/>
          </p:cNvSpPr>
          <p:nvPr>
            <p:ph type="body" sz="quarter" idx="17" hasCustomPrompt="1"/>
          </p:nvPr>
        </p:nvSpPr>
        <p:spPr>
          <a:xfrm>
            <a:off x="4814654" y="3527917"/>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Tree>
    <p:extLst>
      <p:ext uri="{BB962C8B-B14F-4D97-AF65-F5344CB8AC3E}">
        <p14:creationId xmlns:p14="http://schemas.microsoft.com/office/powerpoint/2010/main" val="33623812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cSld name="SKALFRÅGOR_2 delar">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F14C63FD-E188-C04A-AB55-B0B4EA3D40AB}"/>
              </a:ext>
            </a:extLst>
          </p:cNvPr>
          <p:cNvSpPr>
            <a:spLocks noGrp="1"/>
          </p:cNvSpPr>
          <p:nvPr>
            <p:ph type="title" hasCustomPrompt="1"/>
          </p:nvPr>
        </p:nvSpPr>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A070175E-F3AA-F14E-A67C-FAC5E9CD8DF4}"/>
              </a:ext>
            </a:extLst>
          </p:cNvPr>
          <p:cNvSpPr>
            <a:spLocks noGrp="1"/>
          </p:cNvSpPr>
          <p:nvPr>
            <p:ph sz="half" idx="1"/>
          </p:nvPr>
        </p:nvSpPr>
        <p:spPr>
          <a:xfrm>
            <a:off x="6244683" y="1837241"/>
            <a:ext cx="5109116"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innehåll 3">
            <a:extLst>
              <a:ext uri="{FF2B5EF4-FFF2-40B4-BE49-F238E27FC236}">
                <a16:creationId xmlns:a16="http://schemas.microsoft.com/office/drawing/2014/main" id="{7294A0EB-AB94-A342-9D72-B16B5D7294B7}"/>
              </a:ext>
            </a:extLst>
          </p:cNvPr>
          <p:cNvSpPr>
            <a:spLocks noGrp="1"/>
          </p:cNvSpPr>
          <p:nvPr>
            <p:ph sz="half" idx="2"/>
          </p:nvPr>
        </p:nvSpPr>
        <p:spPr>
          <a:xfrm>
            <a:off x="838199" y="1847850"/>
            <a:ext cx="5109116"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5" name="Platshållare för datum 4">
            <a:extLst>
              <a:ext uri="{FF2B5EF4-FFF2-40B4-BE49-F238E27FC236}">
                <a16:creationId xmlns:a16="http://schemas.microsoft.com/office/drawing/2014/main" id="{0A35A535-7872-C440-8076-53673BF6BA5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3B36C51-5841-DE41-AEE8-D0F1038B2FAC}"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sidfot 5">
            <a:extLst>
              <a:ext uri="{FF2B5EF4-FFF2-40B4-BE49-F238E27FC236}">
                <a16:creationId xmlns:a16="http://schemas.microsoft.com/office/drawing/2014/main" id="{904CD552-D7A5-4B40-82BD-9DF6031F5907}"/>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7" name="Platshållare för bildnummer 6">
            <a:extLst>
              <a:ext uri="{FF2B5EF4-FFF2-40B4-BE49-F238E27FC236}">
                <a16:creationId xmlns:a16="http://schemas.microsoft.com/office/drawing/2014/main" id="{844F20B4-F64A-C245-B48A-3DAA76B268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CE435A-6DF5-7941-898C-08DA68618E38}"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66369289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 preserve="1">
  <p:cSld name="12_Titel på presentatio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6836F2F4-E67B-8A4D-A0FF-9C8AAB2E15F7}"/>
              </a:ext>
            </a:extLst>
          </p:cNvPr>
          <p:cNvSpPr>
            <a:spLocks noGrp="1"/>
          </p:cNvSpPr>
          <p:nvPr>
            <p:ph type="ctrTitle"/>
          </p:nvPr>
        </p:nvSpPr>
        <p:spPr>
          <a:xfrm>
            <a:off x="4173632" y="1739806"/>
            <a:ext cx="7180168" cy="2387600"/>
          </a:xfrm>
        </p:spPr>
        <p:txBody>
          <a:bodyPr anchor="t"/>
          <a:lstStyle>
            <a:lvl1pPr algn="l">
              <a:defRPr sz="6000"/>
            </a:lvl1pPr>
          </a:lstStyle>
          <a:p>
            <a:r>
              <a:rPr lang="sv-SE"/>
              <a:t>Klicka här för att ändra mall för rubrikformat</a:t>
            </a:r>
          </a:p>
        </p:txBody>
      </p:sp>
      <p:sp>
        <p:nvSpPr>
          <p:cNvPr id="3" name="Underrubrik 2">
            <a:extLst>
              <a:ext uri="{FF2B5EF4-FFF2-40B4-BE49-F238E27FC236}">
                <a16:creationId xmlns:a16="http://schemas.microsoft.com/office/drawing/2014/main" id="{652CE485-00DD-D64C-9FC2-5E04D7FCF7C6}"/>
              </a:ext>
            </a:extLst>
          </p:cNvPr>
          <p:cNvSpPr>
            <a:spLocks noGrp="1"/>
          </p:cNvSpPr>
          <p:nvPr>
            <p:ph type="subTitle" idx="1"/>
          </p:nvPr>
        </p:nvSpPr>
        <p:spPr>
          <a:xfrm>
            <a:off x="4173632" y="807352"/>
            <a:ext cx="7180168" cy="649922"/>
          </a:xfrm>
        </p:spPr>
        <p:txBody>
          <a:bodyPr anchor="b"/>
          <a:lstStyle>
            <a:lvl1pPr marL="0" indent="0" algn="l">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a:t>Klicka här för att ändra mall för underrubrikformat</a:t>
            </a:r>
          </a:p>
        </p:txBody>
      </p:sp>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4270136" y="6283513"/>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19" name="Grupp 18">
            <a:extLst>
              <a:ext uri="{FF2B5EF4-FFF2-40B4-BE49-F238E27FC236}">
                <a16:creationId xmlns:a16="http://schemas.microsoft.com/office/drawing/2014/main" id="{F19CD31E-1A8B-0242-A478-7CC461148FEE}"/>
              </a:ext>
            </a:extLst>
          </p:cNvPr>
          <p:cNvGrpSpPr/>
          <p:nvPr/>
        </p:nvGrpSpPr>
        <p:grpSpPr>
          <a:xfrm rot="7246387">
            <a:off x="-2497507" y="298308"/>
            <a:ext cx="4954080" cy="7494320"/>
            <a:chOff x="-2746177" y="-836831"/>
            <a:chExt cx="5914854" cy="7494320"/>
          </a:xfrm>
        </p:grpSpPr>
        <p:sp>
          <p:nvSpPr>
            <p:cNvPr id="20" name="Likbent triangel 8">
              <a:extLst>
                <a:ext uri="{FF2B5EF4-FFF2-40B4-BE49-F238E27FC236}">
                  <a16:creationId xmlns:a16="http://schemas.microsoft.com/office/drawing/2014/main" id="{D6D782A3-B594-FE48-9FC1-6C68F4AA37DD}"/>
                </a:ext>
              </a:extLst>
            </p:cNvPr>
            <p:cNvSpPr/>
            <p:nvPr/>
          </p:nvSpPr>
          <p:spPr>
            <a:xfrm rot="11474959">
              <a:off x="-2746177" y="-666982"/>
              <a:ext cx="5492355" cy="7324471"/>
            </a:xfrm>
            <a:prstGeom prst="triangle">
              <a:avLst>
                <a:gd name="adj" fmla="val 45443"/>
              </a:avLst>
            </a:prstGeom>
            <a:noFill/>
            <a:ln w="1524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Likbent triangel 9">
              <a:extLst>
                <a:ext uri="{FF2B5EF4-FFF2-40B4-BE49-F238E27FC236}">
                  <a16:creationId xmlns:a16="http://schemas.microsoft.com/office/drawing/2014/main" id="{C485D78F-B04A-4A40-BD00-98F2D3D27B89}"/>
                </a:ext>
              </a:extLst>
            </p:cNvPr>
            <p:cNvSpPr/>
            <p:nvPr/>
          </p:nvSpPr>
          <p:spPr>
            <a:xfrm rot="11000802">
              <a:off x="-2485104" y="-836831"/>
              <a:ext cx="5653781" cy="6722002"/>
            </a:xfrm>
            <a:prstGeom prst="triangle">
              <a:avLst>
                <a:gd name="adj" fmla="val 48538"/>
              </a:avLst>
            </a:prstGeom>
            <a:noFill/>
            <a:ln w="381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408226604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 preserve="1">
  <p:cSld name="9_Titel på presentatio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6836F2F4-E67B-8A4D-A0FF-9C8AAB2E15F7}"/>
              </a:ext>
            </a:extLst>
          </p:cNvPr>
          <p:cNvSpPr>
            <a:spLocks noGrp="1"/>
          </p:cNvSpPr>
          <p:nvPr>
            <p:ph type="ctrTitle"/>
          </p:nvPr>
        </p:nvSpPr>
        <p:spPr>
          <a:xfrm>
            <a:off x="4173632" y="1739806"/>
            <a:ext cx="7180168" cy="2387600"/>
          </a:xfrm>
        </p:spPr>
        <p:txBody>
          <a:bodyPr anchor="t"/>
          <a:lstStyle>
            <a:lvl1pPr algn="l">
              <a:defRPr sz="6000"/>
            </a:lvl1pPr>
          </a:lstStyle>
          <a:p>
            <a:r>
              <a:rPr lang="sv-SE"/>
              <a:t>Klicka här för att ändra mall för rubrikformat</a:t>
            </a:r>
          </a:p>
        </p:txBody>
      </p:sp>
      <p:sp>
        <p:nvSpPr>
          <p:cNvPr id="3" name="Underrubrik 2">
            <a:extLst>
              <a:ext uri="{FF2B5EF4-FFF2-40B4-BE49-F238E27FC236}">
                <a16:creationId xmlns:a16="http://schemas.microsoft.com/office/drawing/2014/main" id="{652CE485-00DD-D64C-9FC2-5E04D7FCF7C6}"/>
              </a:ext>
            </a:extLst>
          </p:cNvPr>
          <p:cNvSpPr>
            <a:spLocks noGrp="1"/>
          </p:cNvSpPr>
          <p:nvPr>
            <p:ph type="subTitle" idx="1"/>
          </p:nvPr>
        </p:nvSpPr>
        <p:spPr>
          <a:xfrm>
            <a:off x="4173632" y="807352"/>
            <a:ext cx="7180168" cy="649922"/>
          </a:xfrm>
        </p:spPr>
        <p:txBody>
          <a:bodyPr anchor="b"/>
          <a:lstStyle>
            <a:lvl1pPr marL="0" indent="0" algn="l">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a:t>Klicka här för att ändra mall för underrubrikformat</a:t>
            </a:r>
          </a:p>
        </p:txBody>
      </p:sp>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4270136" y="6283513"/>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13" name="Grupp 12">
            <a:extLst>
              <a:ext uri="{FF2B5EF4-FFF2-40B4-BE49-F238E27FC236}">
                <a16:creationId xmlns:a16="http://schemas.microsoft.com/office/drawing/2014/main" id="{DE079A21-6C78-754C-BF79-2B5E0FA9BDBA}"/>
              </a:ext>
            </a:extLst>
          </p:cNvPr>
          <p:cNvGrpSpPr/>
          <p:nvPr/>
        </p:nvGrpSpPr>
        <p:grpSpPr>
          <a:xfrm rot="21406503">
            <a:off x="-2132370" y="955891"/>
            <a:ext cx="5492355" cy="7514864"/>
            <a:chOff x="-2746177" y="-857375"/>
            <a:chExt cx="5492355" cy="7514864"/>
          </a:xfrm>
        </p:grpSpPr>
        <p:sp>
          <p:nvSpPr>
            <p:cNvPr id="14" name="Likbent triangel 8">
              <a:extLst>
                <a:ext uri="{FF2B5EF4-FFF2-40B4-BE49-F238E27FC236}">
                  <a16:creationId xmlns:a16="http://schemas.microsoft.com/office/drawing/2014/main" id="{D709B23B-C058-694F-9F50-FB6C6F254434}"/>
                </a:ext>
              </a:extLst>
            </p:cNvPr>
            <p:cNvSpPr/>
            <p:nvPr/>
          </p:nvSpPr>
          <p:spPr>
            <a:xfrm rot="11474959">
              <a:off x="-2746177" y="-666982"/>
              <a:ext cx="5492355" cy="7324471"/>
            </a:xfrm>
            <a:prstGeom prst="triangle">
              <a:avLst>
                <a:gd name="adj" fmla="val 45443"/>
              </a:avLst>
            </a:prstGeom>
            <a:noFill/>
            <a:ln w="1524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Likbent triangel 9">
              <a:extLst>
                <a:ext uri="{FF2B5EF4-FFF2-40B4-BE49-F238E27FC236}">
                  <a16:creationId xmlns:a16="http://schemas.microsoft.com/office/drawing/2014/main" id="{C1466667-06E0-184E-864A-9AFE4AB6366E}"/>
                </a:ext>
              </a:extLst>
            </p:cNvPr>
            <p:cNvSpPr/>
            <p:nvPr/>
          </p:nvSpPr>
          <p:spPr>
            <a:xfrm rot="11000802">
              <a:off x="-2484386" y="-857375"/>
              <a:ext cx="4813414" cy="6722002"/>
            </a:xfrm>
            <a:prstGeom prst="triangle">
              <a:avLst>
                <a:gd name="adj" fmla="val 48538"/>
              </a:avLst>
            </a:prstGeom>
            <a:noFill/>
            <a:ln w="381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78749432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13_Titel på presentatio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6836F2F4-E67B-8A4D-A0FF-9C8AAB2E15F7}"/>
              </a:ext>
            </a:extLst>
          </p:cNvPr>
          <p:cNvSpPr>
            <a:spLocks noGrp="1"/>
          </p:cNvSpPr>
          <p:nvPr>
            <p:ph type="ctrTitle"/>
          </p:nvPr>
        </p:nvSpPr>
        <p:spPr>
          <a:xfrm>
            <a:off x="4173632" y="1739806"/>
            <a:ext cx="7180168" cy="2387600"/>
          </a:xfrm>
        </p:spPr>
        <p:txBody>
          <a:bodyPr anchor="t"/>
          <a:lstStyle>
            <a:lvl1pPr algn="l">
              <a:defRPr sz="6000"/>
            </a:lvl1pPr>
          </a:lstStyle>
          <a:p>
            <a:r>
              <a:rPr lang="sv-SE"/>
              <a:t>Klicka här för att ändra mall för rubrikformat</a:t>
            </a:r>
          </a:p>
        </p:txBody>
      </p:sp>
      <p:sp>
        <p:nvSpPr>
          <p:cNvPr id="3" name="Underrubrik 2">
            <a:extLst>
              <a:ext uri="{FF2B5EF4-FFF2-40B4-BE49-F238E27FC236}">
                <a16:creationId xmlns:a16="http://schemas.microsoft.com/office/drawing/2014/main" id="{652CE485-00DD-D64C-9FC2-5E04D7FCF7C6}"/>
              </a:ext>
            </a:extLst>
          </p:cNvPr>
          <p:cNvSpPr>
            <a:spLocks noGrp="1"/>
          </p:cNvSpPr>
          <p:nvPr>
            <p:ph type="subTitle" idx="1"/>
          </p:nvPr>
        </p:nvSpPr>
        <p:spPr>
          <a:xfrm>
            <a:off x="4173632" y="807352"/>
            <a:ext cx="7180168" cy="649922"/>
          </a:xfrm>
        </p:spPr>
        <p:txBody>
          <a:bodyPr anchor="b"/>
          <a:lstStyle>
            <a:lvl1pPr marL="0" indent="0" algn="l">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a:t>Klicka här för att ändra mall för underrubrikformat</a:t>
            </a:r>
          </a:p>
        </p:txBody>
      </p:sp>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4270136" y="6283513"/>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19" name="Grupp 18">
            <a:extLst>
              <a:ext uri="{FF2B5EF4-FFF2-40B4-BE49-F238E27FC236}">
                <a16:creationId xmlns:a16="http://schemas.microsoft.com/office/drawing/2014/main" id="{F19CD31E-1A8B-0242-A478-7CC461148FEE}"/>
              </a:ext>
            </a:extLst>
          </p:cNvPr>
          <p:cNvGrpSpPr/>
          <p:nvPr/>
        </p:nvGrpSpPr>
        <p:grpSpPr>
          <a:xfrm rot="7246387">
            <a:off x="-2895519" y="524535"/>
            <a:ext cx="5492355" cy="7514864"/>
            <a:chOff x="-2746177" y="-857375"/>
            <a:chExt cx="5492355" cy="7514864"/>
          </a:xfrm>
        </p:grpSpPr>
        <p:sp>
          <p:nvSpPr>
            <p:cNvPr id="20" name="Likbent triangel 8">
              <a:extLst>
                <a:ext uri="{FF2B5EF4-FFF2-40B4-BE49-F238E27FC236}">
                  <a16:creationId xmlns:a16="http://schemas.microsoft.com/office/drawing/2014/main" id="{D6D782A3-B594-FE48-9FC1-6C68F4AA37DD}"/>
                </a:ext>
              </a:extLst>
            </p:cNvPr>
            <p:cNvSpPr/>
            <p:nvPr/>
          </p:nvSpPr>
          <p:spPr>
            <a:xfrm rot="11474959">
              <a:off x="-2746177" y="-666982"/>
              <a:ext cx="5492355" cy="7324471"/>
            </a:xfrm>
            <a:prstGeom prst="triangle">
              <a:avLst>
                <a:gd name="adj" fmla="val 45443"/>
              </a:avLst>
            </a:prstGeom>
            <a:noFill/>
            <a:ln w="1524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Likbent triangel 9">
              <a:extLst>
                <a:ext uri="{FF2B5EF4-FFF2-40B4-BE49-F238E27FC236}">
                  <a16:creationId xmlns:a16="http://schemas.microsoft.com/office/drawing/2014/main" id="{C485D78F-B04A-4A40-BD00-98F2D3D27B89}"/>
                </a:ext>
              </a:extLst>
            </p:cNvPr>
            <p:cNvSpPr/>
            <p:nvPr/>
          </p:nvSpPr>
          <p:spPr>
            <a:xfrm rot="11000802">
              <a:off x="-2484386" y="-857375"/>
              <a:ext cx="4813414" cy="6722002"/>
            </a:xfrm>
            <a:prstGeom prst="triangle">
              <a:avLst>
                <a:gd name="adj" fmla="val 48538"/>
              </a:avLst>
            </a:prstGeom>
            <a:noFill/>
            <a:ln w="381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96925962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11_Titel på presentatio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6836F2F4-E67B-8A4D-A0FF-9C8AAB2E15F7}"/>
              </a:ext>
            </a:extLst>
          </p:cNvPr>
          <p:cNvSpPr>
            <a:spLocks noGrp="1"/>
          </p:cNvSpPr>
          <p:nvPr>
            <p:ph type="ctrTitle"/>
          </p:nvPr>
        </p:nvSpPr>
        <p:spPr>
          <a:xfrm>
            <a:off x="4173632" y="1739806"/>
            <a:ext cx="7180168" cy="2387600"/>
          </a:xfrm>
        </p:spPr>
        <p:txBody>
          <a:bodyPr anchor="t"/>
          <a:lstStyle>
            <a:lvl1pPr algn="l">
              <a:defRPr sz="6000"/>
            </a:lvl1pPr>
          </a:lstStyle>
          <a:p>
            <a:r>
              <a:rPr lang="sv-SE"/>
              <a:t>Klicka här för att ändra mall för rubrikformat</a:t>
            </a:r>
          </a:p>
        </p:txBody>
      </p:sp>
      <p:sp>
        <p:nvSpPr>
          <p:cNvPr id="3" name="Underrubrik 2">
            <a:extLst>
              <a:ext uri="{FF2B5EF4-FFF2-40B4-BE49-F238E27FC236}">
                <a16:creationId xmlns:a16="http://schemas.microsoft.com/office/drawing/2014/main" id="{652CE485-00DD-D64C-9FC2-5E04D7FCF7C6}"/>
              </a:ext>
            </a:extLst>
          </p:cNvPr>
          <p:cNvSpPr>
            <a:spLocks noGrp="1"/>
          </p:cNvSpPr>
          <p:nvPr>
            <p:ph type="subTitle" idx="1"/>
          </p:nvPr>
        </p:nvSpPr>
        <p:spPr>
          <a:xfrm>
            <a:off x="4173632" y="807352"/>
            <a:ext cx="7180168" cy="649922"/>
          </a:xfrm>
        </p:spPr>
        <p:txBody>
          <a:bodyPr anchor="b"/>
          <a:lstStyle>
            <a:lvl1pPr marL="0" indent="0" algn="l">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a:t>Klicka här för att ändra mall för underrubrikformat</a:t>
            </a:r>
          </a:p>
        </p:txBody>
      </p:sp>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4270136" y="6283513"/>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1" name="Grupp 20">
            <a:extLst>
              <a:ext uri="{FF2B5EF4-FFF2-40B4-BE49-F238E27FC236}">
                <a16:creationId xmlns:a16="http://schemas.microsoft.com/office/drawing/2014/main" id="{B8152F39-429B-824E-A694-961B2690DA7E}"/>
              </a:ext>
            </a:extLst>
          </p:cNvPr>
          <p:cNvGrpSpPr/>
          <p:nvPr/>
        </p:nvGrpSpPr>
        <p:grpSpPr>
          <a:xfrm rot="18104918">
            <a:off x="-1012265" y="-485248"/>
            <a:ext cx="5492355" cy="7514864"/>
            <a:chOff x="-2746177" y="-857375"/>
            <a:chExt cx="5492355" cy="7514864"/>
          </a:xfrm>
        </p:grpSpPr>
        <p:sp>
          <p:nvSpPr>
            <p:cNvPr id="22" name="Likbent triangel 8">
              <a:extLst>
                <a:ext uri="{FF2B5EF4-FFF2-40B4-BE49-F238E27FC236}">
                  <a16:creationId xmlns:a16="http://schemas.microsoft.com/office/drawing/2014/main" id="{DE22586D-D476-FC4B-91AD-EAF07A7D448E}"/>
                </a:ext>
              </a:extLst>
            </p:cNvPr>
            <p:cNvSpPr/>
            <p:nvPr/>
          </p:nvSpPr>
          <p:spPr>
            <a:xfrm rot="11474959">
              <a:off x="-2746177" y="-666982"/>
              <a:ext cx="5492355" cy="7324471"/>
            </a:xfrm>
            <a:prstGeom prst="triangle">
              <a:avLst>
                <a:gd name="adj" fmla="val 45443"/>
              </a:avLst>
            </a:prstGeom>
            <a:noFill/>
            <a:ln w="1524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Likbent triangel 9">
              <a:extLst>
                <a:ext uri="{FF2B5EF4-FFF2-40B4-BE49-F238E27FC236}">
                  <a16:creationId xmlns:a16="http://schemas.microsoft.com/office/drawing/2014/main" id="{A15494EA-B757-7043-A8A9-7170CA8CB781}"/>
                </a:ext>
              </a:extLst>
            </p:cNvPr>
            <p:cNvSpPr/>
            <p:nvPr/>
          </p:nvSpPr>
          <p:spPr>
            <a:xfrm rot="11000802">
              <a:off x="-2484386" y="-857375"/>
              <a:ext cx="4813414" cy="6722002"/>
            </a:xfrm>
            <a:prstGeom prst="triangle">
              <a:avLst>
                <a:gd name="adj" fmla="val 48538"/>
              </a:avLst>
            </a:prstGeom>
            <a:noFill/>
            <a:ln w="381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94053272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8_Rubrik och 3 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sp>
        <p:nvSpPr>
          <p:cNvPr id="21" name="Platshållare för innehåll 2">
            <a:extLst>
              <a:ext uri="{FF2B5EF4-FFF2-40B4-BE49-F238E27FC236}">
                <a16:creationId xmlns:a16="http://schemas.microsoft.com/office/drawing/2014/main" id="{86DE14AE-56CF-0046-92A0-483C7E4DF611}"/>
              </a:ext>
            </a:extLst>
          </p:cNvPr>
          <p:cNvSpPr>
            <a:spLocks noGrp="1"/>
          </p:cNvSpPr>
          <p:nvPr>
            <p:ph idx="19" hasCustomPrompt="1"/>
          </p:nvPr>
        </p:nvSpPr>
        <p:spPr>
          <a:xfrm>
            <a:off x="4410025" y="2185261"/>
            <a:ext cx="3371949" cy="387787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24" name="Platshållare för text 4">
            <a:extLst>
              <a:ext uri="{FF2B5EF4-FFF2-40B4-BE49-F238E27FC236}">
                <a16:creationId xmlns:a16="http://schemas.microsoft.com/office/drawing/2014/main" id="{4B0F8CE8-917D-CB45-ACA3-8145D9C3ABB6}"/>
              </a:ext>
            </a:extLst>
          </p:cNvPr>
          <p:cNvSpPr>
            <a:spLocks noGrp="1"/>
          </p:cNvSpPr>
          <p:nvPr>
            <p:ph type="body" sz="quarter" idx="20" hasCustomPrompt="1"/>
          </p:nvPr>
        </p:nvSpPr>
        <p:spPr>
          <a:xfrm>
            <a:off x="4428122" y="1470802"/>
            <a:ext cx="3388281"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Text</a:t>
            </a:r>
          </a:p>
        </p:txBody>
      </p:sp>
      <p:cxnSp>
        <p:nvCxnSpPr>
          <p:cNvPr id="35" name="Rak 34">
            <a:extLst>
              <a:ext uri="{FF2B5EF4-FFF2-40B4-BE49-F238E27FC236}">
                <a16:creationId xmlns:a16="http://schemas.microsoft.com/office/drawing/2014/main" id="{12073FBF-AF9D-D244-8577-4B08CE9AAAD1}"/>
              </a:ext>
            </a:extLst>
          </p:cNvPr>
          <p:cNvCxnSpPr>
            <a:cxnSpLocks/>
          </p:cNvCxnSpPr>
          <p:nvPr/>
        </p:nvCxnSpPr>
        <p:spPr>
          <a:xfrm>
            <a:off x="4139077" y="0"/>
            <a:ext cx="166254" cy="6858000"/>
          </a:xfrm>
          <a:prstGeom prst="line">
            <a:avLst/>
          </a:prstGeom>
          <a:ln w="762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6" name="Rak 35">
            <a:extLst>
              <a:ext uri="{FF2B5EF4-FFF2-40B4-BE49-F238E27FC236}">
                <a16:creationId xmlns:a16="http://schemas.microsoft.com/office/drawing/2014/main" id="{96595C0F-FB69-174B-806E-77D811B2CAED}"/>
              </a:ext>
            </a:extLst>
          </p:cNvPr>
          <p:cNvCxnSpPr>
            <a:cxnSpLocks/>
          </p:cNvCxnSpPr>
          <p:nvPr/>
        </p:nvCxnSpPr>
        <p:spPr>
          <a:xfrm flipV="1">
            <a:off x="4040280" y="1"/>
            <a:ext cx="265051" cy="6857999"/>
          </a:xfrm>
          <a:prstGeom prst="line">
            <a:avLst/>
          </a:prstGeom>
          <a:ln w="381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7" name="Rak 36">
            <a:extLst>
              <a:ext uri="{FF2B5EF4-FFF2-40B4-BE49-F238E27FC236}">
                <a16:creationId xmlns:a16="http://schemas.microsoft.com/office/drawing/2014/main" id="{47328015-B4C5-754A-9445-041CDF8C21A8}"/>
              </a:ext>
            </a:extLst>
          </p:cNvPr>
          <p:cNvCxnSpPr>
            <a:cxnSpLocks/>
          </p:cNvCxnSpPr>
          <p:nvPr/>
        </p:nvCxnSpPr>
        <p:spPr>
          <a:xfrm>
            <a:off x="7932291" y="0"/>
            <a:ext cx="166254" cy="6858000"/>
          </a:xfrm>
          <a:prstGeom prst="line">
            <a:avLst/>
          </a:prstGeom>
          <a:ln w="76200" cap="rnd">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8" name="Rak 37">
            <a:extLst>
              <a:ext uri="{FF2B5EF4-FFF2-40B4-BE49-F238E27FC236}">
                <a16:creationId xmlns:a16="http://schemas.microsoft.com/office/drawing/2014/main" id="{CDC4E6A7-8859-D348-9469-C12937641964}"/>
              </a:ext>
            </a:extLst>
          </p:cNvPr>
          <p:cNvCxnSpPr>
            <a:cxnSpLocks/>
          </p:cNvCxnSpPr>
          <p:nvPr/>
        </p:nvCxnSpPr>
        <p:spPr>
          <a:xfrm flipV="1">
            <a:off x="7833494" y="1"/>
            <a:ext cx="265051" cy="6857999"/>
          </a:xfrm>
          <a:prstGeom prst="line">
            <a:avLst/>
          </a:prstGeom>
          <a:ln w="38100"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Platshållare för innehåll 2">
            <a:extLst>
              <a:ext uri="{FF2B5EF4-FFF2-40B4-BE49-F238E27FC236}">
                <a16:creationId xmlns:a16="http://schemas.microsoft.com/office/drawing/2014/main" id="{FD8C80CD-9395-4018-A9E6-DF966AB47B15}"/>
              </a:ext>
            </a:extLst>
          </p:cNvPr>
          <p:cNvSpPr>
            <a:spLocks noGrp="1"/>
          </p:cNvSpPr>
          <p:nvPr>
            <p:ph idx="24" hasCustomPrompt="1"/>
          </p:nvPr>
        </p:nvSpPr>
        <p:spPr>
          <a:xfrm>
            <a:off x="8202480" y="2185261"/>
            <a:ext cx="3371949" cy="387787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17" name="Platshållare för text 4">
            <a:extLst>
              <a:ext uri="{FF2B5EF4-FFF2-40B4-BE49-F238E27FC236}">
                <a16:creationId xmlns:a16="http://schemas.microsoft.com/office/drawing/2014/main" id="{C7C4DC8A-08CA-4EDC-9F72-4BF4A884844C}"/>
              </a:ext>
            </a:extLst>
          </p:cNvPr>
          <p:cNvSpPr>
            <a:spLocks noGrp="1"/>
          </p:cNvSpPr>
          <p:nvPr>
            <p:ph type="body" sz="quarter" idx="25" hasCustomPrompt="1"/>
          </p:nvPr>
        </p:nvSpPr>
        <p:spPr>
          <a:xfrm>
            <a:off x="8220578" y="1470802"/>
            <a:ext cx="3371950"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Text</a:t>
            </a:r>
          </a:p>
        </p:txBody>
      </p:sp>
      <p:sp>
        <p:nvSpPr>
          <p:cNvPr id="18" name="Platshållare för innehåll 2">
            <a:extLst>
              <a:ext uri="{FF2B5EF4-FFF2-40B4-BE49-F238E27FC236}">
                <a16:creationId xmlns:a16="http://schemas.microsoft.com/office/drawing/2014/main" id="{58C5CF3D-67EA-4155-B94F-9E59B7F5AA28}"/>
              </a:ext>
            </a:extLst>
          </p:cNvPr>
          <p:cNvSpPr>
            <a:spLocks noGrp="1"/>
          </p:cNvSpPr>
          <p:nvPr>
            <p:ph idx="26" hasCustomPrompt="1"/>
          </p:nvPr>
        </p:nvSpPr>
        <p:spPr>
          <a:xfrm>
            <a:off x="633902" y="2185261"/>
            <a:ext cx="3371949" cy="387787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19" name="Platshållare för text 4">
            <a:extLst>
              <a:ext uri="{FF2B5EF4-FFF2-40B4-BE49-F238E27FC236}">
                <a16:creationId xmlns:a16="http://schemas.microsoft.com/office/drawing/2014/main" id="{C12994AC-4287-4FCB-BCB3-21600AF5FBAF}"/>
              </a:ext>
            </a:extLst>
          </p:cNvPr>
          <p:cNvSpPr>
            <a:spLocks noGrp="1"/>
          </p:cNvSpPr>
          <p:nvPr>
            <p:ph type="body" sz="quarter" idx="27" hasCustomPrompt="1"/>
          </p:nvPr>
        </p:nvSpPr>
        <p:spPr>
          <a:xfrm>
            <a:off x="651999" y="1470802"/>
            <a:ext cx="3388281"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Text</a:t>
            </a:r>
          </a:p>
        </p:txBody>
      </p:sp>
      <p:pic>
        <p:nvPicPr>
          <p:cNvPr id="1026" name="Picture 2">
            <a:extLst>
              <a:ext uri="{FF2B5EF4-FFF2-40B4-BE49-F238E27FC236}">
                <a16:creationId xmlns:a16="http://schemas.microsoft.com/office/drawing/2014/main" id="{4D91A433-FB7B-4A1F-B3A8-D7C0350309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808670">
            <a:off x="-125755" y="164985"/>
            <a:ext cx="1555508" cy="945397"/>
          </a:xfrm>
          <a:prstGeom prst="rect">
            <a:avLst/>
          </a:prstGeom>
          <a:noFill/>
          <a:extLst>
            <a:ext uri="{909E8E84-426E-40DD-AFC4-6F175D3DCCD1}">
              <a14:hiddenFill xmlns:a14="http://schemas.microsoft.com/office/drawing/2010/main">
                <a:solidFill>
                  <a:srgbClr val="FFFFFF"/>
                </a:solidFill>
              </a14:hiddenFill>
            </a:ext>
          </a:extLst>
        </p:spPr>
      </p:pic>
      <p:sp>
        <p:nvSpPr>
          <p:cNvPr id="4" name="Platshållare för innehåll 3">
            <a:extLst>
              <a:ext uri="{FF2B5EF4-FFF2-40B4-BE49-F238E27FC236}">
                <a16:creationId xmlns:a16="http://schemas.microsoft.com/office/drawing/2014/main" id="{E4B5D342-6E30-4A8E-BF74-6D84743BA426}"/>
              </a:ext>
            </a:extLst>
          </p:cNvPr>
          <p:cNvSpPr>
            <a:spLocks noGrp="1"/>
          </p:cNvSpPr>
          <p:nvPr>
            <p:ph sz="quarter" idx="28" hasCustomPrompt="1"/>
          </p:nvPr>
        </p:nvSpPr>
        <p:spPr>
          <a:xfrm>
            <a:off x="4494213" y="123825"/>
            <a:ext cx="3271837" cy="1150938"/>
          </a:xfrm>
        </p:spPr>
        <p:txBody>
          <a:bodyPr anchor="ctr"/>
          <a:lstStyle>
            <a:lvl1pPr marL="0" indent="0" algn="ctr">
              <a:buNone/>
              <a:defRPr>
                <a:latin typeface="+mj-lt"/>
              </a:defRPr>
            </a:lvl1pPr>
          </a:lstStyle>
          <a:p>
            <a:pPr lvl="0"/>
            <a:r>
              <a:rPr lang="sv-SE"/>
              <a:t>ÖVNING</a:t>
            </a:r>
          </a:p>
        </p:txBody>
      </p:sp>
      <p:sp>
        <p:nvSpPr>
          <p:cNvPr id="6" name="Platshållare för innehåll 5">
            <a:extLst>
              <a:ext uri="{FF2B5EF4-FFF2-40B4-BE49-F238E27FC236}">
                <a16:creationId xmlns:a16="http://schemas.microsoft.com/office/drawing/2014/main" id="{7802A9DF-3233-44BA-A87D-6C34C5EF8366}"/>
              </a:ext>
            </a:extLst>
          </p:cNvPr>
          <p:cNvSpPr>
            <a:spLocks noGrp="1"/>
          </p:cNvSpPr>
          <p:nvPr>
            <p:ph sz="quarter" idx="29" hasCustomPrompt="1"/>
          </p:nvPr>
        </p:nvSpPr>
        <p:spPr>
          <a:xfrm>
            <a:off x="1433093" y="124602"/>
            <a:ext cx="2592388" cy="1150161"/>
          </a:xfrm>
        </p:spPr>
        <p:txBody>
          <a:bodyPr/>
          <a:lstStyle>
            <a:lvl1pPr marL="0" indent="0">
              <a:buNone/>
              <a:defRPr/>
            </a:lvl1pPr>
          </a:lstStyle>
          <a:p>
            <a:pPr lvl="0"/>
            <a:r>
              <a:rPr lang="sv-SE"/>
              <a:t>Beskrivning av övning</a:t>
            </a:r>
          </a:p>
        </p:txBody>
      </p:sp>
      <p:sp>
        <p:nvSpPr>
          <p:cNvPr id="22" name="Platshållare för innehåll 5">
            <a:extLst>
              <a:ext uri="{FF2B5EF4-FFF2-40B4-BE49-F238E27FC236}">
                <a16:creationId xmlns:a16="http://schemas.microsoft.com/office/drawing/2014/main" id="{F1509879-110D-4C2B-A56F-B9E2F196D85A}"/>
              </a:ext>
            </a:extLst>
          </p:cNvPr>
          <p:cNvSpPr>
            <a:spLocks noGrp="1"/>
          </p:cNvSpPr>
          <p:nvPr>
            <p:ph sz="quarter" idx="30" hasCustomPrompt="1"/>
          </p:nvPr>
        </p:nvSpPr>
        <p:spPr>
          <a:xfrm>
            <a:off x="8220577" y="123825"/>
            <a:ext cx="3353852" cy="1150161"/>
          </a:xfrm>
        </p:spPr>
        <p:txBody>
          <a:bodyPr/>
          <a:lstStyle>
            <a:lvl1pPr marL="0" indent="0">
              <a:buNone/>
              <a:defRPr/>
            </a:lvl1pPr>
          </a:lstStyle>
          <a:p>
            <a:pPr lvl="0"/>
            <a:r>
              <a:rPr lang="sv-SE"/>
              <a:t>Beskrivning av övning</a:t>
            </a:r>
          </a:p>
        </p:txBody>
      </p:sp>
    </p:spTree>
    <p:extLst>
      <p:ext uri="{BB962C8B-B14F-4D97-AF65-F5344CB8AC3E}">
        <p14:creationId xmlns:p14="http://schemas.microsoft.com/office/powerpoint/2010/main" val="275527181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reserve="1">
  <p:cSld name="1_Titel på presentatio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6836F2F4-E67B-8A4D-A0FF-9C8AAB2E15F7}"/>
              </a:ext>
            </a:extLst>
          </p:cNvPr>
          <p:cNvSpPr>
            <a:spLocks noGrp="1"/>
          </p:cNvSpPr>
          <p:nvPr>
            <p:ph type="ctrTitle"/>
          </p:nvPr>
        </p:nvSpPr>
        <p:spPr>
          <a:xfrm>
            <a:off x="1524000" y="1739806"/>
            <a:ext cx="9144000" cy="2387600"/>
          </a:xfrm>
        </p:spPr>
        <p:txBody>
          <a:bodyPr anchor="t"/>
          <a:lstStyle>
            <a:lvl1pPr algn="ctr">
              <a:defRPr sz="6000"/>
            </a:lvl1pPr>
          </a:lstStyle>
          <a:p>
            <a:r>
              <a:rPr lang="sv-SE"/>
              <a:t>Klicka här för att ändra mall för rubrikformat</a:t>
            </a:r>
          </a:p>
        </p:txBody>
      </p:sp>
      <p:sp>
        <p:nvSpPr>
          <p:cNvPr id="3" name="Underrubrik 2">
            <a:extLst>
              <a:ext uri="{FF2B5EF4-FFF2-40B4-BE49-F238E27FC236}">
                <a16:creationId xmlns:a16="http://schemas.microsoft.com/office/drawing/2014/main" id="{652CE485-00DD-D64C-9FC2-5E04D7FCF7C6}"/>
              </a:ext>
            </a:extLst>
          </p:cNvPr>
          <p:cNvSpPr>
            <a:spLocks noGrp="1"/>
          </p:cNvSpPr>
          <p:nvPr>
            <p:ph type="subTitle" idx="1"/>
          </p:nvPr>
        </p:nvSpPr>
        <p:spPr>
          <a:xfrm>
            <a:off x="1473200" y="807352"/>
            <a:ext cx="9144000" cy="649922"/>
          </a:xfrm>
        </p:spPr>
        <p:txBody>
          <a:bodyPr anchor="b"/>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a:t>Klicka här för att ändra mall för underrubrikformat</a:t>
            </a:r>
          </a:p>
        </p:txBody>
      </p:sp>
      <p:sp>
        <p:nvSpPr>
          <p:cNvPr id="4" name="Platshållare för datum 3">
            <a:extLst>
              <a:ext uri="{FF2B5EF4-FFF2-40B4-BE49-F238E27FC236}">
                <a16:creationId xmlns:a16="http://schemas.microsoft.com/office/drawing/2014/main" id="{852C4E6B-6393-9648-8EE4-542DDC3A79C4}"/>
              </a:ext>
            </a:extLst>
          </p:cNvPr>
          <p:cNvSpPr>
            <a:spLocks noGrp="1"/>
          </p:cNvSpPr>
          <p:nvPr>
            <p:ph type="dt" sz="half" idx="10"/>
          </p:nvPr>
        </p:nvSpPr>
        <p:spPr>
          <a:xfrm>
            <a:off x="838200" y="6356350"/>
            <a:ext cx="28194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rPr>
              <a:t>© Attityd i Karlstad AB 2020</a:t>
            </a:r>
          </a:p>
        </p:txBody>
      </p:sp>
      <p:sp>
        <p:nvSpPr>
          <p:cNvPr id="5" name="Platshållare för sidfot 4">
            <a:extLst>
              <a:ext uri="{FF2B5EF4-FFF2-40B4-BE49-F238E27FC236}">
                <a16:creationId xmlns:a16="http://schemas.microsoft.com/office/drawing/2014/main" id="{FE865377-88F8-0B4D-91B0-1C09A9BD402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D2F4314-8040-944E-9722-B72EF0EABD6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7" name="Bildobjekt 6">
            <a:extLst>
              <a:ext uri="{FF2B5EF4-FFF2-40B4-BE49-F238E27FC236}">
                <a16:creationId xmlns:a16="http://schemas.microsoft.com/office/drawing/2014/main" id="{9490CF6F-258D-6745-B36B-F844322FB9B0}"/>
              </a:ext>
            </a:extLst>
          </p:cNvPr>
          <p:cNvPicPr>
            <a:picLocks noChangeAspect="1"/>
          </p:cNvPicPr>
          <p:nvPr/>
        </p:nvPicPr>
        <p:blipFill>
          <a:blip r:embed="rId2"/>
          <a:stretch>
            <a:fillRect/>
          </a:stretch>
        </p:blipFill>
        <p:spPr>
          <a:xfrm>
            <a:off x="5338208" y="5540332"/>
            <a:ext cx="1515584" cy="533486"/>
          </a:xfrm>
          <a:prstGeom prst="rect">
            <a:avLst/>
          </a:prstGeom>
        </p:spPr>
      </p:pic>
      <p:cxnSp>
        <p:nvCxnSpPr>
          <p:cNvPr id="21" name="Rak 20">
            <a:extLst>
              <a:ext uri="{FF2B5EF4-FFF2-40B4-BE49-F238E27FC236}">
                <a16:creationId xmlns:a16="http://schemas.microsoft.com/office/drawing/2014/main" id="{4F27AB52-C0AA-6F43-8436-6B6880FF1329}"/>
              </a:ext>
            </a:extLst>
          </p:cNvPr>
          <p:cNvCxnSpPr>
            <a:cxnSpLocks/>
          </p:cNvCxnSpPr>
          <p:nvPr/>
        </p:nvCxnSpPr>
        <p:spPr>
          <a:xfrm>
            <a:off x="-292100" y="4945371"/>
            <a:ext cx="12614729" cy="339907"/>
          </a:xfrm>
          <a:prstGeom prst="line">
            <a:avLst/>
          </a:prstGeom>
          <a:ln w="152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Rak 21">
            <a:extLst>
              <a:ext uri="{FF2B5EF4-FFF2-40B4-BE49-F238E27FC236}">
                <a16:creationId xmlns:a16="http://schemas.microsoft.com/office/drawing/2014/main" id="{851FDCDC-AC60-1D43-966C-0EE5200A5997}"/>
              </a:ext>
            </a:extLst>
          </p:cNvPr>
          <p:cNvCxnSpPr>
            <a:cxnSpLocks/>
          </p:cNvCxnSpPr>
          <p:nvPr/>
        </p:nvCxnSpPr>
        <p:spPr>
          <a:xfrm>
            <a:off x="-292100" y="4632325"/>
            <a:ext cx="12674600" cy="482999"/>
          </a:xfrm>
          <a:prstGeom prst="line">
            <a:avLst/>
          </a:prstGeom>
          <a:ln w="381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Rak 22">
            <a:extLst>
              <a:ext uri="{FF2B5EF4-FFF2-40B4-BE49-F238E27FC236}">
                <a16:creationId xmlns:a16="http://schemas.microsoft.com/office/drawing/2014/main" id="{9ECA0F7B-515C-6143-AAE0-9481FEB74F86}"/>
              </a:ext>
            </a:extLst>
          </p:cNvPr>
          <p:cNvCxnSpPr>
            <a:cxnSpLocks/>
          </p:cNvCxnSpPr>
          <p:nvPr/>
        </p:nvCxnSpPr>
        <p:spPr>
          <a:xfrm>
            <a:off x="-292100" y="4893747"/>
            <a:ext cx="12674600" cy="0"/>
          </a:xfrm>
          <a:prstGeom prst="line">
            <a:avLst/>
          </a:prstGeom>
          <a:ln w="28575" cap="rnd">
            <a:solidFill>
              <a:schemeClr val="accent3"/>
            </a:solidFill>
          </a:ln>
        </p:spPr>
        <p:style>
          <a:lnRef idx="1">
            <a:schemeClr val="accent5"/>
          </a:lnRef>
          <a:fillRef idx="0">
            <a:schemeClr val="accent5"/>
          </a:fillRef>
          <a:effectRef idx="0">
            <a:schemeClr val="accent5"/>
          </a:effectRef>
          <a:fontRef idx="minor">
            <a:schemeClr val="tx1"/>
          </a:fontRef>
        </p:style>
      </p:cxnSp>
      <p:cxnSp>
        <p:nvCxnSpPr>
          <p:cNvPr id="24" name="Rak 23">
            <a:extLst>
              <a:ext uri="{FF2B5EF4-FFF2-40B4-BE49-F238E27FC236}">
                <a16:creationId xmlns:a16="http://schemas.microsoft.com/office/drawing/2014/main" id="{D230F217-B646-D74F-83FC-5179860F5274}"/>
              </a:ext>
            </a:extLst>
          </p:cNvPr>
          <p:cNvCxnSpPr>
            <a:cxnSpLocks/>
          </p:cNvCxnSpPr>
          <p:nvPr/>
        </p:nvCxnSpPr>
        <p:spPr>
          <a:xfrm flipV="1">
            <a:off x="-306614" y="4756663"/>
            <a:ext cx="12629243" cy="540079"/>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5" name="Rak 24">
            <a:extLst>
              <a:ext uri="{FF2B5EF4-FFF2-40B4-BE49-F238E27FC236}">
                <a16:creationId xmlns:a16="http://schemas.microsoft.com/office/drawing/2014/main" id="{6F596CBD-A738-0F4E-B0B0-15DCAD80210F}"/>
              </a:ext>
            </a:extLst>
          </p:cNvPr>
          <p:cNvCxnSpPr>
            <a:cxnSpLocks/>
          </p:cNvCxnSpPr>
          <p:nvPr/>
        </p:nvCxnSpPr>
        <p:spPr>
          <a:xfrm flipV="1">
            <a:off x="-292100" y="5030832"/>
            <a:ext cx="12674600" cy="168986"/>
          </a:xfrm>
          <a:prstGeom prst="line">
            <a:avLst/>
          </a:prstGeom>
          <a:ln w="38100" cap="rnd">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2656749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hasCustomPrompt="1"/>
          </p:nvPr>
        </p:nvSpPr>
        <p:spPr>
          <a:xfrm>
            <a:off x="838200" y="365125"/>
            <a:ext cx="10515600" cy="1325563"/>
          </a:xfrm>
        </p:spPr>
        <p:txBody>
          <a:bodyPr/>
          <a:lstStyle/>
          <a:p>
            <a:r>
              <a:rPr lang="sv-SE"/>
              <a:t>Innehållsförteckning</a:t>
            </a:r>
          </a:p>
        </p:txBody>
      </p:sp>
      <p:sp>
        <p:nvSpPr>
          <p:cNvPr id="3" name="Platshållare för innehåll 2">
            <a:extLst>
              <a:ext uri="{FF2B5EF4-FFF2-40B4-BE49-F238E27FC236}">
                <a16:creationId xmlns:a16="http://schemas.microsoft.com/office/drawing/2014/main" id="{1A14836F-C94C-E34D-8DD8-1CF5A50CFBE0}"/>
              </a:ext>
            </a:extLst>
          </p:cNvPr>
          <p:cNvSpPr>
            <a:spLocks noGrp="1"/>
          </p:cNvSpPr>
          <p:nvPr>
            <p:ph idx="1" hasCustomPrompt="1"/>
          </p:nvPr>
        </p:nvSpPr>
        <p:spPr>
          <a:xfrm>
            <a:off x="838200" y="1825625"/>
            <a:ext cx="10515600" cy="4351338"/>
          </a:xfrm>
        </p:spPr>
        <p:txBody>
          <a:bodyPr/>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lvl1pPr>
          </a:lstStyle>
          <a:p>
            <a:pPr lvl="0"/>
            <a:r>
              <a:rPr lang="sv-SE"/>
              <a:t>Ändra text på sidrubrik</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Ändra text på sidrubrik</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Ändra text på sidrubrik</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Ändra text på sidrubrik</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Ändra text på sidrubrik</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Ändra text på sidrubrik</a:t>
            </a:r>
          </a:p>
          <a:p>
            <a:pPr lvl="0"/>
            <a:endParaRPr lang="sv-SE"/>
          </a:p>
          <a:p>
            <a:pPr lvl="0"/>
            <a:endParaRPr lang="sv-SE"/>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310561"/>
            <a:ext cx="1167367" cy="410914"/>
          </a:xfrm>
          <a:prstGeom prst="rect">
            <a:avLst/>
          </a:prstGeom>
        </p:spPr>
      </p:pic>
      <p:grpSp>
        <p:nvGrpSpPr>
          <p:cNvPr id="12" name="Grupp 11">
            <a:extLst>
              <a:ext uri="{FF2B5EF4-FFF2-40B4-BE49-F238E27FC236}">
                <a16:creationId xmlns:a16="http://schemas.microsoft.com/office/drawing/2014/main" id="{E272FDAA-DF20-8449-B388-D3307198D6C0}"/>
              </a:ext>
            </a:extLst>
          </p:cNvPr>
          <p:cNvGrpSpPr/>
          <p:nvPr/>
        </p:nvGrpSpPr>
        <p:grpSpPr>
          <a:xfrm rot="15611120">
            <a:off x="10986362" y="-3525589"/>
            <a:ext cx="5492355" cy="7514864"/>
            <a:chOff x="-2746177" y="-857375"/>
            <a:chExt cx="5492355" cy="7514864"/>
          </a:xfrm>
        </p:grpSpPr>
        <p:sp>
          <p:nvSpPr>
            <p:cNvPr id="13" name="Likbent triangel 8">
              <a:extLst>
                <a:ext uri="{FF2B5EF4-FFF2-40B4-BE49-F238E27FC236}">
                  <a16:creationId xmlns:a16="http://schemas.microsoft.com/office/drawing/2014/main" id="{120385ED-4FC4-FF4D-B03E-E819FB6928C7}"/>
                </a:ext>
              </a:extLst>
            </p:cNvPr>
            <p:cNvSpPr/>
            <p:nvPr/>
          </p:nvSpPr>
          <p:spPr>
            <a:xfrm rot="11474959">
              <a:off x="-2746177" y="-666982"/>
              <a:ext cx="5492355" cy="7324471"/>
            </a:xfrm>
            <a:prstGeom prst="triangle">
              <a:avLst>
                <a:gd name="adj" fmla="val 45443"/>
              </a:avLst>
            </a:prstGeom>
            <a:noFill/>
            <a:ln w="1524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Likbent triangel 9">
              <a:extLst>
                <a:ext uri="{FF2B5EF4-FFF2-40B4-BE49-F238E27FC236}">
                  <a16:creationId xmlns:a16="http://schemas.microsoft.com/office/drawing/2014/main" id="{9BC22FDE-2864-6E44-B86C-5A34334302AE}"/>
                </a:ext>
              </a:extLst>
            </p:cNvPr>
            <p:cNvSpPr/>
            <p:nvPr/>
          </p:nvSpPr>
          <p:spPr>
            <a:xfrm rot="11000802">
              <a:off x="-2484386" y="-857375"/>
              <a:ext cx="4813414" cy="6722002"/>
            </a:xfrm>
            <a:prstGeom prst="triangle">
              <a:avLst>
                <a:gd name="adj" fmla="val 48538"/>
              </a:avLst>
            </a:prstGeom>
            <a:noFill/>
            <a:ln w="381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88288661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p:cSld name="3_Rubrik och innehåll">
    <p:spTree>
      <p:nvGrpSpPr>
        <p:cNvPr id="1" name=""/>
        <p:cNvGrpSpPr/>
        <p:nvPr/>
      </p:nvGrpSpPr>
      <p:grpSpPr>
        <a:xfrm>
          <a:off x="0" y="0"/>
          <a:ext cx="0" cy="0"/>
          <a:chOff x="0" y="0"/>
          <a:chExt cx="0" cy="0"/>
        </a:xfrm>
      </p:grpSpPr>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310561"/>
            <a:ext cx="1167367" cy="410914"/>
          </a:xfrm>
          <a:prstGeom prst="rect">
            <a:avLst/>
          </a:prstGeom>
        </p:spPr>
      </p:pic>
      <p:cxnSp>
        <p:nvCxnSpPr>
          <p:cNvPr id="14" name="Rak 13">
            <a:extLst>
              <a:ext uri="{FF2B5EF4-FFF2-40B4-BE49-F238E27FC236}">
                <a16:creationId xmlns:a16="http://schemas.microsoft.com/office/drawing/2014/main" id="{7C02B763-3ACC-F946-8E0B-C6C62AF668C9}"/>
              </a:ext>
            </a:extLst>
          </p:cNvPr>
          <p:cNvCxnSpPr>
            <a:cxnSpLocks/>
          </p:cNvCxnSpPr>
          <p:nvPr/>
        </p:nvCxnSpPr>
        <p:spPr>
          <a:xfrm>
            <a:off x="-57665" y="4341466"/>
            <a:ext cx="12332043" cy="441510"/>
          </a:xfrm>
          <a:prstGeom prst="line">
            <a:avLst/>
          </a:prstGeom>
          <a:ln w="381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5" name="Rak 14">
            <a:extLst>
              <a:ext uri="{FF2B5EF4-FFF2-40B4-BE49-F238E27FC236}">
                <a16:creationId xmlns:a16="http://schemas.microsoft.com/office/drawing/2014/main" id="{71F512CC-2753-5140-B78E-26A8E67B37CA}"/>
              </a:ext>
            </a:extLst>
          </p:cNvPr>
          <p:cNvCxnSpPr>
            <a:cxnSpLocks/>
          </p:cNvCxnSpPr>
          <p:nvPr/>
        </p:nvCxnSpPr>
        <p:spPr>
          <a:xfrm>
            <a:off x="-57665" y="4491959"/>
            <a:ext cx="12249665" cy="93309"/>
          </a:xfrm>
          <a:prstGeom prst="line">
            <a:avLst/>
          </a:prstGeom>
          <a:ln w="28575" cap="rnd">
            <a:solidFill>
              <a:schemeClr val="accent2"/>
            </a:solidFill>
          </a:ln>
        </p:spPr>
        <p:style>
          <a:lnRef idx="1">
            <a:schemeClr val="accent5"/>
          </a:lnRef>
          <a:fillRef idx="0">
            <a:schemeClr val="accent5"/>
          </a:fillRef>
          <a:effectRef idx="0">
            <a:schemeClr val="accent5"/>
          </a:effectRef>
          <a:fontRef idx="minor">
            <a:schemeClr val="tx1"/>
          </a:fontRef>
        </p:style>
      </p:cxnSp>
      <p:sp>
        <p:nvSpPr>
          <p:cNvPr id="9" name="Rubrik 1">
            <a:extLst>
              <a:ext uri="{FF2B5EF4-FFF2-40B4-BE49-F238E27FC236}">
                <a16:creationId xmlns:a16="http://schemas.microsoft.com/office/drawing/2014/main" id="{F7D082B0-BC25-4214-B893-D44E93B27792}"/>
              </a:ext>
            </a:extLst>
          </p:cNvPr>
          <p:cNvSpPr>
            <a:spLocks noGrp="1"/>
          </p:cNvSpPr>
          <p:nvPr>
            <p:ph type="title"/>
          </p:nvPr>
        </p:nvSpPr>
        <p:spPr>
          <a:xfrm>
            <a:off x="850556" y="2879661"/>
            <a:ext cx="10515600" cy="1325563"/>
          </a:xfrm>
        </p:spPr>
        <p:txBody>
          <a:bodyPr/>
          <a:lstStyle>
            <a:lvl1pPr algn="ctr">
              <a:defRPr/>
            </a:lvl1pPr>
          </a:lstStyle>
          <a:p>
            <a:r>
              <a:rPr lang="sv-SE"/>
              <a:t>Klicka här för att ändra mall för rubrikformat</a:t>
            </a:r>
          </a:p>
        </p:txBody>
      </p:sp>
    </p:spTree>
    <p:extLst>
      <p:ext uri="{BB962C8B-B14F-4D97-AF65-F5344CB8AC3E}">
        <p14:creationId xmlns:p14="http://schemas.microsoft.com/office/powerpoint/2010/main" val="363885879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p:cSld name="5_Rubrik och 3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sp>
        <p:nvSpPr>
          <p:cNvPr id="12" name="Platshållare för innehåll 2">
            <a:extLst>
              <a:ext uri="{FF2B5EF4-FFF2-40B4-BE49-F238E27FC236}">
                <a16:creationId xmlns:a16="http://schemas.microsoft.com/office/drawing/2014/main" id="{5FB87AD0-D8E1-FD47-8423-BF8BDF12F0BF}"/>
              </a:ext>
            </a:extLst>
          </p:cNvPr>
          <p:cNvSpPr>
            <a:spLocks noGrp="1"/>
          </p:cNvSpPr>
          <p:nvPr>
            <p:ph idx="1" hasCustomPrompt="1"/>
          </p:nvPr>
        </p:nvSpPr>
        <p:spPr>
          <a:xfrm>
            <a:off x="585000" y="968051"/>
            <a:ext cx="9984038" cy="1396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5" name="Platshållare för text 4">
            <a:extLst>
              <a:ext uri="{FF2B5EF4-FFF2-40B4-BE49-F238E27FC236}">
                <a16:creationId xmlns:a16="http://schemas.microsoft.com/office/drawing/2014/main" id="{82B3CF54-BE64-D044-8A9D-EEB5D7CC296D}"/>
              </a:ext>
            </a:extLst>
          </p:cNvPr>
          <p:cNvSpPr>
            <a:spLocks noGrp="1"/>
          </p:cNvSpPr>
          <p:nvPr>
            <p:ph type="body" sz="quarter" idx="18" hasCustomPrompt="1"/>
          </p:nvPr>
        </p:nvSpPr>
        <p:spPr>
          <a:xfrm>
            <a:off x="584999" y="377376"/>
            <a:ext cx="9984039"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BAKGRUND</a:t>
            </a:r>
          </a:p>
        </p:txBody>
      </p:sp>
      <p:sp>
        <p:nvSpPr>
          <p:cNvPr id="21" name="Platshållare för innehåll 2">
            <a:extLst>
              <a:ext uri="{FF2B5EF4-FFF2-40B4-BE49-F238E27FC236}">
                <a16:creationId xmlns:a16="http://schemas.microsoft.com/office/drawing/2014/main" id="{86DE14AE-56CF-0046-92A0-483C7E4DF611}"/>
              </a:ext>
            </a:extLst>
          </p:cNvPr>
          <p:cNvSpPr>
            <a:spLocks noGrp="1"/>
          </p:cNvSpPr>
          <p:nvPr>
            <p:ph idx="19" hasCustomPrompt="1"/>
          </p:nvPr>
        </p:nvSpPr>
        <p:spPr>
          <a:xfrm>
            <a:off x="585000" y="2991825"/>
            <a:ext cx="9984038" cy="1396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24" name="Platshållare för text 4">
            <a:extLst>
              <a:ext uri="{FF2B5EF4-FFF2-40B4-BE49-F238E27FC236}">
                <a16:creationId xmlns:a16="http://schemas.microsoft.com/office/drawing/2014/main" id="{4B0F8CE8-917D-CB45-ACA3-8145D9C3ABB6}"/>
              </a:ext>
            </a:extLst>
          </p:cNvPr>
          <p:cNvSpPr>
            <a:spLocks noGrp="1"/>
          </p:cNvSpPr>
          <p:nvPr>
            <p:ph type="body" sz="quarter" idx="20" hasCustomPrompt="1"/>
          </p:nvPr>
        </p:nvSpPr>
        <p:spPr>
          <a:xfrm>
            <a:off x="585000" y="2401150"/>
            <a:ext cx="9984039"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syfte</a:t>
            </a:r>
          </a:p>
        </p:txBody>
      </p:sp>
      <p:sp>
        <p:nvSpPr>
          <p:cNvPr id="27" name="Platshållare för innehåll 2">
            <a:extLst>
              <a:ext uri="{FF2B5EF4-FFF2-40B4-BE49-F238E27FC236}">
                <a16:creationId xmlns:a16="http://schemas.microsoft.com/office/drawing/2014/main" id="{C2D94673-5490-AD49-ACA4-8EA5ED4E5A5E}"/>
              </a:ext>
            </a:extLst>
          </p:cNvPr>
          <p:cNvSpPr>
            <a:spLocks noGrp="1"/>
          </p:cNvSpPr>
          <p:nvPr>
            <p:ph idx="22" hasCustomPrompt="1"/>
          </p:nvPr>
        </p:nvSpPr>
        <p:spPr>
          <a:xfrm>
            <a:off x="585000" y="5034381"/>
            <a:ext cx="9984038" cy="1396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28" name="Platshållare för text 4">
            <a:extLst>
              <a:ext uri="{FF2B5EF4-FFF2-40B4-BE49-F238E27FC236}">
                <a16:creationId xmlns:a16="http://schemas.microsoft.com/office/drawing/2014/main" id="{AC620F40-F419-6149-AA3C-A59208759427}"/>
              </a:ext>
            </a:extLst>
          </p:cNvPr>
          <p:cNvSpPr>
            <a:spLocks noGrp="1"/>
          </p:cNvSpPr>
          <p:nvPr>
            <p:ph type="body" sz="quarter" idx="23" hasCustomPrompt="1"/>
          </p:nvPr>
        </p:nvSpPr>
        <p:spPr>
          <a:xfrm>
            <a:off x="585000" y="4443706"/>
            <a:ext cx="9984039"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målgrupp</a:t>
            </a:r>
          </a:p>
        </p:txBody>
      </p:sp>
      <p:cxnSp>
        <p:nvCxnSpPr>
          <p:cNvPr id="13" name="Rak 12">
            <a:extLst>
              <a:ext uri="{FF2B5EF4-FFF2-40B4-BE49-F238E27FC236}">
                <a16:creationId xmlns:a16="http://schemas.microsoft.com/office/drawing/2014/main" id="{A3180D3A-C432-1B45-9446-706AD0664B8C}"/>
              </a:ext>
            </a:extLst>
          </p:cNvPr>
          <p:cNvCxnSpPr>
            <a:cxnSpLocks/>
          </p:cNvCxnSpPr>
          <p:nvPr/>
        </p:nvCxnSpPr>
        <p:spPr>
          <a:xfrm flipV="1">
            <a:off x="6096000" y="5600382"/>
            <a:ext cx="6591300" cy="1493520"/>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4" name="Rak 13">
            <a:extLst>
              <a:ext uri="{FF2B5EF4-FFF2-40B4-BE49-F238E27FC236}">
                <a16:creationId xmlns:a16="http://schemas.microsoft.com/office/drawing/2014/main" id="{816AC18F-BCBD-EB4C-AC4B-922490EC68E6}"/>
              </a:ext>
            </a:extLst>
          </p:cNvPr>
          <p:cNvCxnSpPr>
            <a:cxnSpLocks/>
          </p:cNvCxnSpPr>
          <p:nvPr/>
        </p:nvCxnSpPr>
        <p:spPr>
          <a:xfrm flipV="1">
            <a:off x="7229475" y="5189854"/>
            <a:ext cx="5802262" cy="2314576"/>
          </a:xfrm>
          <a:prstGeom prst="line">
            <a:avLst/>
          </a:prstGeom>
          <a:ln w="127000" cap="rnd">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8912321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p:cSld name="7_Rubrik och 3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cxnSp>
        <p:nvCxnSpPr>
          <p:cNvPr id="13" name="Rak 12">
            <a:extLst>
              <a:ext uri="{FF2B5EF4-FFF2-40B4-BE49-F238E27FC236}">
                <a16:creationId xmlns:a16="http://schemas.microsoft.com/office/drawing/2014/main" id="{A3180D3A-C432-1B45-9446-706AD0664B8C}"/>
              </a:ext>
            </a:extLst>
          </p:cNvPr>
          <p:cNvCxnSpPr>
            <a:cxnSpLocks/>
          </p:cNvCxnSpPr>
          <p:nvPr/>
        </p:nvCxnSpPr>
        <p:spPr>
          <a:xfrm flipV="1">
            <a:off x="6096000" y="5600382"/>
            <a:ext cx="6591300" cy="1493520"/>
          </a:xfrm>
          <a:prstGeom prst="line">
            <a:avLst/>
          </a:prstGeom>
          <a:ln w="762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4" name="Rak 13">
            <a:extLst>
              <a:ext uri="{FF2B5EF4-FFF2-40B4-BE49-F238E27FC236}">
                <a16:creationId xmlns:a16="http://schemas.microsoft.com/office/drawing/2014/main" id="{816AC18F-BCBD-EB4C-AC4B-922490EC68E6}"/>
              </a:ext>
            </a:extLst>
          </p:cNvPr>
          <p:cNvCxnSpPr>
            <a:cxnSpLocks/>
          </p:cNvCxnSpPr>
          <p:nvPr/>
        </p:nvCxnSpPr>
        <p:spPr>
          <a:xfrm flipV="1">
            <a:off x="7229475" y="5189854"/>
            <a:ext cx="5802262" cy="2314576"/>
          </a:xfrm>
          <a:prstGeom prst="line">
            <a:avLst/>
          </a:prstGeom>
          <a:ln w="127000"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Rubrik 1">
            <a:extLst>
              <a:ext uri="{FF2B5EF4-FFF2-40B4-BE49-F238E27FC236}">
                <a16:creationId xmlns:a16="http://schemas.microsoft.com/office/drawing/2014/main" id="{4A0288F9-3422-4CAC-880D-9E6D54226140}"/>
              </a:ext>
            </a:extLst>
          </p:cNvPr>
          <p:cNvSpPr>
            <a:spLocks noGrp="1"/>
          </p:cNvSpPr>
          <p:nvPr>
            <p:ph type="title"/>
          </p:nvPr>
        </p:nvSpPr>
        <p:spPr/>
        <p:txBody>
          <a:bodyPr/>
          <a:lstStyle/>
          <a:p>
            <a:r>
              <a:rPr lang="sv-SE"/>
              <a:t>Klicka här för att ändra mall för rubrikformat</a:t>
            </a:r>
          </a:p>
        </p:txBody>
      </p:sp>
      <p:sp>
        <p:nvSpPr>
          <p:cNvPr id="4" name="Platshållare för text 3">
            <a:extLst>
              <a:ext uri="{FF2B5EF4-FFF2-40B4-BE49-F238E27FC236}">
                <a16:creationId xmlns:a16="http://schemas.microsoft.com/office/drawing/2014/main" id="{EC109F32-7249-425B-B09C-913AFA67CEC7}"/>
              </a:ext>
            </a:extLst>
          </p:cNvPr>
          <p:cNvSpPr>
            <a:spLocks noGrp="1"/>
          </p:cNvSpPr>
          <p:nvPr>
            <p:ph type="body" sz="quarter" idx="13"/>
          </p:nvPr>
        </p:nvSpPr>
        <p:spPr>
          <a:xfrm>
            <a:off x="838200" y="1875155"/>
            <a:ext cx="10515600" cy="395128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Tree>
    <p:extLst>
      <p:ext uri="{BB962C8B-B14F-4D97-AF65-F5344CB8AC3E}">
        <p14:creationId xmlns:p14="http://schemas.microsoft.com/office/powerpoint/2010/main" val="312543313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p:cSld name="9_Rubrik och 3 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sp>
        <p:nvSpPr>
          <p:cNvPr id="21" name="Platshållare för innehåll 2">
            <a:extLst>
              <a:ext uri="{FF2B5EF4-FFF2-40B4-BE49-F238E27FC236}">
                <a16:creationId xmlns:a16="http://schemas.microsoft.com/office/drawing/2014/main" id="{86DE14AE-56CF-0046-92A0-483C7E4DF611}"/>
              </a:ext>
            </a:extLst>
          </p:cNvPr>
          <p:cNvSpPr>
            <a:spLocks noGrp="1"/>
          </p:cNvSpPr>
          <p:nvPr>
            <p:ph idx="19" hasCustomPrompt="1"/>
          </p:nvPr>
        </p:nvSpPr>
        <p:spPr>
          <a:xfrm>
            <a:off x="4410025" y="1530821"/>
            <a:ext cx="3371949" cy="4532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24" name="Platshållare för text 4">
            <a:extLst>
              <a:ext uri="{FF2B5EF4-FFF2-40B4-BE49-F238E27FC236}">
                <a16:creationId xmlns:a16="http://schemas.microsoft.com/office/drawing/2014/main" id="{4B0F8CE8-917D-CB45-ACA3-8145D9C3ABB6}"/>
              </a:ext>
            </a:extLst>
          </p:cNvPr>
          <p:cNvSpPr>
            <a:spLocks noGrp="1"/>
          </p:cNvSpPr>
          <p:nvPr>
            <p:ph type="body" sz="quarter" idx="20" hasCustomPrompt="1"/>
          </p:nvPr>
        </p:nvSpPr>
        <p:spPr>
          <a:xfrm>
            <a:off x="4407876" y="775302"/>
            <a:ext cx="3388281"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syfte</a:t>
            </a:r>
          </a:p>
        </p:txBody>
      </p:sp>
      <p:cxnSp>
        <p:nvCxnSpPr>
          <p:cNvPr id="35" name="Rak 34">
            <a:extLst>
              <a:ext uri="{FF2B5EF4-FFF2-40B4-BE49-F238E27FC236}">
                <a16:creationId xmlns:a16="http://schemas.microsoft.com/office/drawing/2014/main" id="{12073FBF-AF9D-D244-8577-4B08CE9AAAD1}"/>
              </a:ext>
            </a:extLst>
          </p:cNvPr>
          <p:cNvCxnSpPr>
            <a:cxnSpLocks/>
          </p:cNvCxnSpPr>
          <p:nvPr/>
        </p:nvCxnSpPr>
        <p:spPr>
          <a:xfrm>
            <a:off x="4139077" y="0"/>
            <a:ext cx="166254" cy="6858000"/>
          </a:xfrm>
          <a:prstGeom prst="line">
            <a:avLst/>
          </a:prstGeom>
          <a:ln w="762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Rak 35">
            <a:extLst>
              <a:ext uri="{FF2B5EF4-FFF2-40B4-BE49-F238E27FC236}">
                <a16:creationId xmlns:a16="http://schemas.microsoft.com/office/drawing/2014/main" id="{96595C0F-FB69-174B-806E-77D811B2CAED}"/>
              </a:ext>
            </a:extLst>
          </p:cNvPr>
          <p:cNvCxnSpPr>
            <a:cxnSpLocks/>
          </p:cNvCxnSpPr>
          <p:nvPr/>
        </p:nvCxnSpPr>
        <p:spPr>
          <a:xfrm flipV="1">
            <a:off x="4040280" y="1"/>
            <a:ext cx="265051" cy="6857999"/>
          </a:xfrm>
          <a:prstGeom prst="line">
            <a:avLst/>
          </a:prstGeom>
          <a:ln w="38100" cap="rnd">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7" name="Rak 36">
            <a:extLst>
              <a:ext uri="{FF2B5EF4-FFF2-40B4-BE49-F238E27FC236}">
                <a16:creationId xmlns:a16="http://schemas.microsoft.com/office/drawing/2014/main" id="{47328015-B4C5-754A-9445-041CDF8C21A8}"/>
              </a:ext>
            </a:extLst>
          </p:cNvPr>
          <p:cNvCxnSpPr>
            <a:cxnSpLocks/>
          </p:cNvCxnSpPr>
          <p:nvPr/>
        </p:nvCxnSpPr>
        <p:spPr>
          <a:xfrm>
            <a:off x="7932291" y="0"/>
            <a:ext cx="166254" cy="6858000"/>
          </a:xfrm>
          <a:prstGeom prst="line">
            <a:avLst/>
          </a:prstGeom>
          <a:ln w="762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8" name="Rak 37">
            <a:extLst>
              <a:ext uri="{FF2B5EF4-FFF2-40B4-BE49-F238E27FC236}">
                <a16:creationId xmlns:a16="http://schemas.microsoft.com/office/drawing/2014/main" id="{CDC4E6A7-8859-D348-9469-C12937641964}"/>
              </a:ext>
            </a:extLst>
          </p:cNvPr>
          <p:cNvCxnSpPr>
            <a:cxnSpLocks/>
          </p:cNvCxnSpPr>
          <p:nvPr/>
        </p:nvCxnSpPr>
        <p:spPr>
          <a:xfrm flipV="1">
            <a:off x="7833494" y="1"/>
            <a:ext cx="265051" cy="6857999"/>
          </a:xfrm>
          <a:prstGeom prst="line">
            <a:avLst/>
          </a:prstGeom>
          <a:ln w="38100" cap="rnd">
            <a:solidFill>
              <a:schemeClr val="accent5"/>
            </a:solidFill>
          </a:ln>
        </p:spPr>
        <p:style>
          <a:lnRef idx="1">
            <a:schemeClr val="accent1"/>
          </a:lnRef>
          <a:fillRef idx="0">
            <a:schemeClr val="accent1"/>
          </a:fillRef>
          <a:effectRef idx="0">
            <a:schemeClr val="accent1"/>
          </a:effectRef>
          <a:fontRef idx="minor">
            <a:schemeClr val="tx1"/>
          </a:fontRef>
        </p:style>
      </p:cxnSp>
      <p:sp>
        <p:nvSpPr>
          <p:cNvPr id="16" name="Platshållare för innehåll 2">
            <a:extLst>
              <a:ext uri="{FF2B5EF4-FFF2-40B4-BE49-F238E27FC236}">
                <a16:creationId xmlns:a16="http://schemas.microsoft.com/office/drawing/2014/main" id="{FD8C80CD-9395-4018-A9E6-DF966AB47B15}"/>
              </a:ext>
            </a:extLst>
          </p:cNvPr>
          <p:cNvSpPr>
            <a:spLocks noGrp="1"/>
          </p:cNvSpPr>
          <p:nvPr>
            <p:ph idx="24" hasCustomPrompt="1"/>
          </p:nvPr>
        </p:nvSpPr>
        <p:spPr>
          <a:xfrm>
            <a:off x="8202480" y="1530821"/>
            <a:ext cx="3371949" cy="4532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17" name="Platshållare för text 4">
            <a:extLst>
              <a:ext uri="{FF2B5EF4-FFF2-40B4-BE49-F238E27FC236}">
                <a16:creationId xmlns:a16="http://schemas.microsoft.com/office/drawing/2014/main" id="{C7C4DC8A-08CA-4EDC-9F72-4BF4A884844C}"/>
              </a:ext>
            </a:extLst>
          </p:cNvPr>
          <p:cNvSpPr>
            <a:spLocks noGrp="1"/>
          </p:cNvSpPr>
          <p:nvPr>
            <p:ph type="body" sz="quarter" idx="25" hasCustomPrompt="1"/>
          </p:nvPr>
        </p:nvSpPr>
        <p:spPr>
          <a:xfrm>
            <a:off x="8200331" y="775302"/>
            <a:ext cx="3388281"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målgrupp</a:t>
            </a:r>
          </a:p>
        </p:txBody>
      </p:sp>
      <p:sp>
        <p:nvSpPr>
          <p:cNvPr id="18" name="Platshållare för innehåll 2">
            <a:extLst>
              <a:ext uri="{FF2B5EF4-FFF2-40B4-BE49-F238E27FC236}">
                <a16:creationId xmlns:a16="http://schemas.microsoft.com/office/drawing/2014/main" id="{58C5CF3D-67EA-4155-B94F-9E59B7F5AA28}"/>
              </a:ext>
            </a:extLst>
          </p:cNvPr>
          <p:cNvSpPr>
            <a:spLocks noGrp="1"/>
          </p:cNvSpPr>
          <p:nvPr>
            <p:ph idx="26" hasCustomPrompt="1"/>
          </p:nvPr>
        </p:nvSpPr>
        <p:spPr>
          <a:xfrm>
            <a:off x="633902" y="1530821"/>
            <a:ext cx="3371949" cy="4532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19" name="Platshållare för text 4">
            <a:extLst>
              <a:ext uri="{FF2B5EF4-FFF2-40B4-BE49-F238E27FC236}">
                <a16:creationId xmlns:a16="http://schemas.microsoft.com/office/drawing/2014/main" id="{C12994AC-4287-4FCB-BCB3-21600AF5FBAF}"/>
              </a:ext>
            </a:extLst>
          </p:cNvPr>
          <p:cNvSpPr>
            <a:spLocks noGrp="1"/>
          </p:cNvSpPr>
          <p:nvPr>
            <p:ph type="body" sz="quarter" idx="27" hasCustomPrompt="1"/>
          </p:nvPr>
        </p:nvSpPr>
        <p:spPr>
          <a:xfrm>
            <a:off x="631753" y="775302"/>
            <a:ext cx="3388281"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bakgrund</a:t>
            </a:r>
          </a:p>
        </p:txBody>
      </p:sp>
    </p:spTree>
    <p:extLst>
      <p:ext uri="{BB962C8B-B14F-4D97-AF65-F5344CB8AC3E}">
        <p14:creationId xmlns:p14="http://schemas.microsoft.com/office/powerpoint/2010/main" val="1726567152"/>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10_Rubrik och 3 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sp>
        <p:nvSpPr>
          <p:cNvPr id="21" name="Platshållare för innehåll 2">
            <a:extLst>
              <a:ext uri="{FF2B5EF4-FFF2-40B4-BE49-F238E27FC236}">
                <a16:creationId xmlns:a16="http://schemas.microsoft.com/office/drawing/2014/main" id="{86DE14AE-56CF-0046-92A0-483C7E4DF611}"/>
              </a:ext>
            </a:extLst>
          </p:cNvPr>
          <p:cNvSpPr>
            <a:spLocks noGrp="1"/>
          </p:cNvSpPr>
          <p:nvPr>
            <p:ph idx="19" hasCustomPrompt="1"/>
          </p:nvPr>
        </p:nvSpPr>
        <p:spPr>
          <a:xfrm>
            <a:off x="6611713" y="1530821"/>
            <a:ext cx="5030575" cy="4532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24" name="Platshållare för text 4">
            <a:extLst>
              <a:ext uri="{FF2B5EF4-FFF2-40B4-BE49-F238E27FC236}">
                <a16:creationId xmlns:a16="http://schemas.microsoft.com/office/drawing/2014/main" id="{4B0F8CE8-917D-CB45-ACA3-8145D9C3ABB6}"/>
              </a:ext>
            </a:extLst>
          </p:cNvPr>
          <p:cNvSpPr>
            <a:spLocks noGrp="1"/>
          </p:cNvSpPr>
          <p:nvPr>
            <p:ph type="body" sz="quarter" idx="20" hasCustomPrompt="1"/>
          </p:nvPr>
        </p:nvSpPr>
        <p:spPr>
          <a:xfrm>
            <a:off x="6607535" y="775302"/>
            <a:ext cx="5054940"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Rubrik</a:t>
            </a:r>
          </a:p>
        </p:txBody>
      </p:sp>
      <p:cxnSp>
        <p:nvCxnSpPr>
          <p:cNvPr id="35" name="Rak 34">
            <a:extLst>
              <a:ext uri="{FF2B5EF4-FFF2-40B4-BE49-F238E27FC236}">
                <a16:creationId xmlns:a16="http://schemas.microsoft.com/office/drawing/2014/main" id="{12073FBF-AF9D-D244-8577-4B08CE9AAAD1}"/>
              </a:ext>
            </a:extLst>
          </p:cNvPr>
          <p:cNvCxnSpPr>
            <a:cxnSpLocks/>
          </p:cNvCxnSpPr>
          <p:nvPr/>
        </p:nvCxnSpPr>
        <p:spPr>
          <a:xfrm>
            <a:off x="6104443" y="0"/>
            <a:ext cx="166254" cy="6858000"/>
          </a:xfrm>
          <a:prstGeom prst="line">
            <a:avLst/>
          </a:prstGeom>
          <a:ln w="762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Rak 35">
            <a:extLst>
              <a:ext uri="{FF2B5EF4-FFF2-40B4-BE49-F238E27FC236}">
                <a16:creationId xmlns:a16="http://schemas.microsoft.com/office/drawing/2014/main" id="{96595C0F-FB69-174B-806E-77D811B2CAED}"/>
              </a:ext>
            </a:extLst>
          </p:cNvPr>
          <p:cNvCxnSpPr>
            <a:cxnSpLocks/>
          </p:cNvCxnSpPr>
          <p:nvPr/>
        </p:nvCxnSpPr>
        <p:spPr>
          <a:xfrm flipV="1">
            <a:off x="6005646" y="1"/>
            <a:ext cx="265051" cy="6857999"/>
          </a:xfrm>
          <a:prstGeom prst="line">
            <a:avLst/>
          </a:prstGeom>
          <a:ln w="38100" cap="rnd">
            <a:solidFill>
              <a:schemeClr val="accent5"/>
            </a:solidFill>
          </a:ln>
        </p:spPr>
        <p:style>
          <a:lnRef idx="1">
            <a:schemeClr val="accent1"/>
          </a:lnRef>
          <a:fillRef idx="0">
            <a:schemeClr val="accent1"/>
          </a:fillRef>
          <a:effectRef idx="0">
            <a:schemeClr val="accent1"/>
          </a:effectRef>
          <a:fontRef idx="minor">
            <a:schemeClr val="tx1"/>
          </a:fontRef>
        </p:style>
      </p:cxnSp>
      <p:sp>
        <p:nvSpPr>
          <p:cNvPr id="18" name="Platshållare för innehåll 2">
            <a:extLst>
              <a:ext uri="{FF2B5EF4-FFF2-40B4-BE49-F238E27FC236}">
                <a16:creationId xmlns:a16="http://schemas.microsoft.com/office/drawing/2014/main" id="{58C5CF3D-67EA-4155-B94F-9E59B7F5AA28}"/>
              </a:ext>
            </a:extLst>
          </p:cNvPr>
          <p:cNvSpPr>
            <a:spLocks noGrp="1"/>
          </p:cNvSpPr>
          <p:nvPr>
            <p:ph idx="26" hasCustomPrompt="1"/>
          </p:nvPr>
        </p:nvSpPr>
        <p:spPr>
          <a:xfrm>
            <a:off x="633901" y="1530821"/>
            <a:ext cx="5030729" cy="4532314"/>
          </a:xfrm>
          <a:prstGeom prst="rect">
            <a:avLst/>
          </a:prstGeom>
        </p:spPr>
        <p:txBody>
          <a:bodyPr>
            <a:normAutofit/>
          </a:bodyPr>
          <a:lstStyle>
            <a:lvl1pPr marL="0" indent="0">
              <a:buFontTx/>
              <a:buNone/>
              <a:defRPr sz="12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19" name="Platshållare för text 4">
            <a:extLst>
              <a:ext uri="{FF2B5EF4-FFF2-40B4-BE49-F238E27FC236}">
                <a16:creationId xmlns:a16="http://schemas.microsoft.com/office/drawing/2014/main" id="{C12994AC-4287-4FCB-BCB3-21600AF5FBAF}"/>
              </a:ext>
            </a:extLst>
          </p:cNvPr>
          <p:cNvSpPr>
            <a:spLocks noGrp="1"/>
          </p:cNvSpPr>
          <p:nvPr>
            <p:ph type="body" sz="quarter" idx="27" hasCustomPrompt="1"/>
          </p:nvPr>
        </p:nvSpPr>
        <p:spPr>
          <a:xfrm>
            <a:off x="631753" y="775302"/>
            <a:ext cx="5055096" cy="577934"/>
          </a:xfrm>
        </p:spPr>
        <p:txBody>
          <a:bodyPr/>
          <a:lstStyle>
            <a:lvl1pPr marL="0" indent="0">
              <a:buFontTx/>
              <a:buNone/>
              <a:defRPr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Rubrik</a:t>
            </a:r>
          </a:p>
        </p:txBody>
      </p:sp>
    </p:spTree>
    <p:extLst>
      <p:ext uri="{BB962C8B-B14F-4D97-AF65-F5344CB8AC3E}">
        <p14:creationId xmlns:p14="http://schemas.microsoft.com/office/powerpoint/2010/main" val="198757123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8_Rubrik och 3 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sp>
        <p:nvSpPr>
          <p:cNvPr id="12" name="Platshållare för innehåll 2">
            <a:extLst>
              <a:ext uri="{FF2B5EF4-FFF2-40B4-BE49-F238E27FC236}">
                <a16:creationId xmlns:a16="http://schemas.microsoft.com/office/drawing/2014/main" id="{5FB87AD0-D8E1-FD47-8423-BF8BDF12F0BF}"/>
              </a:ext>
            </a:extLst>
          </p:cNvPr>
          <p:cNvSpPr>
            <a:spLocks noGrp="1"/>
          </p:cNvSpPr>
          <p:nvPr>
            <p:ph idx="1" hasCustomPrompt="1"/>
          </p:nvPr>
        </p:nvSpPr>
        <p:spPr>
          <a:xfrm>
            <a:off x="462473" y="1191964"/>
            <a:ext cx="3177920" cy="4517883"/>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5" name="Platshållare för text 4">
            <a:extLst>
              <a:ext uri="{FF2B5EF4-FFF2-40B4-BE49-F238E27FC236}">
                <a16:creationId xmlns:a16="http://schemas.microsoft.com/office/drawing/2014/main" id="{82B3CF54-BE64-D044-8A9D-EEB5D7CC296D}"/>
              </a:ext>
            </a:extLst>
          </p:cNvPr>
          <p:cNvSpPr>
            <a:spLocks noGrp="1"/>
          </p:cNvSpPr>
          <p:nvPr>
            <p:ph type="body" sz="quarter" idx="18" hasCustomPrompt="1"/>
          </p:nvPr>
        </p:nvSpPr>
        <p:spPr>
          <a:xfrm>
            <a:off x="-73367" y="441576"/>
            <a:ext cx="4163798" cy="463731"/>
          </a:xfrm>
          <a:solidFill>
            <a:schemeClr val="accent5"/>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sp>
        <p:nvSpPr>
          <p:cNvPr id="2" name="textruta 1">
            <a:extLst>
              <a:ext uri="{FF2B5EF4-FFF2-40B4-BE49-F238E27FC236}">
                <a16:creationId xmlns:a16="http://schemas.microsoft.com/office/drawing/2014/main" id="{3E10163F-E860-954E-89E8-F2BDCF110D35}"/>
              </a:ext>
            </a:extLst>
          </p:cNvPr>
          <p:cNvSpPr txBox="1"/>
          <p:nvPr/>
        </p:nvSpPr>
        <p:spPr>
          <a:xfrm>
            <a:off x="1357949" y="-1240222"/>
            <a:ext cx="2423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cxnSp>
        <p:nvCxnSpPr>
          <p:cNvPr id="26" name="Rak 25">
            <a:extLst>
              <a:ext uri="{FF2B5EF4-FFF2-40B4-BE49-F238E27FC236}">
                <a16:creationId xmlns:a16="http://schemas.microsoft.com/office/drawing/2014/main" id="{33EC665D-8838-834C-8983-D43AB43C0AD9}"/>
              </a:ext>
            </a:extLst>
          </p:cNvPr>
          <p:cNvCxnSpPr>
            <a:cxnSpLocks/>
          </p:cNvCxnSpPr>
          <p:nvPr/>
        </p:nvCxnSpPr>
        <p:spPr>
          <a:xfrm>
            <a:off x="8134997" y="905308"/>
            <a:ext cx="37849" cy="5164386"/>
          </a:xfrm>
          <a:prstGeom prst="line">
            <a:avLst/>
          </a:prstGeom>
          <a:ln w="31750">
            <a:solidFill>
              <a:schemeClr val="accent2"/>
            </a:solidFill>
            <a:prstDash val="sysDot"/>
          </a:ln>
        </p:spPr>
        <p:style>
          <a:lnRef idx="1">
            <a:schemeClr val="accent1"/>
          </a:lnRef>
          <a:fillRef idx="0">
            <a:schemeClr val="accent1"/>
          </a:fillRef>
          <a:effectRef idx="0">
            <a:schemeClr val="accent1"/>
          </a:effectRef>
          <a:fontRef idx="minor">
            <a:schemeClr val="tx1"/>
          </a:fontRef>
        </p:style>
      </p:cxnSp>
      <p:sp>
        <p:nvSpPr>
          <p:cNvPr id="29" name="Platshållare för text 4">
            <a:extLst>
              <a:ext uri="{FF2B5EF4-FFF2-40B4-BE49-F238E27FC236}">
                <a16:creationId xmlns:a16="http://schemas.microsoft.com/office/drawing/2014/main" id="{5F136BCD-92A5-224F-B889-744F6935ECFF}"/>
              </a:ext>
            </a:extLst>
          </p:cNvPr>
          <p:cNvSpPr>
            <a:spLocks noGrp="1"/>
          </p:cNvSpPr>
          <p:nvPr>
            <p:ph type="body" sz="quarter" idx="27" hasCustomPrompt="1"/>
          </p:nvPr>
        </p:nvSpPr>
        <p:spPr>
          <a:xfrm>
            <a:off x="4057002" y="441576"/>
            <a:ext cx="4077995" cy="463731"/>
          </a:xfrm>
          <a:solidFill>
            <a:schemeClr val="accent3"/>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sp>
        <p:nvSpPr>
          <p:cNvPr id="30" name="Platshållare för text 4">
            <a:extLst>
              <a:ext uri="{FF2B5EF4-FFF2-40B4-BE49-F238E27FC236}">
                <a16:creationId xmlns:a16="http://schemas.microsoft.com/office/drawing/2014/main" id="{0D00DC44-8F82-3144-9E62-315E968C7FF0}"/>
              </a:ext>
            </a:extLst>
          </p:cNvPr>
          <p:cNvSpPr>
            <a:spLocks noGrp="1"/>
          </p:cNvSpPr>
          <p:nvPr>
            <p:ph type="body" sz="quarter" idx="28" hasCustomPrompt="1"/>
          </p:nvPr>
        </p:nvSpPr>
        <p:spPr>
          <a:xfrm>
            <a:off x="8134997" y="441576"/>
            <a:ext cx="4077995" cy="463731"/>
          </a:xfrm>
          <a:solidFill>
            <a:schemeClr val="accent2"/>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cxnSp>
        <p:nvCxnSpPr>
          <p:cNvPr id="31" name="Rak 30">
            <a:extLst>
              <a:ext uri="{FF2B5EF4-FFF2-40B4-BE49-F238E27FC236}">
                <a16:creationId xmlns:a16="http://schemas.microsoft.com/office/drawing/2014/main" id="{79E1D8EC-DA7B-5543-B771-4A65DCE9B779}"/>
              </a:ext>
            </a:extLst>
          </p:cNvPr>
          <p:cNvCxnSpPr>
            <a:cxnSpLocks/>
          </p:cNvCxnSpPr>
          <p:nvPr/>
        </p:nvCxnSpPr>
        <p:spPr>
          <a:xfrm>
            <a:off x="4057002" y="868713"/>
            <a:ext cx="18071" cy="5164386"/>
          </a:xfrm>
          <a:prstGeom prst="line">
            <a:avLst/>
          </a:prstGeom>
          <a:ln w="31750">
            <a:solidFill>
              <a:schemeClr val="accent3"/>
            </a:solidFill>
            <a:prstDash val="sysDot"/>
          </a:ln>
        </p:spPr>
        <p:style>
          <a:lnRef idx="1">
            <a:schemeClr val="accent1"/>
          </a:lnRef>
          <a:fillRef idx="0">
            <a:schemeClr val="accent1"/>
          </a:fillRef>
          <a:effectRef idx="0">
            <a:schemeClr val="accent1"/>
          </a:effectRef>
          <a:fontRef idx="minor">
            <a:schemeClr val="tx1"/>
          </a:fontRef>
        </p:style>
      </p:cxnSp>
      <p:sp>
        <p:nvSpPr>
          <p:cNvPr id="32" name="Platshållare för innehåll 2">
            <a:extLst>
              <a:ext uri="{FF2B5EF4-FFF2-40B4-BE49-F238E27FC236}">
                <a16:creationId xmlns:a16="http://schemas.microsoft.com/office/drawing/2014/main" id="{BC49D5E9-FB05-6D41-A8CF-D037ED541934}"/>
              </a:ext>
            </a:extLst>
          </p:cNvPr>
          <p:cNvSpPr>
            <a:spLocks noGrp="1"/>
          </p:cNvSpPr>
          <p:nvPr>
            <p:ph idx="29" hasCustomPrompt="1"/>
          </p:nvPr>
        </p:nvSpPr>
        <p:spPr>
          <a:xfrm>
            <a:off x="4506186" y="1191963"/>
            <a:ext cx="3177920" cy="4517883"/>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33" name="Platshållare för innehåll 2">
            <a:extLst>
              <a:ext uri="{FF2B5EF4-FFF2-40B4-BE49-F238E27FC236}">
                <a16:creationId xmlns:a16="http://schemas.microsoft.com/office/drawing/2014/main" id="{C8F07304-2ACB-4143-AE6E-548504C35D17}"/>
              </a:ext>
            </a:extLst>
          </p:cNvPr>
          <p:cNvSpPr>
            <a:spLocks noGrp="1"/>
          </p:cNvSpPr>
          <p:nvPr>
            <p:ph idx="30" hasCustomPrompt="1"/>
          </p:nvPr>
        </p:nvSpPr>
        <p:spPr>
          <a:xfrm>
            <a:off x="8523898" y="1191964"/>
            <a:ext cx="3177920" cy="4517883"/>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Tree>
    <p:extLst>
      <p:ext uri="{BB962C8B-B14F-4D97-AF65-F5344CB8AC3E}">
        <p14:creationId xmlns:p14="http://schemas.microsoft.com/office/powerpoint/2010/main" val="13554187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p:cSld name="12_Rubrik och 3 x innehåll">
    <p:spTree>
      <p:nvGrpSpPr>
        <p:cNvPr id="1" name=""/>
        <p:cNvGrpSpPr/>
        <p:nvPr/>
      </p:nvGrpSpPr>
      <p:grpSpPr>
        <a:xfrm>
          <a:off x="0" y="0"/>
          <a:ext cx="0" cy="0"/>
          <a:chOff x="0" y="0"/>
          <a:chExt cx="0" cy="0"/>
        </a:xfrm>
      </p:grpSpPr>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089898"/>
            <a:ext cx="1167367" cy="410914"/>
          </a:xfrm>
          <a:prstGeom prst="rect">
            <a:avLst/>
          </a:prstGeom>
        </p:spPr>
      </p:pic>
      <p:sp>
        <p:nvSpPr>
          <p:cNvPr id="12" name="Platshållare för innehåll 2">
            <a:extLst>
              <a:ext uri="{FF2B5EF4-FFF2-40B4-BE49-F238E27FC236}">
                <a16:creationId xmlns:a16="http://schemas.microsoft.com/office/drawing/2014/main" id="{5FB87AD0-D8E1-FD47-8423-BF8BDF12F0BF}"/>
              </a:ext>
            </a:extLst>
          </p:cNvPr>
          <p:cNvSpPr>
            <a:spLocks noGrp="1"/>
          </p:cNvSpPr>
          <p:nvPr>
            <p:ph idx="1" hasCustomPrompt="1"/>
          </p:nvPr>
        </p:nvSpPr>
        <p:spPr>
          <a:xfrm>
            <a:off x="486790" y="2509391"/>
            <a:ext cx="3177920" cy="3541159"/>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5" name="Platshållare för text 4">
            <a:extLst>
              <a:ext uri="{FF2B5EF4-FFF2-40B4-BE49-F238E27FC236}">
                <a16:creationId xmlns:a16="http://schemas.microsoft.com/office/drawing/2014/main" id="{82B3CF54-BE64-D044-8A9D-EEB5D7CC296D}"/>
              </a:ext>
            </a:extLst>
          </p:cNvPr>
          <p:cNvSpPr>
            <a:spLocks noGrp="1"/>
          </p:cNvSpPr>
          <p:nvPr>
            <p:ph type="body" sz="quarter" idx="18" hasCustomPrompt="1"/>
          </p:nvPr>
        </p:nvSpPr>
        <p:spPr>
          <a:xfrm>
            <a:off x="3886" y="1702206"/>
            <a:ext cx="4077995" cy="463731"/>
          </a:xfrm>
          <a:solidFill>
            <a:schemeClr val="accent5"/>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sp>
        <p:nvSpPr>
          <p:cNvPr id="2" name="textruta 1">
            <a:extLst>
              <a:ext uri="{FF2B5EF4-FFF2-40B4-BE49-F238E27FC236}">
                <a16:creationId xmlns:a16="http://schemas.microsoft.com/office/drawing/2014/main" id="{3E10163F-E860-954E-89E8-F2BDCF110D35}"/>
              </a:ext>
            </a:extLst>
          </p:cNvPr>
          <p:cNvSpPr txBox="1"/>
          <p:nvPr/>
        </p:nvSpPr>
        <p:spPr>
          <a:xfrm>
            <a:off x="1357949" y="-1240222"/>
            <a:ext cx="2423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cxnSp>
        <p:nvCxnSpPr>
          <p:cNvPr id="26" name="Rak 25">
            <a:extLst>
              <a:ext uri="{FF2B5EF4-FFF2-40B4-BE49-F238E27FC236}">
                <a16:creationId xmlns:a16="http://schemas.microsoft.com/office/drawing/2014/main" id="{33EC665D-8838-834C-8983-D43AB43C0AD9}"/>
              </a:ext>
            </a:extLst>
          </p:cNvPr>
          <p:cNvCxnSpPr>
            <a:cxnSpLocks/>
          </p:cNvCxnSpPr>
          <p:nvPr/>
        </p:nvCxnSpPr>
        <p:spPr>
          <a:xfrm>
            <a:off x="8138883" y="2176038"/>
            <a:ext cx="0" cy="3913860"/>
          </a:xfrm>
          <a:prstGeom prst="line">
            <a:avLst/>
          </a:prstGeom>
          <a:ln w="31750">
            <a:solidFill>
              <a:schemeClr val="accent4"/>
            </a:solidFill>
            <a:prstDash val="sysDot"/>
          </a:ln>
        </p:spPr>
        <p:style>
          <a:lnRef idx="1">
            <a:schemeClr val="accent1"/>
          </a:lnRef>
          <a:fillRef idx="0">
            <a:schemeClr val="accent1"/>
          </a:fillRef>
          <a:effectRef idx="0">
            <a:schemeClr val="accent1"/>
          </a:effectRef>
          <a:fontRef idx="minor">
            <a:schemeClr val="tx1"/>
          </a:fontRef>
        </p:style>
      </p:cxnSp>
      <p:sp>
        <p:nvSpPr>
          <p:cNvPr id="29" name="Platshållare för text 4">
            <a:extLst>
              <a:ext uri="{FF2B5EF4-FFF2-40B4-BE49-F238E27FC236}">
                <a16:creationId xmlns:a16="http://schemas.microsoft.com/office/drawing/2014/main" id="{5F136BCD-92A5-224F-B889-744F6935ECFF}"/>
              </a:ext>
            </a:extLst>
          </p:cNvPr>
          <p:cNvSpPr>
            <a:spLocks noGrp="1"/>
          </p:cNvSpPr>
          <p:nvPr>
            <p:ph type="body" sz="quarter" idx="27" hasCustomPrompt="1"/>
          </p:nvPr>
        </p:nvSpPr>
        <p:spPr>
          <a:xfrm>
            <a:off x="4060888" y="1702206"/>
            <a:ext cx="4077995" cy="463731"/>
          </a:xfrm>
          <a:solidFill>
            <a:schemeClr val="accent3"/>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sp>
        <p:nvSpPr>
          <p:cNvPr id="30" name="Platshållare för text 4">
            <a:extLst>
              <a:ext uri="{FF2B5EF4-FFF2-40B4-BE49-F238E27FC236}">
                <a16:creationId xmlns:a16="http://schemas.microsoft.com/office/drawing/2014/main" id="{0D00DC44-8F82-3144-9E62-315E968C7FF0}"/>
              </a:ext>
            </a:extLst>
          </p:cNvPr>
          <p:cNvSpPr>
            <a:spLocks noGrp="1"/>
          </p:cNvSpPr>
          <p:nvPr>
            <p:ph type="body" sz="quarter" idx="28" hasCustomPrompt="1"/>
          </p:nvPr>
        </p:nvSpPr>
        <p:spPr>
          <a:xfrm>
            <a:off x="8138883" y="1702205"/>
            <a:ext cx="4077995" cy="463731"/>
          </a:xfrm>
          <a:solidFill>
            <a:schemeClr val="accent2"/>
          </a:solidFill>
        </p:spPr>
        <p:txBody>
          <a:bodyPr anchor="ctr">
            <a:normAutofit/>
          </a:bodyPr>
          <a:lstStyle>
            <a:lvl1pPr marL="0" indent="0" algn="ctr">
              <a:buFontTx/>
              <a:buNone/>
              <a:defRPr sz="1400" cap="all" baseline="0">
                <a:solidFill>
                  <a:schemeClr val="tx1"/>
                </a:solidFill>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Skriv rubrik här</a:t>
            </a:r>
          </a:p>
        </p:txBody>
      </p:sp>
      <p:cxnSp>
        <p:nvCxnSpPr>
          <p:cNvPr id="31" name="Rak 30">
            <a:extLst>
              <a:ext uri="{FF2B5EF4-FFF2-40B4-BE49-F238E27FC236}">
                <a16:creationId xmlns:a16="http://schemas.microsoft.com/office/drawing/2014/main" id="{79E1D8EC-DA7B-5543-B771-4A65DCE9B779}"/>
              </a:ext>
            </a:extLst>
          </p:cNvPr>
          <p:cNvCxnSpPr>
            <a:cxnSpLocks/>
          </p:cNvCxnSpPr>
          <p:nvPr/>
        </p:nvCxnSpPr>
        <p:spPr>
          <a:xfrm>
            <a:off x="4052010" y="2186141"/>
            <a:ext cx="0" cy="3903757"/>
          </a:xfrm>
          <a:prstGeom prst="line">
            <a:avLst/>
          </a:prstGeom>
          <a:ln w="31750">
            <a:solidFill>
              <a:schemeClr val="accent3"/>
            </a:solidFill>
            <a:prstDash val="sysDot"/>
          </a:ln>
        </p:spPr>
        <p:style>
          <a:lnRef idx="1">
            <a:schemeClr val="accent1"/>
          </a:lnRef>
          <a:fillRef idx="0">
            <a:schemeClr val="accent1"/>
          </a:fillRef>
          <a:effectRef idx="0">
            <a:schemeClr val="accent1"/>
          </a:effectRef>
          <a:fontRef idx="minor">
            <a:schemeClr val="tx1"/>
          </a:fontRef>
        </p:style>
      </p:cxnSp>
      <p:sp>
        <p:nvSpPr>
          <p:cNvPr id="32" name="Platshållare för innehåll 2">
            <a:extLst>
              <a:ext uri="{FF2B5EF4-FFF2-40B4-BE49-F238E27FC236}">
                <a16:creationId xmlns:a16="http://schemas.microsoft.com/office/drawing/2014/main" id="{BC49D5E9-FB05-6D41-A8CF-D037ED541934}"/>
              </a:ext>
            </a:extLst>
          </p:cNvPr>
          <p:cNvSpPr>
            <a:spLocks noGrp="1"/>
          </p:cNvSpPr>
          <p:nvPr>
            <p:ph idx="29" hasCustomPrompt="1"/>
          </p:nvPr>
        </p:nvSpPr>
        <p:spPr>
          <a:xfrm>
            <a:off x="4510925" y="2509393"/>
            <a:ext cx="3177920" cy="3541158"/>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33" name="Platshållare för innehåll 2">
            <a:extLst>
              <a:ext uri="{FF2B5EF4-FFF2-40B4-BE49-F238E27FC236}">
                <a16:creationId xmlns:a16="http://schemas.microsoft.com/office/drawing/2014/main" id="{C8F07304-2ACB-4143-AE6E-548504C35D17}"/>
              </a:ext>
            </a:extLst>
          </p:cNvPr>
          <p:cNvSpPr>
            <a:spLocks noGrp="1"/>
          </p:cNvSpPr>
          <p:nvPr>
            <p:ph idx="30" hasCustomPrompt="1"/>
          </p:nvPr>
        </p:nvSpPr>
        <p:spPr>
          <a:xfrm>
            <a:off x="8579727" y="2509391"/>
            <a:ext cx="3177920" cy="3541159"/>
          </a:xfrm>
          <a:prstGeom prst="rect">
            <a:avLst/>
          </a:prstGeom>
        </p:spPr>
        <p:txBody>
          <a:bodyPr>
            <a:normAutofit/>
          </a:bodyPr>
          <a:lstStyle>
            <a:lvl1pPr marL="0" indent="0">
              <a:buFontTx/>
              <a:buNone/>
              <a:defRPr sz="1600" b="0" baseline="0">
                <a:solidFill>
                  <a:srgbClr val="50514F"/>
                </a:solidFill>
                <a:latin typeface="+mn-lt"/>
                <a:ea typeface="Open Sans Light" panose="020B0306030504020204" pitchFamily="34" charset="0"/>
                <a:cs typeface="Open Sans Light" panose="020B0306030504020204" pitchFamily="34" charset="0"/>
              </a:defRPr>
            </a:lvl1pPr>
            <a:lvl2pPr marL="196050" indent="-196050">
              <a:buClr>
                <a:schemeClr val="tx2"/>
              </a:buClr>
              <a:buFont typeface="Arial"/>
              <a:buChar char="•"/>
              <a:defRPr/>
            </a:lvl2pPr>
            <a:lvl3pPr marL="390381" indent="-194331">
              <a:buClrTx/>
              <a:buFont typeface="Lucida Grande"/>
              <a:buChar char="–"/>
              <a:defRPr/>
            </a:lvl3pPr>
            <a:lvl4pPr marL="579553" indent="-189171">
              <a:buFont typeface="Arial"/>
              <a:buChar char="•"/>
              <a:defRPr/>
            </a:lvl4pPr>
            <a:lvl5pPr marL="775603" indent="-196050">
              <a:buFont typeface="Lucida Grande"/>
              <a:buChar char="–"/>
              <a:defRPr/>
            </a:lvl5pPr>
          </a:lstStyle>
          <a:p>
            <a:pPr lvl="0"/>
            <a:r>
              <a:rPr lang="sv-SE" err="1"/>
              <a:t>Lorem</a:t>
            </a:r>
            <a:r>
              <a:rPr lang="sv-SE"/>
              <a:t> </a:t>
            </a:r>
            <a:r>
              <a:rPr lang="sv-SE" err="1"/>
              <a:t>ipsum</a:t>
            </a:r>
            <a:r>
              <a:rPr lang="sv-SE"/>
              <a:t> här beskriver vi bakgrunden.</a:t>
            </a:r>
          </a:p>
        </p:txBody>
      </p:sp>
      <p:sp>
        <p:nvSpPr>
          <p:cNvPr id="6" name="Rubrik 5">
            <a:extLst>
              <a:ext uri="{FF2B5EF4-FFF2-40B4-BE49-F238E27FC236}">
                <a16:creationId xmlns:a16="http://schemas.microsoft.com/office/drawing/2014/main" id="{4386FE6B-0A7F-467C-92EC-55EC0D0B7FB6}"/>
              </a:ext>
            </a:extLst>
          </p:cNvPr>
          <p:cNvSpPr>
            <a:spLocks noGrp="1"/>
          </p:cNvSpPr>
          <p:nvPr>
            <p:ph type="title"/>
          </p:nvPr>
        </p:nvSpPr>
        <p:spPr/>
        <p:txBody>
          <a:bodyPr/>
          <a:lstStyle/>
          <a:p>
            <a:r>
              <a:rPr lang="sv-SE"/>
              <a:t>Klicka här för att ändra mall för rubrikformat</a:t>
            </a:r>
          </a:p>
        </p:txBody>
      </p:sp>
    </p:spTree>
    <p:extLst>
      <p:ext uri="{BB962C8B-B14F-4D97-AF65-F5344CB8AC3E}">
        <p14:creationId xmlns:p14="http://schemas.microsoft.com/office/powerpoint/2010/main" val="117097502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1_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809367" y="285255"/>
            <a:ext cx="10515600" cy="698800"/>
          </a:xfrm>
        </p:spPr>
        <p:txBody>
          <a:bodyPr anchor="b">
            <a:normAutofit/>
          </a:bodyPr>
          <a:lstStyle>
            <a:lvl1pPr algn="ctr">
              <a:defRPr sz="2000"/>
            </a:lvl1p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1A14836F-C94C-E34D-8DD8-1CF5A50CFBE0}"/>
              </a:ext>
            </a:extLst>
          </p:cNvPr>
          <p:cNvSpPr>
            <a:spLocks noGrp="1"/>
          </p:cNvSpPr>
          <p:nvPr>
            <p:ph idx="1"/>
          </p:nvPr>
        </p:nvSpPr>
        <p:spPr>
          <a:xfrm>
            <a:off x="809367" y="4018535"/>
            <a:ext cx="10515600" cy="698800"/>
          </a:xfrm>
        </p:spPr>
        <p:txBody>
          <a:bodyPr/>
          <a:lstStyle>
            <a:lvl1pPr marL="0" indent="0" algn="ctr">
              <a:buNone/>
              <a:defRPr/>
            </a:lvl1pPr>
          </a:lstStyle>
          <a:p>
            <a:pPr lvl="0"/>
            <a:r>
              <a:rPr lang="sv-SE"/>
              <a:t>Klicka här för att ändra format på bakgrundstexten</a:t>
            </a: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310561"/>
            <a:ext cx="1167367" cy="410914"/>
          </a:xfrm>
          <a:prstGeom prst="rect">
            <a:avLst/>
          </a:prstGeom>
        </p:spPr>
      </p:pic>
      <p:cxnSp>
        <p:nvCxnSpPr>
          <p:cNvPr id="14" name="Rak 13">
            <a:extLst>
              <a:ext uri="{FF2B5EF4-FFF2-40B4-BE49-F238E27FC236}">
                <a16:creationId xmlns:a16="http://schemas.microsoft.com/office/drawing/2014/main" id="{7C02B763-3ACC-F946-8E0B-C6C62AF668C9}"/>
              </a:ext>
            </a:extLst>
          </p:cNvPr>
          <p:cNvCxnSpPr>
            <a:cxnSpLocks/>
          </p:cNvCxnSpPr>
          <p:nvPr/>
        </p:nvCxnSpPr>
        <p:spPr>
          <a:xfrm>
            <a:off x="-57665" y="5300263"/>
            <a:ext cx="12249665" cy="469657"/>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5" name="Rak 14">
            <a:extLst>
              <a:ext uri="{FF2B5EF4-FFF2-40B4-BE49-F238E27FC236}">
                <a16:creationId xmlns:a16="http://schemas.microsoft.com/office/drawing/2014/main" id="{71F512CC-2753-5140-B78E-26A8E67B37CA}"/>
              </a:ext>
            </a:extLst>
          </p:cNvPr>
          <p:cNvCxnSpPr>
            <a:cxnSpLocks/>
          </p:cNvCxnSpPr>
          <p:nvPr/>
        </p:nvCxnSpPr>
        <p:spPr>
          <a:xfrm>
            <a:off x="-57665" y="5450756"/>
            <a:ext cx="12249665" cy="98194"/>
          </a:xfrm>
          <a:prstGeom prst="line">
            <a:avLst/>
          </a:prstGeom>
          <a:ln w="28575">
            <a:solidFill>
              <a:schemeClr val="accent2"/>
            </a:solidFill>
          </a:ln>
        </p:spPr>
        <p:style>
          <a:lnRef idx="1">
            <a:schemeClr val="accent5"/>
          </a:lnRef>
          <a:fillRef idx="0">
            <a:schemeClr val="accent5"/>
          </a:fillRef>
          <a:effectRef idx="0">
            <a:schemeClr val="accent5"/>
          </a:effectRef>
          <a:fontRef idx="minor">
            <a:schemeClr val="tx1"/>
          </a:fontRef>
        </p:style>
      </p:cxnSp>
      <p:sp>
        <p:nvSpPr>
          <p:cNvPr id="16" name="Platshållare för innehåll 2">
            <a:extLst>
              <a:ext uri="{FF2B5EF4-FFF2-40B4-BE49-F238E27FC236}">
                <a16:creationId xmlns:a16="http://schemas.microsoft.com/office/drawing/2014/main" id="{345D8B4C-4569-F641-8CAA-D609FB1AFFB0}"/>
              </a:ext>
            </a:extLst>
          </p:cNvPr>
          <p:cNvSpPr>
            <a:spLocks noGrp="1"/>
          </p:cNvSpPr>
          <p:nvPr>
            <p:ph idx="10"/>
          </p:nvPr>
        </p:nvSpPr>
        <p:spPr>
          <a:xfrm>
            <a:off x="2059" y="5823158"/>
            <a:ext cx="12130216" cy="410914"/>
          </a:xfrm>
        </p:spPr>
        <p:txBody>
          <a:bodyPr>
            <a:normAutofit/>
          </a:bodyPr>
          <a:lstStyle>
            <a:lvl1pPr marL="0" indent="0" algn="ctr">
              <a:buNone/>
              <a:defRPr sz="1400"/>
            </a:lvl1pPr>
          </a:lstStyle>
          <a:p>
            <a:pPr lvl="0"/>
            <a:r>
              <a:rPr lang="sv-SE"/>
              <a:t>Klicka här för att ändra format på bakgrundstexten</a:t>
            </a:r>
          </a:p>
        </p:txBody>
      </p:sp>
      <p:sp>
        <p:nvSpPr>
          <p:cNvPr id="10" name="Platshållare för innehåll 2">
            <a:extLst>
              <a:ext uri="{FF2B5EF4-FFF2-40B4-BE49-F238E27FC236}">
                <a16:creationId xmlns:a16="http://schemas.microsoft.com/office/drawing/2014/main" id="{76064E48-6DD4-3A46-8E8F-BC89C84A2BE2}"/>
              </a:ext>
            </a:extLst>
          </p:cNvPr>
          <p:cNvSpPr>
            <a:spLocks noGrp="1"/>
          </p:cNvSpPr>
          <p:nvPr>
            <p:ph idx="11" hasCustomPrompt="1"/>
          </p:nvPr>
        </p:nvSpPr>
        <p:spPr>
          <a:xfrm>
            <a:off x="2986443" y="1327143"/>
            <a:ext cx="6161448" cy="2420324"/>
          </a:xfrm>
        </p:spPr>
        <p:txBody>
          <a:bodyPr>
            <a:noAutofit/>
          </a:bodyPr>
          <a:lstStyle>
            <a:lvl1pPr marL="0" indent="0" algn="ctr">
              <a:buNone/>
              <a:defRPr sz="20400">
                <a:solidFill>
                  <a:schemeClr val="accent2"/>
                </a:solidFill>
                <a:latin typeface="+mj-lt"/>
              </a:defRPr>
            </a:lvl1pPr>
          </a:lstStyle>
          <a:p>
            <a:pPr lvl="0"/>
            <a:r>
              <a:rPr lang="sv-SE"/>
              <a:t>XX %</a:t>
            </a:r>
          </a:p>
        </p:txBody>
      </p:sp>
    </p:spTree>
    <p:extLst>
      <p:ext uri="{BB962C8B-B14F-4D97-AF65-F5344CB8AC3E}">
        <p14:creationId xmlns:p14="http://schemas.microsoft.com/office/powerpoint/2010/main" val="423032144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Anpassad layout">
    <p:spTree>
      <p:nvGrpSpPr>
        <p:cNvPr id="1" name=""/>
        <p:cNvGrpSpPr/>
        <p:nvPr/>
      </p:nvGrpSpPr>
      <p:grpSpPr>
        <a:xfrm>
          <a:off x="0" y="0"/>
          <a:ext cx="0" cy="0"/>
          <a:chOff x="0" y="0"/>
          <a:chExt cx="0" cy="0"/>
        </a:xfrm>
      </p:grpSpPr>
      <p:sp>
        <p:nvSpPr>
          <p:cNvPr id="3" name="Platshållare för datum 2">
            <a:extLst>
              <a:ext uri="{FF2B5EF4-FFF2-40B4-BE49-F238E27FC236}">
                <a16:creationId xmlns:a16="http://schemas.microsoft.com/office/drawing/2014/main" id="{A63BF0B0-EE45-4AE8-9765-FFDA00F7DF9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4" name="Platshållare för sidfot 3">
            <a:extLst>
              <a:ext uri="{FF2B5EF4-FFF2-40B4-BE49-F238E27FC236}">
                <a16:creationId xmlns:a16="http://schemas.microsoft.com/office/drawing/2014/main" id="{C98E7210-3DF6-437A-A3F9-F04D0C1DF737}"/>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bildnummer 4">
            <a:extLst>
              <a:ext uri="{FF2B5EF4-FFF2-40B4-BE49-F238E27FC236}">
                <a16:creationId xmlns:a16="http://schemas.microsoft.com/office/drawing/2014/main" id="{7A2C9BDA-F288-45CA-9838-32511B65A45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grpSp>
        <p:nvGrpSpPr>
          <p:cNvPr id="9" name="Google Shape;138;p21">
            <a:extLst>
              <a:ext uri="{FF2B5EF4-FFF2-40B4-BE49-F238E27FC236}">
                <a16:creationId xmlns:a16="http://schemas.microsoft.com/office/drawing/2014/main" id="{52383DC9-C6C5-415A-82B8-691BC5789780}"/>
              </a:ext>
            </a:extLst>
          </p:cNvPr>
          <p:cNvGrpSpPr/>
          <p:nvPr/>
        </p:nvGrpSpPr>
        <p:grpSpPr>
          <a:xfrm>
            <a:off x="3146801" y="909808"/>
            <a:ext cx="5898397" cy="5038383"/>
            <a:chOff x="2075400" y="412500"/>
            <a:chExt cx="4993200" cy="4318500"/>
          </a:xfrm>
          <a:solidFill>
            <a:schemeClr val="bg1">
              <a:lumMod val="95000"/>
            </a:schemeClr>
          </a:solidFill>
        </p:grpSpPr>
        <p:sp>
          <p:nvSpPr>
            <p:cNvPr id="10" name="Google Shape;139;p21">
              <a:extLst>
                <a:ext uri="{FF2B5EF4-FFF2-40B4-BE49-F238E27FC236}">
                  <a16:creationId xmlns:a16="http://schemas.microsoft.com/office/drawing/2014/main" id="{824CAEC3-DE50-4C44-804F-441207693D80}"/>
                </a:ext>
              </a:extLst>
            </p:cNvPr>
            <p:cNvSpPr/>
            <p:nvPr/>
          </p:nvSpPr>
          <p:spPr>
            <a:xfrm>
              <a:off x="2075400" y="412500"/>
              <a:ext cx="4993200" cy="4318500"/>
            </a:xfrm>
            <a:prstGeom prst="triangle">
              <a:avLst>
                <a:gd name="adj" fmla="val 50000"/>
              </a:avLst>
            </a:prstGeom>
            <a:grpFill/>
            <a:ln w="38100" cap="flat" cmpd="sng">
              <a:solidFill>
                <a:srgbClr val="66C1B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 name="Google Shape;140;p21">
              <a:extLst>
                <a:ext uri="{FF2B5EF4-FFF2-40B4-BE49-F238E27FC236}">
                  <a16:creationId xmlns:a16="http://schemas.microsoft.com/office/drawing/2014/main" id="{98340F99-D89B-4469-8879-F101989A7A6C}"/>
                </a:ext>
              </a:extLst>
            </p:cNvPr>
            <p:cNvCxnSpPr>
              <a:cxnSpLocks/>
            </p:cNvCxnSpPr>
            <p:nvPr/>
          </p:nvCxnSpPr>
          <p:spPr>
            <a:xfrm>
              <a:off x="2937010" y="3245750"/>
              <a:ext cx="3277892" cy="0"/>
            </a:xfrm>
            <a:prstGeom prst="straightConnector1">
              <a:avLst/>
            </a:prstGeom>
            <a:grpFill/>
            <a:ln w="38100" cap="flat" cmpd="sng">
              <a:solidFill>
                <a:srgbClr val="66C1BF"/>
              </a:solidFill>
              <a:prstDash val="solid"/>
              <a:round/>
              <a:headEnd type="none" w="med" len="med"/>
              <a:tailEnd type="none" w="med" len="med"/>
            </a:ln>
          </p:spPr>
        </p:cxnSp>
        <p:cxnSp>
          <p:nvCxnSpPr>
            <p:cNvPr id="12" name="Google Shape;141;p21">
              <a:extLst>
                <a:ext uri="{FF2B5EF4-FFF2-40B4-BE49-F238E27FC236}">
                  <a16:creationId xmlns:a16="http://schemas.microsoft.com/office/drawing/2014/main" id="{59EB783C-2192-4675-97F1-A59EC27F125B}"/>
                </a:ext>
              </a:extLst>
            </p:cNvPr>
            <p:cNvCxnSpPr>
              <a:cxnSpLocks/>
            </p:cNvCxnSpPr>
            <p:nvPr/>
          </p:nvCxnSpPr>
          <p:spPr>
            <a:xfrm flipV="1">
              <a:off x="3516025" y="2228056"/>
              <a:ext cx="2102192" cy="2144"/>
            </a:xfrm>
            <a:prstGeom prst="straightConnector1">
              <a:avLst/>
            </a:prstGeom>
            <a:grpFill/>
            <a:ln w="38100" cap="flat" cmpd="sng">
              <a:solidFill>
                <a:srgbClr val="66C1BF"/>
              </a:solidFill>
              <a:prstDash val="solid"/>
              <a:round/>
              <a:headEnd type="none" w="med" len="med"/>
              <a:tailEnd type="none" w="med" len="med"/>
            </a:ln>
          </p:spPr>
        </p:cxnSp>
        <p:cxnSp>
          <p:nvCxnSpPr>
            <p:cNvPr id="13" name="Google Shape;142;p21">
              <a:extLst>
                <a:ext uri="{FF2B5EF4-FFF2-40B4-BE49-F238E27FC236}">
                  <a16:creationId xmlns:a16="http://schemas.microsoft.com/office/drawing/2014/main" id="{B3677BFF-C547-41B5-91EE-AD9FDE367FC6}"/>
                </a:ext>
              </a:extLst>
            </p:cNvPr>
            <p:cNvCxnSpPr>
              <a:cxnSpLocks/>
            </p:cNvCxnSpPr>
            <p:nvPr/>
          </p:nvCxnSpPr>
          <p:spPr>
            <a:xfrm>
              <a:off x="3931550" y="3245750"/>
              <a:ext cx="0" cy="1468000"/>
            </a:xfrm>
            <a:prstGeom prst="straightConnector1">
              <a:avLst/>
            </a:prstGeom>
            <a:grpFill/>
            <a:ln w="38100" cap="flat" cmpd="sng">
              <a:solidFill>
                <a:srgbClr val="66C1BF"/>
              </a:solidFill>
              <a:prstDash val="solid"/>
              <a:round/>
              <a:headEnd type="none" w="med" len="med"/>
              <a:tailEnd type="none" w="med" len="med"/>
            </a:ln>
          </p:spPr>
        </p:cxnSp>
        <p:cxnSp>
          <p:nvCxnSpPr>
            <p:cNvPr id="14" name="Google Shape;143;p21">
              <a:extLst>
                <a:ext uri="{FF2B5EF4-FFF2-40B4-BE49-F238E27FC236}">
                  <a16:creationId xmlns:a16="http://schemas.microsoft.com/office/drawing/2014/main" id="{B6E82827-7AD1-4E25-9182-ABC0D0722DCD}"/>
                </a:ext>
              </a:extLst>
            </p:cNvPr>
            <p:cNvCxnSpPr>
              <a:cxnSpLocks/>
            </p:cNvCxnSpPr>
            <p:nvPr/>
          </p:nvCxnSpPr>
          <p:spPr>
            <a:xfrm>
              <a:off x="4572000" y="2230200"/>
              <a:ext cx="0" cy="1015550"/>
            </a:xfrm>
            <a:prstGeom prst="straightConnector1">
              <a:avLst/>
            </a:prstGeom>
            <a:grpFill/>
            <a:ln w="38100" cap="flat" cmpd="sng">
              <a:solidFill>
                <a:srgbClr val="66C1BF"/>
              </a:solidFill>
              <a:prstDash val="solid"/>
              <a:round/>
              <a:headEnd type="none" w="med" len="med"/>
              <a:tailEnd type="none" w="med" len="med"/>
            </a:ln>
          </p:spPr>
        </p:cxnSp>
        <p:cxnSp>
          <p:nvCxnSpPr>
            <p:cNvPr id="15" name="Google Shape;144;p21">
              <a:extLst>
                <a:ext uri="{FF2B5EF4-FFF2-40B4-BE49-F238E27FC236}">
                  <a16:creationId xmlns:a16="http://schemas.microsoft.com/office/drawing/2014/main" id="{F0E51FE9-E61F-4C3C-9541-7A2CAB9FD694}"/>
                </a:ext>
              </a:extLst>
            </p:cNvPr>
            <p:cNvCxnSpPr>
              <a:cxnSpLocks/>
            </p:cNvCxnSpPr>
            <p:nvPr/>
          </p:nvCxnSpPr>
          <p:spPr>
            <a:xfrm>
              <a:off x="5294825" y="3245750"/>
              <a:ext cx="0" cy="1485250"/>
            </a:xfrm>
            <a:prstGeom prst="straightConnector1">
              <a:avLst/>
            </a:prstGeom>
            <a:grpFill/>
            <a:ln w="38100" cap="flat" cmpd="sng">
              <a:solidFill>
                <a:srgbClr val="66C1BF"/>
              </a:solidFill>
              <a:prstDash val="solid"/>
              <a:round/>
              <a:headEnd type="none" w="med" len="med"/>
              <a:tailEnd type="none" w="med" len="med"/>
            </a:ln>
          </p:spPr>
        </p:cxnSp>
      </p:grpSp>
    </p:spTree>
    <p:extLst>
      <p:ext uri="{BB962C8B-B14F-4D97-AF65-F5344CB8AC3E}">
        <p14:creationId xmlns:p14="http://schemas.microsoft.com/office/powerpoint/2010/main" val="117538103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5_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838200" y="365125"/>
            <a:ext cx="10515600" cy="1325563"/>
          </a:xfrm>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1A14836F-C94C-E34D-8DD8-1CF5A50CFBE0}"/>
              </a:ext>
            </a:extLst>
          </p:cNvPr>
          <p:cNvSpPr>
            <a:spLocks noGrp="1"/>
          </p:cNvSpPr>
          <p:nvPr>
            <p:ph idx="1"/>
          </p:nvPr>
        </p:nvSpPr>
        <p:spPr>
          <a:xfrm>
            <a:off x="838200" y="1825625"/>
            <a:ext cx="10515600"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8" name="Platshållare för datum 3">
            <a:extLst>
              <a:ext uri="{FF2B5EF4-FFF2-40B4-BE49-F238E27FC236}">
                <a16:creationId xmlns:a16="http://schemas.microsoft.com/office/drawing/2014/main" id="{B036C1FF-FCC9-B342-A8F5-F69975993AEB}"/>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9" name="Platshållare för sidfot 4">
            <a:extLst>
              <a:ext uri="{FF2B5EF4-FFF2-40B4-BE49-F238E27FC236}">
                <a16:creationId xmlns:a16="http://schemas.microsoft.com/office/drawing/2014/main" id="{B98E47C0-4C77-AE40-B70B-5AA3E34EB90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bildnummer 5">
            <a:extLst>
              <a:ext uri="{FF2B5EF4-FFF2-40B4-BE49-F238E27FC236}">
                <a16:creationId xmlns:a16="http://schemas.microsoft.com/office/drawing/2014/main" id="{8AADA5A1-23F4-2A45-BA05-5ADA6EA989E9}"/>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1" name="Bildobjekt 10">
            <a:extLst>
              <a:ext uri="{FF2B5EF4-FFF2-40B4-BE49-F238E27FC236}">
                <a16:creationId xmlns:a16="http://schemas.microsoft.com/office/drawing/2014/main" id="{E45EE9B9-E8FD-5C48-8514-93D5E2B753E8}"/>
              </a:ext>
            </a:extLst>
          </p:cNvPr>
          <p:cNvPicPr>
            <a:picLocks noChangeAspect="1"/>
          </p:cNvPicPr>
          <p:nvPr/>
        </p:nvPicPr>
        <p:blipFill>
          <a:blip r:embed="rId2"/>
          <a:stretch>
            <a:fillRect/>
          </a:stretch>
        </p:blipFill>
        <p:spPr>
          <a:xfrm>
            <a:off x="10763766" y="6310561"/>
            <a:ext cx="1167367" cy="410914"/>
          </a:xfrm>
          <a:prstGeom prst="rect">
            <a:avLst/>
          </a:prstGeom>
        </p:spPr>
      </p:pic>
    </p:spTree>
    <p:extLst>
      <p:ext uri="{BB962C8B-B14F-4D97-AF65-F5344CB8AC3E}">
        <p14:creationId xmlns:p14="http://schemas.microsoft.com/office/powerpoint/2010/main" val="148628673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Obj" preserve="1">
  <p:cSld name="Två delar">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F5D3B19B-67AF-0846-9C88-F29EA335A2B4}"/>
              </a:ext>
            </a:extLst>
          </p:cNvPr>
          <p:cNvSpPr>
            <a:spLocks noGrp="1"/>
          </p:cNvSpPr>
          <p:nvPr>
            <p:ph type="title"/>
          </p:nvPr>
        </p:nvSpPr>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44202A76-EA8A-4448-8DF9-4B76DC7998E6}"/>
              </a:ext>
            </a:extLst>
          </p:cNvPr>
          <p:cNvSpPr>
            <a:spLocks noGrp="1"/>
          </p:cNvSpPr>
          <p:nvPr>
            <p:ph sz="half" idx="1"/>
          </p:nvPr>
        </p:nvSpPr>
        <p:spPr>
          <a:xfrm>
            <a:off x="838200" y="1825625"/>
            <a:ext cx="5181600"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innehåll 3">
            <a:extLst>
              <a:ext uri="{FF2B5EF4-FFF2-40B4-BE49-F238E27FC236}">
                <a16:creationId xmlns:a16="http://schemas.microsoft.com/office/drawing/2014/main" id="{A1323012-703B-7249-9B50-CDE308B3BA47}"/>
              </a:ext>
            </a:extLst>
          </p:cNvPr>
          <p:cNvSpPr>
            <a:spLocks noGrp="1"/>
          </p:cNvSpPr>
          <p:nvPr>
            <p:ph sz="half" idx="2"/>
          </p:nvPr>
        </p:nvSpPr>
        <p:spPr>
          <a:xfrm>
            <a:off x="6172200" y="1825625"/>
            <a:ext cx="5181600"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9" name="Platshållare för datum 3">
            <a:extLst>
              <a:ext uri="{FF2B5EF4-FFF2-40B4-BE49-F238E27FC236}">
                <a16:creationId xmlns:a16="http://schemas.microsoft.com/office/drawing/2014/main" id="{177E8B32-3870-1F4A-801F-FA9CA9C1B8CE}"/>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0" name="Platshållare för sidfot 4">
            <a:extLst>
              <a:ext uri="{FF2B5EF4-FFF2-40B4-BE49-F238E27FC236}">
                <a16:creationId xmlns:a16="http://schemas.microsoft.com/office/drawing/2014/main" id="{4E520D17-4551-2C4D-8F75-55418373D41E}"/>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11" name="Platshållare för bildnummer 5">
            <a:extLst>
              <a:ext uri="{FF2B5EF4-FFF2-40B4-BE49-F238E27FC236}">
                <a16:creationId xmlns:a16="http://schemas.microsoft.com/office/drawing/2014/main" id="{8F3CEFF2-118A-0544-939D-64E59D763BD3}"/>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12" name="Bildobjekt 11">
            <a:extLst>
              <a:ext uri="{FF2B5EF4-FFF2-40B4-BE49-F238E27FC236}">
                <a16:creationId xmlns:a16="http://schemas.microsoft.com/office/drawing/2014/main" id="{675EAB61-8688-794F-81B6-AF22DCA11CC4}"/>
              </a:ext>
            </a:extLst>
          </p:cNvPr>
          <p:cNvPicPr>
            <a:picLocks noChangeAspect="1"/>
          </p:cNvPicPr>
          <p:nvPr/>
        </p:nvPicPr>
        <p:blipFill>
          <a:blip r:embed="rId2"/>
          <a:stretch>
            <a:fillRect/>
          </a:stretch>
        </p:blipFill>
        <p:spPr>
          <a:xfrm>
            <a:off x="10763766" y="6310561"/>
            <a:ext cx="1167367" cy="410914"/>
          </a:xfrm>
          <a:prstGeom prst="rect">
            <a:avLst/>
          </a:prstGeom>
        </p:spPr>
      </p:pic>
    </p:spTree>
    <p:extLst>
      <p:ext uri="{BB962C8B-B14F-4D97-AF65-F5344CB8AC3E}">
        <p14:creationId xmlns:p14="http://schemas.microsoft.com/office/powerpoint/2010/main" val="183845190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Only" preserve="1">
  <p:cSld name="Endast rubrik">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414EDE4A-2D50-AC4A-A4F3-C7BDBE6FAC9B}"/>
              </a:ext>
            </a:extLst>
          </p:cNvPr>
          <p:cNvSpPr>
            <a:spLocks noGrp="1"/>
          </p:cNvSpPr>
          <p:nvPr>
            <p:ph type="title"/>
          </p:nvPr>
        </p:nvSpPr>
        <p:spPr/>
        <p:txBody>
          <a:bodyPr/>
          <a:lstStyle/>
          <a:p>
            <a:r>
              <a:rPr lang="sv-SE"/>
              <a:t>Klicka här för att ändra mall för rubrikformat</a:t>
            </a:r>
          </a:p>
        </p:txBody>
      </p:sp>
      <p:sp>
        <p:nvSpPr>
          <p:cNvPr id="6" name="Platshållare för datum 3">
            <a:extLst>
              <a:ext uri="{FF2B5EF4-FFF2-40B4-BE49-F238E27FC236}">
                <a16:creationId xmlns:a16="http://schemas.microsoft.com/office/drawing/2014/main" id="{87C20582-7A38-7649-879C-1762B0210ABF}"/>
              </a:ext>
            </a:extLst>
          </p:cNvPr>
          <p:cNvSpPr>
            <a:spLocks noGrp="1"/>
          </p:cNvSpPr>
          <p:nvPr>
            <p:ph type="dt" sz="half" idx="10"/>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7" name="Platshållare för sidfot 4">
            <a:extLst>
              <a:ext uri="{FF2B5EF4-FFF2-40B4-BE49-F238E27FC236}">
                <a16:creationId xmlns:a16="http://schemas.microsoft.com/office/drawing/2014/main" id="{F436FC21-110F-3C46-A816-A1C250DB04BF}"/>
              </a:ext>
            </a:extLst>
          </p:cNvPr>
          <p:cNvSpPr>
            <a:spLocks noGrp="1"/>
          </p:cNvSpPr>
          <p:nvPr>
            <p:ph type="ftr" sz="quarter" idx="11"/>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8" name="Platshållare för bildnummer 5">
            <a:extLst>
              <a:ext uri="{FF2B5EF4-FFF2-40B4-BE49-F238E27FC236}">
                <a16:creationId xmlns:a16="http://schemas.microsoft.com/office/drawing/2014/main" id="{0BA3BCC2-4272-024B-B9C7-A0F90057862D}"/>
              </a:ext>
            </a:extLst>
          </p:cNvPr>
          <p:cNvSpPr>
            <a:spLocks noGrp="1"/>
          </p:cNvSpPr>
          <p:nvPr>
            <p:ph type="sldNum" sz="quarter" idx="12"/>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9" name="Bildobjekt 8">
            <a:extLst>
              <a:ext uri="{FF2B5EF4-FFF2-40B4-BE49-F238E27FC236}">
                <a16:creationId xmlns:a16="http://schemas.microsoft.com/office/drawing/2014/main" id="{0711FA39-0E30-B04D-9BE4-444EC44BC4AF}"/>
              </a:ext>
            </a:extLst>
          </p:cNvPr>
          <p:cNvPicPr>
            <a:picLocks noChangeAspect="1"/>
          </p:cNvPicPr>
          <p:nvPr/>
        </p:nvPicPr>
        <p:blipFill>
          <a:blip r:embed="rId2"/>
          <a:stretch>
            <a:fillRect/>
          </a:stretch>
        </p:blipFill>
        <p:spPr>
          <a:xfrm>
            <a:off x="10763766" y="6310561"/>
            <a:ext cx="1167367" cy="410914"/>
          </a:xfrm>
          <a:prstGeom prst="rect">
            <a:avLst/>
          </a:prstGeom>
        </p:spPr>
      </p:pic>
    </p:spTree>
    <p:extLst>
      <p:ext uri="{BB962C8B-B14F-4D97-AF65-F5344CB8AC3E}">
        <p14:creationId xmlns:p14="http://schemas.microsoft.com/office/powerpoint/2010/main" val="335151447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p:cSld name="2_SKALFRÅGOR_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5F6B4DFA-5151-3A48-B08C-C6850C313624}"/>
              </a:ext>
            </a:extLst>
          </p:cNvPr>
          <p:cNvSpPr>
            <a:spLocks noGrp="1"/>
          </p:cNvSpPr>
          <p:nvPr>
            <p:ph type="title" hasCustomPrompt="1"/>
          </p:nvPr>
        </p:nvSpPr>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587903FC-09E0-1C45-8A48-6BC47A509A17}"/>
              </a:ext>
            </a:extLst>
          </p:cNvPr>
          <p:cNvSpPr>
            <a:spLocks noGrp="1"/>
          </p:cNvSpPr>
          <p:nvPr>
            <p:ph idx="1"/>
          </p:nvPr>
        </p:nvSpPr>
        <p:spPr>
          <a:xfrm>
            <a:off x="838200" y="1825625"/>
            <a:ext cx="8142249"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a:extLst>
              <a:ext uri="{FF2B5EF4-FFF2-40B4-BE49-F238E27FC236}">
                <a16:creationId xmlns:a16="http://schemas.microsoft.com/office/drawing/2014/main" id="{B9C9BF74-276B-0B41-A0BB-4EFCD9D8E47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3B36C51-5841-DE41-AEE8-D0F1038B2FAC}"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45F574A9-57AA-F14A-B907-C170BFC2F28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4B1C8DAD-085B-E142-93EA-FAE1A272CE3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CE435A-6DF5-7941-898C-08DA68618E38}"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7" name="Platshållare för text 2">
            <a:extLst>
              <a:ext uri="{FF2B5EF4-FFF2-40B4-BE49-F238E27FC236}">
                <a16:creationId xmlns:a16="http://schemas.microsoft.com/office/drawing/2014/main" id="{E08648F2-895E-EA42-9DCC-7B811548704C}"/>
              </a:ext>
            </a:extLst>
          </p:cNvPr>
          <p:cNvSpPr>
            <a:spLocks noGrp="1"/>
          </p:cNvSpPr>
          <p:nvPr>
            <p:ph type="body" sz="quarter" idx="18" hasCustomPrompt="1"/>
          </p:nvPr>
        </p:nvSpPr>
        <p:spPr>
          <a:xfrm>
            <a:off x="9240482" y="2326614"/>
            <a:ext cx="2765448" cy="3649313"/>
          </a:xfrm>
        </p:spPr>
        <p:txBody>
          <a:bodyPr anchor="t">
            <a:normAutofit/>
          </a:bodyPr>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600"/>
            </a:lvl1pPr>
          </a:lstStyle>
          <a:p>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p:txBody>
      </p:sp>
      <p:sp>
        <p:nvSpPr>
          <p:cNvPr id="8" name="Platshållare för text 4">
            <a:extLst>
              <a:ext uri="{FF2B5EF4-FFF2-40B4-BE49-F238E27FC236}">
                <a16:creationId xmlns:a16="http://schemas.microsoft.com/office/drawing/2014/main" id="{68B4DF00-10BA-8447-AC8D-C9540AE26CBD}"/>
              </a:ext>
            </a:extLst>
          </p:cNvPr>
          <p:cNvSpPr>
            <a:spLocks noGrp="1"/>
          </p:cNvSpPr>
          <p:nvPr>
            <p:ph type="body" sz="quarter" idx="19" hasCustomPrompt="1"/>
          </p:nvPr>
        </p:nvSpPr>
        <p:spPr>
          <a:xfrm>
            <a:off x="9240482" y="1828283"/>
            <a:ext cx="2951518" cy="360735"/>
          </a:xfrm>
        </p:spPr>
        <p:txBody>
          <a:bodyPr>
            <a:normAutofit/>
          </a:bodyPr>
          <a:lstStyle>
            <a:lvl1pPr marL="0" indent="0">
              <a:buFontTx/>
              <a:buNone/>
              <a:defRPr sz="2000"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Rubrik värde</a:t>
            </a:r>
          </a:p>
        </p:txBody>
      </p:sp>
    </p:spTree>
    <p:extLst>
      <p:ext uri="{BB962C8B-B14F-4D97-AF65-F5344CB8AC3E}">
        <p14:creationId xmlns:p14="http://schemas.microsoft.com/office/powerpoint/2010/main" val="397063557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p:cSld name="2_SKALFRÅGOR_2 delar">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F14C63FD-E188-C04A-AB55-B0B4EA3D40AB}"/>
              </a:ext>
            </a:extLst>
          </p:cNvPr>
          <p:cNvSpPr>
            <a:spLocks noGrp="1"/>
          </p:cNvSpPr>
          <p:nvPr>
            <p:ph type="title" hasCustomPrompt="1"/>
          </p:nvPr>
        </p:nvSpPr>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A070175E-F3AA-F14E-A67C-FAC5E9CD8DF4}"/>
              </a:ext>
            </a:extLst>
          </p:cNvPr>
          <p:cNvSpPr>
            <a:spLocks noGrp="1"/>
          </p:cNvSpPr>
          <p:nvPr>
            <p:ph sz="half" idx="1"/>
          </p:nvPr>
        </p:nvSpPr>
        <p:spPr>
          <a:xfrm>
            <a:off x="5039341" y="1837241"/>
            <a:ext cx="3964258"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innehåll 3">
            <a:extLst>
              <a:ext uri="{FF2B5EF4-FFF2-40B4-BE49-F238E27FC236}">
                <a16:creationId xmlns:a16="http://schemas.microsoft.com/office/drawing/2014/main" id="{7294A0EB-AB94-A342-9D72-B16B5D7294B7}"/>
              </a:ext>
            </a:extLst>
          </p:cNvPr>
          <p:cNvSpPr>
            <a:spLocks noGrp="1"/>
          </p:cNvSpPr>
          <p:nvPr>
            <p:ph sz="half" idx="2"/>
          </p:nvPr>
        </p:nvSpPr>
        <p:spPr>
          <a:xfrm>
            <a:off x="838199" y="1847850"/>
            <a:ext cx="3964259"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5" name="Platshållare för datum 4">
            <a:extLst>
              <a:ext uri="{FF2B5EF4-FFF2-40B4-BE49-F238E27FC236}">
                <a16:creationId xmlns:a16="http://schemas.microsoft.com/office/drawing/2014/main" id="{0A35A535-7872-C440-8076-53673BF6BA5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3B36C51-5841-DE41-AEE8-D0F1038B2FAC}"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sidfot 5">
            <a:extLst>
              <a:ext uri="{FF2B5EF4-FFF2-40B4-BE49-F238E27FC236}">
                <a16:creationId xmlns:a16="http://schemas.microsoft.com/office/drawing/2014/main" id="{904CD552-D7A5-4B40-82BD-9DF6031F5907}"/>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7" name="Platshållare för bildnummer 6">
            <a:extLst>
              <a:ext uri="{FF2B5EF4-FFF2-40B4-BE49-F238E27FC236}">
                <a16:creationId xmlns:a16="http://schemas.microsoft.com/office/drawing/2014/main" id="{844F20B4-F64A-C245-B48A-3DAA76B2686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ECE435A-6DF5-7941-898C-08DA68618E38}"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8" name="Platshållare för text 2">
            <a:extLst>
              <a:ext uri="{FF2B5EF4-FFF2-40B4-BE49-F238E27FC236}">
                <a16:creationId xmlns:a16="http://schemas.microsoft.com/office/drawing/2014/main" id="{7E5BC5DC-DFA7-E549-BFFE-2193028A6F33}"/>
              </a:ext>
            </a:extLst>
          </p:cNvPr>
          <p:cNvSpPr>
            <a:spLocks noGrp="1"/>
          </p:cNvSpPr>
          <p:nvPr>
            <p:ph type="body" sz="quarter" idx="18" hasCustomPrompt="1"/>
          </p:nvPr>
        </p:nvSpPr>
        <p:spPr>
          <a:xfrm>
            <a:off x="9240482" y="2326614"/>
            <a:ext cx="2765448" cy="3649313"/>
          </a:xfrm>
        </p:spPr>
        <p:txBody>
          <a:bodyPr anchor="t">
            <a:normAutofit/>
          </a:bodyPr>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sz="1600"/>
            </a:lvl1pPr>
          </a:lstStyle>
          <a:p>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lang="sv-SE"/>
              <a:t>Skriv in ditt tal</a:t>
            </a:r>
          </a:p>
        </p:txBody>
      </p:sp>
      <p:sp>
        <p:nvSpPr>
          <p:cNvPr id="9" name="Platshållare för text 4">
            <a:extLst>
              <a:ext uri="{FF2B5EF4-FFF2-40B4-BE49-F238E27FC236}">
                <a16:creationId xmlns:a16="http://schemas.microsoft.com/office/drawing/2014/main" id="{B11D180E-E89E-EF43-B51F-BFD1F587D612}"/>
              </a:ext>
            </a:extLst>
          </p:cNvPr>
          <p:cNvSpPr>
            <a:spLocks noGrp="1"/>
          </p:cNvSpPr>
          <p:nvPr>
            <p:ph type="body" sz="quarter" idx="19" hasCustomPrompt="1"/>
          </p:nvPr>
        </p:nvSpPr>
        <p:spPr>
          <a:xfrm>
            <a:off x="9240482" y="1828283"/>
            <a:ext cx="2951518" cy="360735"/>
          </a:xfrm>
        </p:spPr>
        <p:txBody>
          <a:bodyPr>
            <a:normAutofit/>
          </a:bodyPr>
          <a:lstStyle>
            <a:lvl1pPr marL="0" indent="0">
              <a:buFontTx/>
              <a:buNone/>
              <a:defRPr sz="2000" cap="all" baseline="0">
                <a:latin typeface="+mj-lt"/>
              </a:defRPr>
            </a:lvl1pPr>
            <a:lvl2pPr marL="457200" indent="0">
              <a:buFontTx/>
              <a:buNone/>
              <a:defRPr>
                <a:latin typeface="+mj-lt"/>
              </a:defRPr>
            </a:lvl2pPr>
            <a:lvl3pPr marL="914400" indent="0">
              <a:buFontTx/>
              <a:buNone/>
              <a:defRPr>
                <a:latin typeface="+mj-lt"/>
              </a:defRPr>
            </a:lvl3pPr>
            <a:lvl4pPr marL="1371600" indent="0">
              <a:buFontTx/>
              <a:buNone/>
              <a:defRPr>
                <a:latin typeface="+mj-lt"/>
              </a:defRPr>
            </a:lvl4pPr>
            <a:lvl5pPr marL="1828800" indent="0">
              <a:buFontTx/>
              <a:buNone/>
              <a:defRPr>
                <a:latin typeface="+mj-lt"/>
              </a:defRPr>
            </a:lvl5pPr>
          </a:lstStyle>
          <a:p>
            <a:pPr lvl="0"/>
            <a:r>
              <a:rPr lang="sv-SE"/>
              <a:t>Rubrik värde</a:t>
            </a:r>
          </a:p>
        </p:txBody>
      </p:sp>
    </p:spTree>
    <p:extLst>
      <p:ext uri="{BB962C8B-B14F-4D97-AF65-F5344CB8AC3E}">
        <p14:creationId xmlns:p14="http://schemas.microsoft.com/office/powerpoint/2010/main" val="97154696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p:cSld name="2_Pratbubblor">
    <p:spTree>
      <p:nvGrpSpPr>
        <p:cNvPr id="1" name=""/>
        <p:cNvGrpSpPr/>
        <p:nvPr/>
      </p:nvGrpSpPr>
      <p:grpSpPr>
        <a:xfrm>
          <a:off x="0" y="0"/>
          <a:ext cx="0" cy="0"/>
          <a:chOff x="0" y="0"/>
          <a:chExt cx="0" cy="0"/>
        </a:xfrm>
      </p:grpSpPr>
      <p:sp>
        <p:nvSpPr>
          <p:cNvPr id="270" name="Platshållare för datum 3">
            <a:extLst>
              <a:ext uri="{FF2B5EF4-FFF2-40B4-BE49-F238E27FC236}">
                <a16:creationId xmlns:a16="http://schemas.microsoft.com/office/drawing/2014/main" id="{A7F1DE12-22B4-E44E-954A-25C0E91EBBBD}"/>
              </a:ext>
            </a:extLst>
          </p:cNvPr>
          <p:cNvSpPr>
            <a:spLocks noGrp="1"/>
          </p:cNvSpPr>
          <p:nvPr>
            <p:ph type="dt" sz="half" idx="14"/>
          </p:nvPr>
        </p:nvSpPr>
        <p:spPr>
          <a:xfrm>
            <a:off x="838200" y="6356350"/>
            <a:ext cx="1038225"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271" name="Platshållare för sidfot 4">
            <a:extLst>
              <a:ext uri="{FF2B5EF4-FFF2-40B4-BE49-F238E27FC236}">
                <a16:creationId xmlns:a16="http://schemas.microsoft.com/office/drawing/2014/main" id="{5179AE4B-B3D6-B94E-9534-9080F89C5552}"/>
              </a:ext>
            </a:extLst>
          </p:cNvPr>
          <p:cNvSpPr>
            <a:spLocks noGrp="1"/>
          </p:cNvSpPr>
          <p:nvPr>
            <p:ph type="ftr" sz="quarter" idx="15"/>
          </p:nvPr>
        </p:nvSpPr>
        <p:spPr>
          <a:xfrm>
            <a:off x="3124202" y="6356350"/>
            <a:ext cx="6696073" cy="365125"/>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272" name="Platshållare för bildnummer 5">
            <a:extLst>
              <a:ext uri="{FF2B5EF4-FFF2-40B4-BE49-F238E27FC236}">
                <a16:creationId xmlns:a16="http://schemas.microsoft.com/office/drawing/2014/main" id="{5EEC228F-BF9F-EB42-AB6B-9DA52B111E0C}"/>
              </a:ext>
            </a:extLst>
          </p:cNvPr>
          <p:cNvSpPr>
            <a:spLocks noGrp="1"/>
          </p:cNvSpPr>
          <p:nvPr>
            <p:ph type="sldNum" sz="quarter" idx="16"/>
          </p:nvPr>
        </p:nvSpPr>
        <p:spPr>
          <a:xfrm>
            <a:off x="1981201" y="6356350"/>
            <a:ext cx="1038226" cy="365125"/>
          </a:xfrm>
        </p:spPr>
        <p:txBody>
          <a:bodyPr/>
          <a:lstStyle>
            <a:lvl1pPr algn="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pic>
        <p:nvPicPr>
          <p:cNvPr id="273" name="Bildobjekt 272">
            <a:extLst>
              <a:ext uri="{FF2B5EF4-FFF2-40B4-BE49-F238E27FC236}">
                <a16:creationId xmlns:a16="http://schemas.microsoft.com/office/drawing/2014/main" id="{57C84AEE-F557-3447-A6C5-E8707820D8EB}"/>
              </a:ext>
            </a:extLst>
          </p:cNvPr>
          <p:cNvPicPr>
            <a:picLocks noChangeAspect="1"/>
          </p:cNvPicPr>
          <p:nvPr/>
        </p:nvPicPr>
        <p:blipFill>
          <a:blip r:embed="rId2"/>
          <a:stretch>
            <a:fillRect/>
          </a:stretch>
        </p:blipFill>
        <p:spPr>
          <a:xfrm>
            <a:off x="10763766" y="6310561"/>
            <a:ext cx="1167367" cy="410914"/>
          </a:xfrm>
          <a:prstGeom prst="rect">
            <a:avLst/>
          </a:prstGeom>
        </p:spPr>
      </p:pic>
      <p:sp>
        <p:nvSpPr>
          <p:cNvPr id="19" name="Platshållare för text 18">
            <a:extLst>
              <a:ext uri="{FF2B5EF4-FFF2-40B4-BE49-F238E27FC236}">
                <a16:creationId xmlns:a16="http://schemas.microsoft.com/office/drawing/2014/main" id="{43CCD7B4-547C-474A-969F-6D8A6AE33118}"/>
              </a:ext>
            </a:extLst>
          </p:cNvPr>
          <p:cNvSpPr>
            <a:spLocks noGrp="1"/>
          </p:cNvSpPr>
          <p:nvPr>
            <p:ph type="body" sz="quarter" idx="17"/>
          </p:nvPr>
        </p:nvSpPr>
        <p:spPr>
          <a:xfrm>
            <a:off x="2715270" y="723207"/>
            <a:ext cx="2985442" cy="2010670"/>
          </a:xfrm>
          <a:prstGeom prst="wedgeEllipseCallout">
            <a:avLst/>
          </a:prstGeom>
          <a:ln w="76200">
            <a:solidFill>
              <a:schemeClr val="accent2"/>
            </a:solidFill>
          </a:ln>
        </p:spPr>
        <p:txBody>
          <a:bodyPr anchor="ctr">
            <a:noAutofit/>
          </a:bodyPr>
          <a:lstStyle>
            <a:lvl1pPr marL="0" indent="0" algn="ctr">
              <a:buFontTx/>
              <a:buNone/>
              <a:defRPr sz="1600"/>
            </a:lvl1pPr>
            <a:lvl2pPr marL="457200" indent="0" algn="ctr">
              <a:buFontTx/>
              <a:buNone/>
              <a:defRPr sz="1600"/>
            </a:lvl2pPr>
            <a:lvl3pPr marL="914400" indent="0" algn="ctr">
              <a:buFontTx/>
              <a:buNone/>
              <a:defRPr sz="1600"/>
            </a:lvl3pPr>
            <a:lvl4pPr marL="1371600" indent="0" algn="ctr">
              <a:buFontTx/>
              <a:buNone/>
              <a:defRPr sz="1600"/>
            </a:lvl4pPr>
            <a:lvl5pPr marL="1828800" indent="0" algn="ctr">
              <a:buFontTx/>
              <a:buNone/>
              <a:defRPr sz="1600"/>
            </a:lvl5pPr>
          </a:lstStyle>
          <a:p>
            <a:pPr lvl="0"/>
            <a:r>
              <a:rPr lang="sv-SE"/>
              <a:t>Klicka här för att ändra format på bakgrundstexten</a:t>
            </a:r>
          </a:p>
        </p:txBody>
      </p:sp>
      <p:sp>
        <p:nvSpPr>
          <p:cNvPr id="33" name="Platshållare för text 18">
            <a:extLst>
              <a:ext uri="{FF2B5EF4-FFF2-40B4-BE49-F238E27FC236}">
                <a16:creationId xmlns:a16="http://schemas.microsoft.com/office/drawing/2014/main" id="{54F3D6E0-DAA6-A84B-A1B6-53A9B9FB7B8B}"/>
              </a:ext>
            </a:extLst>
          </p:cNvPr>
          <p:cNvSpPr>
            <a:spLocks noGrp="1"/>
          </p:cNvSpPr>
          <p:nvPr>
            <p:ph type="body" sz="quarter" idx="18"/>
          </p:nvPr>
        </p:nvSpPr>
        <p:spPr>
          <a:xfrm flipH="1">
            <a:off x="6096000" y="723207"/>
            <a:ext cx="2985442" cy="2010670"/>
          </a:xfrm>
          <a:prstGeom prst="wedgeEllipseCallout">
            <a:avLst/>
          </a:prstGeom>
          <a:ln w="76200">
            <a:solidFill>
              <a:schemeClr val="accent5"/>
            </a:solidFill>
          </a:ln>
        </p:spPr>
        <p:txBody>
          <a:bodyPr anchor="ctr">
            <a:noAutofit/>
          </a:bodyPr>
          <a:lstStyle>
            <a:lvl1pPr marL="0" indent="0" algn="ctr">
              <a:buFontTx/>
              <a:buNone/>
              <a:defRPr sz="1600"/>
            </a:lvl1pPr>
            <a:lvl2pPr marL="457200" indent="0" algn="ctr">
              <a:buFontTx/>
              <a:buNone/>
              <a:defRPr sz="1600"/>
            </a:lvl2pPr>
            <a:lvl3pPr marL="914400" indent="0" algn="ctr">
              <a:buFontTx/>
              <a:buNone/>
              <a:defRPr sz="1600"/>
            </a:lvl3pPr>
            <a:lvl4pPr marL="1371600" indent="0" algn="ctr">
              <a:buFontTx/>
              <a:buNone/>
              <a:defRPr sz="1600"/>
            </a:lvl4pPr>
            <a:lvl5pPr marL="1828800" indent="0" algn="ctr">
              <a:buFontTx/>
              <a:buNone/>
              <a:defRPr sz="1600"/>
            </a:lvl5pPr>
          </a:lstStyle>
          <a:p>
            <a:pPr lvl="0"/>
            <a:r>
              <a:rPr lang="sv-SE"/>
              <a:t>Klicka här för att ändra format på bakgrundstexten</a:t>
            </a:r>
          </a:p>
        </p:txBody>
      </p:sp>
      <p:sp>
        <p:nvSpPr>
          <p:cNvPr id="34" name="Platshållare för text 18">
            <a:extLst>
              <a:ext uri="{FF2B5EF4-FFF2-40B4-BE49-F238E27FC236}">
                <a16:creationId xmlns:a16="http://schemas.microsoft.com/office/drawing/2014/main" id="{B1EA1273-89DD-6445-9EE1-FC0B86959665}"/>
              </a:ext>
            </a:extLst>
          </p:cNvPr>
          <p:cNvSpPr>
            <a:spLocks noGrp="1"/>
          </p:cNvSpPr>
          <p:nvPr>
            <p:ph type="body" sz="quarter" idx="19"/>
          </p:nvPr>
        </p:nvSpPr>
        <p:spPr>
          <a:xfrm flipH="1">
            <a:off x="2139230" y="3421772"/>
            <a:ext cx="1942318" cy="1569589"/>
          </a:xfrm>
          <a:prstGeom prst="wedgeRoundRectCallout">
            <a:avLst/>
          </a:prstGeom>
          <a:ln w="76200">
            <a:solidFill>
              <a:schemeClr val="accent3"/>
            </a:solidFill>
          </a:ln>
        </p:spPr>
        <p:txBody>
          <a:bodyPr anchor="ctr">
            <a:noAutofit/>
          </a:bodyPr>
          <a:lstStyle>
            <a:lvl1pPr marL="0" indent="0" algn="ctr">
              <a:buFontTx/>
              <a:buNone/>
              <a:defRPr sz="1600"/>
            </a:lvl1pPr>
            <a:lvl2pPr marL="457200" indent="0" algn="ctr">
              <a:buFontTx/>
              <a:buNone/>
              <a:defRPr sz="1600"/>
            </a:lvl2pPr>
            <a:lvl3pPr marL="914400" indent="0" algn="ctr">
              <a:buFontTx/>
              <a:buNone/>
              <a:defRPr sz="1600"/>
            </a:lvl3pPr>
            <a:lvl4pPr marL="1371600" indent="0" algn="ctr">
              <a:buFontTx/>
              <a:buNone/>
              <a:defRPr sz="1600"/>
            </a:lvl4pPr>
            <a:lvl5pPr marL="1828800" indent="0" algn="ctr">
              <a:buFontTx/>
              <a:buNone/>
              <a:defRPr sz="1600"/>
            </a:lvl5pPr>
          </a:lstStyle>
          <a:p>
            <a:pPr lvl="0"/>
            <a:r>
              <a:rPr lang="sv-SE"/>
              <a:t>Klicka här för att ändra format på bakgrundstexten</a:t>
            </a:r>
          </a:p>
        </p:txBody>
      </p:sp>
      <p:sp>
        <p:nvSpPr>
          <p:cNvPr id="35" name="Platshållare för text 18">
            <a:extLst>
              <a:ext uri="{FF2B5EF4-FFF2-40B4-BE49-F238E27FC236}">
                <a16:creationId xmlns:a16="http://schemas.microsoft.com/office/drawing/2014/main" id="{71DD8CC5-B862-6149-BF15-30FD9562346E}"/>
              </a:ext>
            </a:extLst>
          </p:cNvPr>
          <p:cNvSpPr>
            <a:spLocks noGrp="1"/>
          </p:cNvSpPr>
          <p:nvPr>
            <p:ph type="body" sz="quarter" idx="20"/>
          </p:nvPr>
        </p:nvSpPr>
        <p:spPr>
          <a:xfrm>
            <a:off x="8083698" y="3201231"/>
            <a:ext cx="2985442" cy="2010670"/>
          </a:xfrm>
          <a:prstGeom prst="wedgeRoundRectCallout">
            <a:avLst/>
          </a:prstGeom>
          <a:ln w="76200">
            <a:solidFill>
              <a:schemeClr val="accent3"/>
            </a:solidFill>
          </a:ln>
        </p:spPr>
        <p:txBody>
          <a:bodyPr anchor="ctr">
            <a:noAutofit/>
          </a:bodyPr>
          <a:lstStyle>
            <a:lvl1pPr marL="0" indent="0" algn="ctr">
              <a:buFontTx/>
              <a:buNone/>
              <a:defRPr sz="1600"/>
            </a:lvl1pPr>
            <a:lvl2pPr marL="457200" indent="0" algn="ctr">
              <a:buFontTx/>
              <a:buNone/>
              <a:defRPr sz="1600"/>
            </a:lvl2pPr>
            <a:lvl3pPr marL="914400" indent="0" algn="ctr">
              <a:buFontTx/>
              <a:buNone/>
              <a:defRPr sz="1600"/>
            </a:lvl3pPr>
            <a:lvl4pPr marL="1371600" indent="0" algn="ctr">
              <a:buFontTx/>
              <a:buNone/>
              <a:defRPr sz="1600"/>
            </a:lvl4pPr>
            <a:lvl5pPr marL="1828800" indent="0" algn="ctr">
              <a:buFontTx/>
              <a:buNone/>
              <a:defRPr sz="1600"/>
            </a:lvl5pPr>
          </a:lstStyle>
          <a:p>
            <a:pPr lvl="0"/>
            <a:r>
              <a:rPr lang="sv-SE"/>
              <a:t>Klicka här för att ändra format på bakgrundstexten</a:t>
            </a:r>
          </a:p>
        </p:txBody>
      </p:sp>
      <p:sp>
        <p:nvSpPr>
          <p:cNvPr id="36" name="Platshållare för text 18">
            <a:extLst>
              <a:ext uri="{FF2B5EF4-FFF2-40B4-BE49-F238E27FC236}">
                <a16:creationId xmlns:a16="http://schemas.microsoft.com/office/drawing/2014/main" id="{98E44E95-4A91-C746-BC2D-B71FB65525DE}"/>
              </a:ext>
            </a:extLst>
          </p:cNvPr>
          <p:cNvSpPr>
            <a:spLocks noGrp="1"/>
          </p:cNvSpPr>
          <p:nvPr>
            <p:ph type="body" sz="quarter" idx="21"/>
          </p:nvPr>
        </p:nvSpPr>
        <p:spPr>
          <a:xfrm>
            <a:off x="4608109" y="3346727"/>
            <a:ext cx="3106101" cy="1063198"/>
          </a:xfrm>
          <a:prstGeom prst="wedgeRoundRectCallout">
            <a:avLst/>
          </a:prstGeom>
          <a:ln w="76200">
            <a:solidFill>
              <a:schemeClr val="accent2"/>
            </a:solidFill>
          </a:ln>
        </p:spPr>
        <p:txBody>
          <a:bodyPr anchor="ctr">
            <a:noAutofit/>
          </a:bodyPr>
          <a:lstStyle>
            <a:lvl1pPr marL="0" indent="0" algn="ctr">
              <a:buFontTx/>
              <a:buNone/>
              <a:defRPr sz="1600"/>
            </a:lvl1pPr>
            <a:lvl2pPr marL="457200" indent="0" algn="ctr">
              <a:buFontTx/>
              <a:buNone/>
              <a:defRPr sz="1600"/>
            </a:lvl2pPr>
            <a:lvl3pPr marL="914400" indent="0" algn="ctr">
              <a:buFontTx/>
              <a:buNone/>
              <a:defRPr sz="1600"/>
            </a:lvl3pPr>
            <a:lvl4pPr marL="1371600" indent="0" algn="ctr">
              <a:buFontTx/>
              <a:buNone/>
              <a:defRPr sz="1600"/>
            </a:lvl4pPr>
            <a:lvl5pPr marL="1828800" indent="0" algn="ctr">
              <a:buFontTx/>
              <a:buNone/>
              <a:defRPr sz="1600"/>
            </a:lvl5pPr>
          </a:lstStyle>
          <a:p>
            <a:pPr lvl="0"/>
            <a:r>
              <a:rPr lang="sv-SE"/>
              <a:t>Klicka här för att ändra format på bakgrundstexten</a:t>
            </a:r>
          </a:p>
        </p:txBody>
      </p:sp>
    </p:spTree>
    <p:extLst>
      <p:ext uri="{BB962C8B-B14F-4D97-AF65-F5344CB8AC3E}">
        <p14:creationId xmlns:p14="http://schemas.microsoft.com/office/powerpoint/2010/main" val="111920149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p:cSld name="2_Hejdå, pil, ett namn">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4326204" y="1545082"/>
            <a:ext cx="9239023" cy="698800"/>
          </a:xfrm>
        </p:spPr>
        <p:txBody>
          <a:bodyPr anchor="b">
            <a:normAutofit/>
          </a:bodyPr>
          <a:lstStyle>
            <a:lvl1pPr algn="l">
              <a:defRPr sz="2400"/>
            </a:lvl1pPr>
          </a:lstStyle>
          <a:p>
            <a:r>
              <a:rPr lang="sv-SE"/>
              <a:t>Klicka här för att ändra mall för rubrikformat</a:t>
            </a:r>
          </a:p>
        </p:txBody>
      </p:sp>
      <p:sp>
        <p:nvSpPr>
          <p:cNvPr id="24" name="AutoShape 76">
            <a:extLst>
              <a:ext uri="{FF2B5EF4-FFF2-40B4-BE49-F238E27FC236}">
                <a16:creationId xmlns:a16="http://schemas.microsoft.com/office/drawing/2014/main" id="{0C7441DB-BF34-9540-B284-0CEFAEAEFE59}"/>
              </a:ext>
            </a:extLst>
          </p:cNvPr>
          <p:cNvSpPr>
            <a:spLocks/>
          </p:cNvSpPr>
          <p:nvPr/>
        </p:nvSpPr>
        <p:spPr bwMode="auto">
          <a:xfrm>
            <a:off x="4436459" y="3968288"/>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57E32A73-1C59-484A-A0B3-D1F9AD94A029}"/>
              </a:ext>
            </a:extLst>
          </p:cNvPr>
          <p:cNvSpPr>
            <a:spLocks/>
          </p:cNvSpPr>
          <p:nvPr/>
        </p:nvSpPr>
        <p:spPr bwMode="auto">
          <a:xfrm>
            <a:off x="4425259" y="3600705"/>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A77DE4A6-130C-0146-8E69-B4D00549343F}"/>
              </a:ext>
            </a:extLst>
          </p:cNvPr>
          <p:cNvSpPr>
            <a:spLocks/>
          </p:cNvSpPr>
          <p:nvPr/>
        </p:nvSpPr>
        <p:spPr bwMode="auto">
          <a:xfrm>
            <a:off x="4477359" y="4303031"/>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4E94BD"/>
              </a:solidFill>
              <a:effectLst/>
              <a:uLnTx/>
              <a:uFillTx/>
              <a:latin typeface="Franklin Gothic Book" panose="020B0503020102020204"/>
              <a:ea typeface="+mn-ea"/>
              <a:cs typeface="+mn-cs"/>
            </a:endParaRPr>
          </a:p>
        </p:txBody>
      </p:sp>
      <p:sp>
        <p:nvSpPr>
          <p:cNvPr id="4" name="Platshållare för text 3">
            <a:extLst>
              <a:ext uri="{FF2B5EF4-FFF2-40B4-BE49-F238E27FC236}">
                <a16:creationId xmlns:a16="http://schemas.microsoft.com/office/drawing/2014/main" id="{6F7FF8BB-BC12-A047-8B40-36024450A97D}"/>
              </a:ext>
            </a:extLst>
          </p:cNvPr>
          <p:cNvSpPr>
            <a:spLocks noGrp="1"/>
          </p:cNvSpPr>
          <p:nvPr>
            <p:ph type="body" sz="quarter" idx="15" hasCustomPrompt="1"/>
          </p:nvPr>
        </p:nvSpPr>
        <p:spPr>
          <a:xfrm>
            <a:off x="4332495" y="2636012"/>
            <a:ext cx="6253073" cy="493457"/>
          </a:xfrm>
        </p:spPr>
        <p:txBody>
          <a:bodyPr anchor="b">
            <a:noAutofit/>
          </a:bodyPr>
          <a:lstStyle>
            <a:lvl1pPr marL="0" indent="0" algn="l">
              <a:buFontTx/>
              <a:buNone/>
              <a:defRPr sz="2000" cap="all" baseline="0">
                <a:solidFill>
                  <a:schemeClr val="accent5"/>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15" name="Platshållare för text 3">
            <a:extLst>
              <a:ext uri="{FF2B5EF4-FFF2-40B4-BE49-F238E27FC236}">
                <a16:creationId xmlns:a16="http://schemas.microsoft.com/office/drawing/2014/main" id="{50BAC207-346A-254B-ABB3-7312791D8C6B}"/>
              </a:ext>
            </a:extLst>
          </p:cNvPr>
          <p:cNvSpPr>
            <a:spLocks noGrp="1"/>
          </p:cNvSpPr>
          <p:nvPr>
            <p:ph type="body" sz="quarter" idx="16" hasCustomPrompt="1"/>
          </p:nvPr>
        </p:nvSpPr>
        <p:spPr>
          <a:xfrm>
            <a:off x="4332495" y="3143590"/>
            <a:ext cx="6253073" cy="350407"/>
          </a:xfrm>
        </p:spPr>
        <p:txBody>
          <a:bodyPr anchor="b">
            <a:noAutofit/>
          </a:bodyPr>
          <a:lstStyle>
            <a:lvl1pPr marL="0" indent="0" algn="l">
              <a:buFontTx/>
              <a:buNone/>
              <a:defRPr sz="16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17" name="Platshållare för text 3">
            <a:extLst>
              <a:ext uri="{FF2B5EF4-FFF2-40B4-BE49-F238E27FC236}">
                <a16:creationId xmlns:a16="http://schemas.microsoft.com/office/drawing/2014/main" id="{032F4CCE-5721-0445-8DA7-54194FF2034D}"/>
              </a:ext>
            </a:extLst>
          </p:cNvPr>
          <p:cNvSpPr>
            <a:spLocks noGrp="1"/>
          </p:cNvSpPr>
          <p:nvPr>
            <p:ph type="body" sz="quarter" idx="17" hasCustomPrompt="1"/>
          </p:nvPr>
        </p:nvSpPr>
        <p:spPr>
          <a:xfrm>
            <a:off x="4692004" y="3559675"/>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803518" y="-2440366"/>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38227091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p:cSld name="5_Författar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2846277" y="2119139"/>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024531"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013331"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065431"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8" name="Platshållare för text 3">
            <a:extLst>
              <a:ext uri="{FF2B5EF4-FFF2-40B4-BE49-F238E27FC236}">
                <a16:creationId xmlns:a16="http://schemas.microsoft.com/office/drawing/2014/main" id="{B98A043D-4365-0F43-8FD1-7D8195C7C0FE}"/>
              </a:ext>
            </a:extLst>
          </p:cNvPr>
          <p:cNvSpPr>
            <a:spLocks noGrp="1"/>
          </p:cNvSpPr>
          <p:nvPr>
            <p:ph type="body" sz="quarter" idx="15" hasCustomPrompt="1"/>
          </p:nvPr>
        </p:nvSpPr>
        <p:spPr>
          <a:xfrm>
            <a:off x="2846277" y="3084767"/>
            <a:ext cx="4224224" cy="493457"/>
          </a:xfrm>
        </p:spPr>
        <p:txBody>
          <a:bodyPr anchor="b">
            <a:noAutofit/>
          </a:bodyPr>
          <a:lstStyle>
            <a:lvl1pPr marL="0" indent="0" algn="l">
              <a:buFontTx/>
              <a:buNone/>
              <a:defRPr sz="2000" cap="all" baseline="0">
                <a:solidFill>
                  <a:schemeClr val="accent5"/>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19" name="Platshållare för text 3">
            <a:extLst>
              <a:ext uri="{FF2B5EF4-FFF2-40B4-BE49-F238E27FC236}">
                <a16:creationId xmlns:a16="http://schemas.microsoft.com/office/drawing/2014/main" id="{2B81BAFF-6E04-224A-993B-94E50978C7BE}"/>
              </a:ext>
            </a:extLst>
          </p:cNvPr>
          <p:cNvSpPr>
            <a:spLocks noGrp="1"/>
          </p:cNvSpPr>
          <p:nvPr>
            <p:ph type="body" sz="quarter" idx="16" hasCustomPrompt="1"/>
          </p:nvPr>
        </p:nvSpPr>
        <p:spPr>
          <a:xfrm>
            <a:off x="2846277"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1" name="Platshållare för text 3">
            <a:extLst>
              <a:ext uri="{FF2B5EF4-FFF2-40B4-BE49-F238E27FC236}">
                <a16:creationId xmlns:a16="http://schemas.microsoft.com/office/drawing/2014/main" id="{50C72A95-FA22-2E40-AA31-93C48DBDBD2B}"/>
              </a:ext>
            </a:extLst>
          </p:cNvPr>
          <p:cNvSpPr>
            <a:spLocks noGrp="1"/>
          </p:cNvSpPr>
          <p:nvPr>
            <p:ph type="body" sz="quarter" idx="17" hasCustomPrompt="1"/>
          </p:nvPr>
        </p:nvSpPr>
        <p:spPr>
          <a:xfrm>
            <a:off x="3280076" y="4111880"/>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326447" y="452049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315247" y="415291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7367347" y="485523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1" name="Platshållare för text 3">
            <a:extLst>
              <a:ext uri="{FF2B5EF4-FFF2-40B4-BE49-F238E27FC236}">
                <a16:creationId xmlns:a16="http://schemas.microsoft.com/office/drawing/2014/main" id="{3EA95533-99ED-784C-B132-3BD493719506}"/>
              </a:ext>
            </a:extLst>
          </p:cNvPr>
          <p:cNvSpPr>
            <a:spLocks noGrp="1"/>
          </p:cNvSpPr>
          <p:nvPr>
            <p:ph type="body" sz="quarter" idx="19" hasCustomPrompt="1"/>
          </p:nvPr>
        </p:nvSpPr>
        <p:spPr>
          <a:xfrm>
            <a:off x="7192158" y="3084767"/>
            <a:ext cx="4135014" cy="493457"/>
          </a:xfrm>
        </p:spPr>
        <p:txBody>
          <a:bodyPr anchor="b">
            <a:noAutofit/>
          </a:bodyPr>
          <a:lstStyle>
            <a:lvl1pPr marL="0" indent="0" algn="l">
              <a:buFontTx/>
              <a:buNone/>
              <a:defRPr sz="2000" cap="all" baseline="0">
                <a:solidFill>
                  <a:schemeClr val="accent5"/>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192158" y="349025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3" name="Platshållare för text 3">
            <a:extLst>
              <a:ext uri="{FF2B5EF4-FFF2-40B4-BE49-F238E27FC236}">
                <a16:creationId xmlns:a16="http://schemas.microsoft.com/office/drawing/2014/main" id="{82CF6F8F-4AD1-934F-96A3-BE93E272442D}"/>
              </a:ext>
            </a:extLst>
          </p:cNvPr>
          <p:cNvSpPr>
            <a:spLocks noGrp="1"/>
          </p:cNvSpPr>
          <p:nvPr>
            <p:ph type="body" sz="quarter" idx="21" hasCustomPrompt="1"/>
          </p:nvPr>
        </p:nvSpPr>
        <p:spPr>
          <a:xfrm>
            <a:off x="7581992" y="4111880"/>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Tree>
    <p:extLst>
      <p:ext uri="{BB962C8B-B14F-4D97-AF65-F5344CB8AC3E}">
        <p14:creationId xmlns:p14="http://schemas.microsoft.com/office/powerpoint/2010/main" val="6540597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p:cSld name="6_Författar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3948008" y="402344"/>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493548" y="299475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482348" y="262717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534448" y="332949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8" name="Platshållare för text 3">
            <a:extLst>
              <a:ext uri="{FF2B5EF4-FFF2-40B4-BE49-F238E27FC236}">
                <a16:creationId xmlns:a16="http://schemas.microsoft.com/office/drawing/2014/main" id="{B98A043D-4365-0F43-8FD1-7D8195C7C0FE}"/>
              </a:ext>
            </a:extLst>
          </p:cNvPr>
          <p:cNvSpPr>
            <a:spLocks noGrp="1"/>
          </p:cNvSpPr>
          <p:nvPr>
            <p:ph type="body" sz="quarter" idx="15" hasCustomPrompt="1"/>
          </p:nvPr>
        </p:nvSpPr>
        <p:spPr>
          <a:xfrm>
            <a:off x="3315294" y="1559027"/>
            <a:ext cx="4224224" cy="493457"/>
          </a:xfrm>
        </p:spPr>
        <p:txBody>
          <a:bodyPr anchor="b">
            <a:noAutofit/>
          </a:bodyPr>
          <a:lstStyle>
            <a:lvl1pPr marL="0" indent="0" algn="l">
              <a:buFontTx/>
              <a:buNone/>
              <a:defRPr sz="2000" cap="all" baseline="0">
                <a:solidFill>
                  <a:schemeClr val="accent5"/>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19" name="Platshållare för text 3">
            <a:extLst>
              <a:ext uri="{FF2B5EF4-FFF2-40B4-BE49-F238E27FC236}">
                <a16:creationId xmlns:a16="http://schemas.microsoft.com/office/drawing/2014/main" id="{2B81BAFF-6E04-224A-993B-94E50978C7BE}"/>
              </a:ext>
            </a:extLst>
          </p:cNvPr>
          <p:cNvSpPr>
            <a:spLocks noGrp="1"/>
          </p:cNvSpPr>
          <p:nvPr>
            <p:ph type="body" sz="quarter" idx="16" hasCustomPrompt="1"/>
          </p:nvPr>
        </p:nvSpPr>
        <p:spPr>
          <a:xfrm>
            <a:off x="3315294" y="196451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1" name="Platshållare för text 3">
            <a:extLst>
              <a:ext uri="{FF2B5EF4-FFF2-40B4-BE49-F238E27FC236}">
                <a16:creationId xmlns:a16="http://schemas.microsoft.com/office/drawing/2014/main" id="{50C72A95-FA22-2E40-AA31-93C48DBDBD2B}"/>
              </a:ext>
            </a:extLst>
          </p:cNvPr>
          <p:cNvSpPr>
            <a:spLocks noGrp="1"/>
          </p:cNvSpPr>
          <p:nvPr>
            <p:ph type="body" sz="quarter" idx="17" hasCustomPrompt="1"/>
          </p:nvPr>
        </p:nvSpPr>
        <p:spPr>
          <a:xfrm>
            <a:off x="3749093" y="2586140"/>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971647" y="299475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960447" y="262717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8012547" y="332949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1" name="Platshållare för text 3">
            <a:extLst>
              <a:ext uri="{FF2B5EF4-FFF2-40B4-BE49-F238E27FC236}">
                <a16:creationId xmlns:a16="http://schemas.microsoft.com/office/drawing/2014/main" id="{3EA95533-99ED-784C-B132-3BD493719506}"/>
              </a:ext>
            </a:extLst>
          </p:cNvPr>
          <p:cNvSpPr>
            <a:spLocks noGrp="1"/>
          </p:cNvSpPr>
          <p:nvPr>
            <p:ph type="body" sz="quarter" idx="19" hasCustomPrompt="1"/>
          </p:nvPr>
        </p:nvSpPr>
        <p:spPr>
          <a:xfrm>
            <a:off x="7837358" y="1559027"/>
            <a:ext cx="4135014" cy="493457"/>
          </a:xfrm>
        </p:spPr>
        <p:txBody>
          <a:bodyPr anchor="b">
            <a:noAutofit/>
          </a:bodyPr>
          <a:lstStyle>
            <a:lvl1pPr marL="0" indent="0" algn="l">
              <a:buFontTx/>
              <a:buNone/>
              <a:defRPr sz="2000" cap="all" baseline="0">
                <a:solidFill>
                  <a:schemeClr val="accent5"/>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837358" y="196451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3" name="Platshållare för text 3">
            <a:extLst>
              <a:ext uri="{FF2B5EF4-FFF2-40B4-BE49-F238E27FC236}">
                <a16:creationId xmlns:a16="http://schemas.microsoft.com/office/drawing/2014/main" id="{82CF6F8F-4AD1-934F-96A3-BE93E272442D}"/>
              </a:ext>
            </a:extLst>
          </p:cNvPr>
          <p:cNvSpPr>
            <a:spLocks noGrp="1"/>
          </p:cNvSpPr>
          <p:nvPr>
            <p:ph type="body" sz="quarter" idx="21" hasCustomPrompt="1"/>
          </p:nvPr>
        </p:nvSpPr>
        <p:spPr>
          <a:xfrm>
            <a:off x="8227192" y="2586140"/>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
        <p:nvSpPr>
          <p:cNvPr id="24" name="AutoShape 76">
            <a:extLst>
              <a:ext uri="{FF2B5EF4-FFF2-40B4-BE49-F238E27FC236}">
                <a16:creationId xmlns:a16="http://schemas.microsoft.com/office/drawing/2014/main" id="{666845B7-82DC-48DE-86C6-D94D9122A2E3}"/>
              </a:ext>
            </a:extLst>
          </p:cNvPr>
          <p:cNvSpPr>
            <a:spLocks/>
          </p:cNvSpPr>
          <p:nvPr/>
        </p:nvSpPr>
        <p:spPr bwMode="auto">
          <a:xfrm>
            <a:off x="3449583" y="5460934"/>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73E20459-6AD7-4B7A-B0A5-3A6F222FB47C}"/>
              </a:ext>
            </a:extLst>
          </p:cNvPr>
          <p:cNvSpPr>
            <a:spLocks/>
          </p:cNvSpPr>
          <p:nvPr/>
        </p:nvSpPr>
        <p:spPr bwMode="auto">
          <a:xfrm>
            <a:off x="3438383" y="5093351"/>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E88DA4C3-E791-40B9-A572-6E653F2A0677}"/>
              </a:ext>
            </a:extLst>
          </p:cNvPr>
          <p:cNvSpPr>
            <a:spLocks/>
          </p:cNvSpPr>
          <p:nvPr/>
        </p:nvSpPr>
        <p:spPr bwMode="auto">
          <a:xfrm>
            <a:off x="3490483" y="5795677"/>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4" name="Platshållare för text 3">
            <a:extLst>
              <a:ext uri="{FF2B5EF4-FFF2-40B4-BE49-F238E27FC236}">
                <a16:creationId xmlns:a16="http://schemas.microsoft.com/office/drawing/2014/main" id="{2CA390CA-B44A-4186-BC07-27BFE088AAEF}"/>
              </a:ext>
            </a:extLst>
          </p:cNvPr>
          <p:cNvSpPr>
            <a:spLocks noGrp="1"/>
          </p:cNvSpPr>
          <p:nvPr>
            <p:ph type="body" sz="quarter" idx="22" hasCustomPrompt="1"/>
          </p:nvPr>
        </p:nvSpPr>
        <p:spPr>
          <a:xfrm>
            <a:off x="3315294" y="4025208"/>
            <a:ext cx="4135014" cy="493457"/>
          </a:xfrm>
        </p:spPr>
        <p:txBody>
          <a:bodyPr anchor="b">
            <a:noAutofit/>
          </a:bodyPr>
          <a:lstStyle>
            <a:lvl1pPr marL="0" indent="0" algn="l">
              <a:buFontTx/>
              <a:buNone/>
              <a:defRPr sz="2000" cap="all" baseline="0">
                <a:solidFill>
                  <a:schemeClr val="accent5"/>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35" name="Platshållare för text 3">
            <a:extLst>
              <a:ext uri="{FF2B5EF4-FFF2-40B4-BE49-F238E27FC236}">
                <a16:creationId xmlns:a16="http://schemas.microsoft.com/office/drawing/2014/main" id="{B2FEE586-F732-4B26-9233-ACA50FABFA01}"/>
              </a:ext>
            </a:extLst>
          </p:cNvPr>
          <p:cNvSpPr>
            <a:spLocks noGrp="1"/>
          </p:cNvSpPr>
          <p:nvPr>
            <p:ph type="body" sz="quarter" idx="23" hasCustomPrompt="1"/>
          </p:nvPr>
        </p:nvSpPr>
        <p:spPr>
          <a:xfrm>
            <a:off x="3315294" y="4430693"/>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6" name="Platshållare för text 3">
            <a:extLst>
              <a:ext uri="{FF2B5EF4-FFF2-40B4-BE49-F238E27FC236}">
                <a16:creationId xmlns:a16="http://schemas.microsoft.com/office/drawing/2014/main" id="{FD5266AF-EA15-41DA-9727-2B5E8CF84990}"/>
              </a:ext>
            </a:extLst>
          </p:cNvPr>
          <p:cNvSpPr>
            <a:spLocks noGrp="1"/>
          </p:cNvSpPr>
          <p:nvPr>
            <p:ph type="body" sz="quarter" idx="24" hasCustomPrompt="1"/>
          </p:nvPr>
        </p:nvSpPr>
        <p:spPr>
          <a:xfrm>
            <a:off x="3705128" y="5052321"/>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Tree>
    <p:extLst>
      <p:ext uri="{BB962C8B-B14F-4D97-AF65-F5344CB8AC3E}">
        <p14:creationId xmlns:p14="http://schemas.microsoft.com/office/powerpoint/2010/main" val="76637751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p:cSld name="7_Författar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4CB51F6-8EA8-294E-9E83-EC920D86281E}"/>
              </a:ext>
            </a:extLst>
          </p:cNvPr>
          <p:cNvSpPr>
            <a:spLocks noGrp="1"/>
          </p:cNvSpPr>
          <p:nvPr>
            <p:ph type="title"/>
          </p:nvPr>
        </p:nvSpPr>
        <p:spPr>
          <a:xfrm>
            <a:off x="3948008" y="402344"/>
            <a:ext cx="9239023" cy="698800"/>
          </a:xfrm>
        </p:spPr>
        <p:txBody>
          <a:bodyPr anchor="b">
            <a:normAutofit/>
          </a:bodyPr>
          <a:lstStyle>
            <a:lvl1pPr algn="l">
              <a:defRPr sz="2400"/>
            </a:lvl1pPr>
          </a:lstStyle>
          <a:p>
            <a:r>
              <a:rPr lang="sv-SE"/>
              <a:t>Klicka här för att ändra mall för rubrikformat</a:t>
            </a:r>
          </a:p>
        </p:txBody>
      </p:sp>
      <p:pic>
        <p:nvPicPr>
          <p:cNvPr id="20" name="Bildobjekt 19">
            <a:extLst>
              <a:ext uri="{FF2B5EF4-FFF2-40B4-BE49-F238E27FC236}">
                <a16:creationId xmlns:a16="http://schemas.microsoft.com/office/drawing/2014/main" id="{47230A06-FA82-B644-B5D3-A2B1A10F22FD}"/>
              </a:ext>
            </a:extLst>
          </p:cNvPr>
          <p:cNvPicPr>
            <a:picLocks noChangeAspect="1"/>
          </p:cNvPicPr>
          <p:nvPr/>
        </p:nvPicPr>
        <p:blipFill>
          <a:blip r:embed="rId2"/>
          <a:stretch>
            <a:fillRect/>
          </a:stretch>
        </p:blipFill>
        <p:spPr>
          <a:xfrm>
            <a:off x="10062608" y="5970146"/>
            <a:ext cx="1515584" cy="533486"/>
          </a:xfrm>
          <a:prstGeom prst="rect">
            <a:avLst/>
          </a:prstGeom>
        </p:spPr>
      </p:pic>
      <p:grpSp>
        <p:nvGrpSpPr>
          <p:cNvPr id="28" name="Grupp 27">
            <a:extLst>
              <a:ext uri="{FF2B5EF4-FFF2-40B4-BE49-F238E27FC236}">
                <a16:creationId xmlns:a16="http://schemas.microsoft.com/office/drawing/2014/main" id="{0AFF93EC-AD16-794A-8876-BA40F83E061B}"/>
              </a:ext>
            </a:extLst>
          </p:cNvPr>
          <p:cNvGrpSpPr/>
          <p:nvPr/>
        </p:nvGrpSpPr>
        <p:grpSpPr>
          <a:xfrm>
            <a:off x="-1457964" y="-2057027"/>
            <a:ext cx="5492355" cy="7514864"/>
            <a:chOff x="-2746177" y="-857375"/>
            <a:chExt cx="5492355" cy="7514864"/>
          </a:xfrm>
        </p:grpSpPr>
        <p:sp>
          <p:nvSpPr>
            <p:cNvPr id="29" name="Likbent triangel 8">
              <a:extLst>
                <a:ext uri="{FF2B5EF4-FFF2-40B4-BE49-F238E27FC236}">
                  <a16:creationId xmlns:a16="http://schemas.microsoft.com/office/drawing/2014/main" id="{A05E3AE7-620F-FD41-8728-F014A82C641A}"/>
                </a:ext>
              </a:extLst>
            </p:cNvPr>
            <p:cNvSpPr/>
            <p:nvPr/>
          </p:nvSpPr>
          <p:spPr>
            <a:xfrm rot="11474959">
              <a:off x="-2746177" y="-666982"/>
              <a:ext cx="5492355" cy="7324471"/>
            </a:xfrm>
            <a:prstGeom prst="triangle">
              <a:avLst>
                <a:gd name="adj" fmla="val 45443"/>
              </a:avLst>
            </a:prstGeom>
            <a:noFill/>
            <a:ln w="15240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Likbent triangel 9">
              <a:extLst>
                <a:ext uri="{FF2B5EF4-FFF2-40B4-BE49-F238E27FC236}">
                  <a16:creationId xmlns:a16="http://schemas.microsoft.com/office/drawing/2014/main" id="{2ADCDBFE-E810-834E-910B-4B97AF36840A}"/>
                </a:ext>
              </a:extLst>
            </p:cNvPr>
            <p:cNvSpPr/>
            <p:nvPr/>
          </p:nvSpPr>
          <p:spPr>
            <a:xfrm rot="11000802">
              <a:off x="-2484386" y="-857375"/>
              <a:ext cx="4813414" cy="6722002"/>
            </a:xfrm>
            <a:prstGeom prst="triangle">
              <a:avLst>
                <a:gd name="adj" fmla="val 48538"/>
              </a:avLst>
            </a:prstGeom>
            <a:noFill/>
            <a:ln w="38100" cmpd="sng">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0" lang="sv-SE" sz="1463"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AutoShape 76">
            <a:extLst>
              <a:ext uri="{FF2B5EF4-FFF2-40B4-BE49-F238E27FC236}">
                <a16:creationId xmlns:a16="http://schemas.microsoft.com/office/drawing/2014/main" id="{61B8566F-A5AA-7947-81FE-7E24FD2B7C17}"/>
              </a:ext>
            </a:extLst>
          </p:cNvPr>
          <p:cNvSpPr>
            <a:spLocks/>
          </p:cNvSpPr>
          <p:nvPr/>
        </p:nvSpPr>
        <p:spPr bwMode="auto">
          <a:xfrm>
            <a:off x="3493548" y="299475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14" name="AutoShape 68">
            <a:extLst>
              <a:ext uri="{FF2B5EF4-FFF2-40B4-BE49-F238E27FC236}">
                <a16:creationId xmlns:a16="http://schemas.microsoft.com/office/drawing/2014/main" id="{72AC64D8-5519-654A-A7EF-BD645F248CA4}"/>
              </a:ext>
            </a:extLst>
          </p:cNvPr>
          <p:cNvSpPr>
            <a:spLocks/>
          </p:cNvSpPr>
          <p:nvPr/>
        </p:nvSpPr>
        <p:spPr bwMode="auto">
          <a:xfrm>
            <a:off x="3482348" y="262717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6" name="AutoShape 94">
            <a:extLst>
              <a:ext uri="{FF2B5EF4-FFF2-40B4-BE49-F238E27FC236}">
                <a16:creationId xmlns:a16="http://schemas.microsoft.com/office/drawing/2014/main" id="{D06EA301-6A67-BC4E-B761-A06ACD10C9D7}"/>
              </a:ext>
            </a:extLst>
          </p:cNvPr>
          <p:cNvSpPr>
            <a:spLocks/>
          </p:cNvSpPr>
          <p:nvPr/>
        </p:nvSpPr>
        <p:spPr bwMode="auto">
          <a:xfrm>
            <a:off x="3534448" y="332949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8" name="Platshållare för text 3">
            <a:extLst>
              <a:ext uri="{FF2B5EF4-FFF2-40B4-BE49-F238E27FC236}">
                <a16:creationId xmlns:a16="http://schemas.microsoft.com/office/drawing/2014/main" id="{B98A043D-4365-0F43-8FD1-7D8195C7C0FE}"/>
              </a:ext>
            </a:extLst>
          </p:cNvPr>
          <p:cNvSpPr>
            <a:spLocks noGrp="1"/>
          </p:cNvSpPr>
          <p:nvPr>
            <p:ph type="body" sz="quarter" idx="15" hasCustomPrompt="1"/>
          </p:nvPr>
        </p:nvSpPr>
        <p:spPr>
          <a:xfrm>
            <a:off x="3315294" y="1559027"/>
            <a:ext cx="4224224" cy="493457"/>
          </a:xfrm>
        </p:spPr>
        <p:txBody>
          <a:bodyPr anchor="b">
            <a:noAutofit/>
          </a:bodyPr>
          <a:lstStyle>
            <a:lvl1pPr marL="0" indent="0" algn="l">
              <a:buFontTx/>
              <a:buNone/>
              <a:defRPr sz="2000" cap="all" baseline="0">
                <a:solidFill>
                  <a:schemeClr val="accent5"/>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19" name="Platshållare för text 3">
            <a:extLst>
              <a:ext uri="{FF2B5EF4-FFF2-40B4-BE49-F238E27FC236}">
                <a16:creationId xmlns:a16="http://schemas.microsoft.com/office/drawing/2014/main" id="{2B81BAFF-6E04-224A-993B-94E50978C7BE}"/>
              </a:ext>
            </a:extLst>
          </p:cNvPr>
          <p:cNvSpPr>
            <a:spLocks noGrp="1"/>
          </p:cNvSpPr>
          <p:nvPr>
            <p:ph type="body" sz="quarter" idx="16" hasCustomPrompt="1"/>
          </p:nvPr>
        </p:nvSpPr>
        <p:spPr>
          <a:xfrm>
            <a:off x="3315294" y="196451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21" name="Platshållare för text 3">
            <a:extLst>
              <a:ext uri="{FF2B5EF4-FFF2-40B4-BE49-F238E27FC236}">
                <a16:creationId xmlns:a16="http://schemas.microsoft.com/office/drawing/2014/main" id="{50C72A95-FA22-2E40-AA31-93C48DBDBD2B}"/>
              </a:ext>
            </a:extLst>
          </p:cNvPr>
          <p:cNvSpPr>
            <a:spLocks noGrp="1"/>
          </p:cNvSpPr>
          <p:nvPr>
            <p:ph type="body" sz="quarter" idx="17" hasCustomPrompt="1"/>
          </p:nvPr>
        </p:nvSpPr>
        <p:spPr>
          <a:xfrm>
            <a:off x="3749093" y="2586140"/>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
        <p:nvSpPr>
          <p:cNvPr id="22" name="AutoShape 76">
            <a:extLst>
              <a:ext uri="{FF2B5EF4-FFF2-40B4-BE49-F238E27FC236}">
                <a16:creationId xmlns:a16="http://schemas.microsoft.com/office/drawing/2014/main" id="{36D68F01-AA04-0844-AB37-2BADEF3809CB}"/>
              </a:ext>
            </a:extLst>
          </p:cNvPr>
          <p:cNvSpPr>
            <a:spLocks/>
          </p:cNvSpPr>
          <p:nvPr/>
        </p:nvSpPr>
        <p:spPr bwMode="auto">
          <a:xfrm>
            <a:off x="7971647" y="2994753"/>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3" name="AutoShape 68">
            <a:extLst>
              <a:ext uri="{FF2B5EF4-FFF2-40B4-BE49-F238E27FC236}">
                <a16:creationId xmlns:a16="http://schemas.microsoft.com/office/drawing/2014/main" id="{34787098-C579-5C42-8D31-5D7C37189DE8}"/>
              </a:ext>
            </a:extLst>
          </p:cNvPr>
          <p:cNvSpPr>
            <a:spLocks/>
          </p:cNvSpPr>
          <p:nvPr/>
        </p:nvSpPr>
        <p:spPr bwMode="auto">
          <a:xfrm>
            <a:off x="7960447" y="2627170"/>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7" name="AutoShape 94">
            <a:extLst>
              <a:ext uri="{FF2B5EF4-FFF2-40B4-BE49-F238E27FC236}">
                <a16:creationId xmlns:a16="http://schemas.microsoft.com/office/drawing/2014/main" id="{9F799FC3-7D7C-CD44-943C-7FE32D8ADCAA}"/>
              </a:ext>
            </a:extLst>
          </p:cNvPr>
          <p:cNvSpPr>
            <a:spLocks/>
          </p:cNvSpPr>
          <p:nvPr/>
        </p:nvSpPr>
        <p:spPr bwMode="auto">
          <a:xfrm>
            <a:off x="8012547" y="3329496"/>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1" name="Platshållare för text 3">
            <a:extLst>
              <a:ext uri="{FF2B5EF4-FFF2-40B4-BE49-F238E27FC236}">
                <a16:creationId xmlns:a16="http://schemas.microsoft.com/office/drawing/2014/main" id="{3EA95533-99ED-784C-B132-3BD493719506}"/>
              </a:ext>
            </a:extLst>
          </p:cNvPr>
          <p:cNvSpPr>
            <a:spLocks noGrp="1"/>
          </p:cNvSpPr>
          <p:nvPr>
            <p:ph type="body" sz="quarter" idx="19" hasCustomPrompt="1"/>
          </p:nvPr>
        </p:nvSpPr>
        <p:spPr>
          <a:xfrm>
            <a:off x="7837358" y="1559027"/>
            <a:ext cx="4135014" cy="493457"/>
          </a:xfrm>
        </p:spPr>
        <p:txBody>
          <a:bodyPr anchor="b">
            <a:noAutofit/>
          </a:bodyPr>
          <a:lstStyle>
            <a:lvl1pPr marL="0" indent="0" algn="l">
              <a:buFontTx/>
              <a:buNone/>
              <a:defRPr sz="2000" cap="all" baseline="0">
                <a:solidFill>
                  <a:schemeClr val="accent5"/>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32" name="Platshållare för text 3">
            <a:extLst>
              <a:ext uri="{FF2B5EF4-FFF2-40B4-BE49-F238E27FC236}">
                <a16:creationId xmlns:a16="http://schemas.microsoft.com/office/drawing/2014/main" id="{E8FFE673-82CC-7847-8C07-548B3BD35248}"/>
              </a:ext>
            </a:extLst>
          </p:cNvPr>
          <p:cNvSpPr>
            <a:spLocks noGrp="1"/>
          </p:cNvSpPr>
          <p:nvPr>
            <p:ph type="body" sz="quarter" idx="20" hasCustomPrompt="1"/>
          </p:nvPr>
        </p:nvSpPr>
        <p:spPr>
          <a:xfrm>
            <a:off x="7837358" y="1964512"/>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3" name="Platshållare för text 3">
            <a:extLst>
              <a:ext uri="{FF2B5EF4-FFF2-40B4-BE49-F238E27FC236}">
                <a16:creationId xmlns:a16="http://schemas.microsoft.com/office/drawing/2014/main" id="{82CF6F8F-4AD1-934F-96A3-BE93E272442D}"/>
              </a:ext>
            </a:extLst>
          </p:cNvPr>
          <p:cNvSpPr>
            <a:spLocks noGrp="1"/>
          </p:cNvSpPr>
          <p:nvPr>
            <p:ph type="body" sz="quarter" idx="21" hasCustomPrompt="1"/>
          </p:nvPr>
        </p:nvSpPr>
        <p:spPr>
          <a:xfrm>
            <a:off x="8227192" y="2586140"/>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
        <p:nvSpPr>
          <p:cNvPr id="24" name="AutoShape 76">
            <a:extLst>
              <a:ext uri="{FF2B5EF4-FFF2-40B4-BE49-F238E27FC236}">
                <a16:creationId xmlns:a16="http://schemas.microsoft.com/office/drawing/2014/main" id="{666845B7-82DC-48DE-86C6-D94D9122A2E3}"/>
              </a:ext>
            </a:extLst>
          </p:cNvPr>
          <p:cNvSpPr>
            <a:spLocks/>
          </p:cNvSpPr>
          <p:nvPr/>
        </p:nvSpPr>
        <p:spPr bwMode="auto">
          <a:xfrm>
            <a:off x="3449583" y="5460934"/>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25" name="AutoShape 68">
            <a:extLst>
              <a:ext uri="{FF2B5EF4-FFF2-40B4-BE49-F238E27FC236}">
                <a16:creationId xmlns:a16="http://schemas.microsoft.com/office/drawing/2014/main" id="{73E20459-6AD7-4B7A-B0A5-3A6F222FB47C}"/>
              </a:ext>
            </a:extLst>
          </p:cNvPr>
          <p:cNvSpPr>
            <a:spLocks/>
          </p:cNvSpPr>
          <p:nvPr/>
        </p:nvSpPr>
        <p:spPr bwMode="auto">
          <a:xfrm>
            <a:off x="3438383" y="5093351"/>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26" name="AutoShape 94">
            <a:extLst>
              <a:ext uri="{FF2B5EF4-FFF2-40B4-BE49-F238E27FC236}">
                <a16:creationId xmlns:a16="http://schemas.microsoft.com/office/drawing/2014/main" id="{E88DA4C3-E791-40B9-A572-6E653F2A0677}"/>
              </a:ext>
            </a:extLst>
          </p:cNvPr>
          <p:cNvSpPr>
            <a:spLocks/>
          </p:cNvSpPr>
          <p:nvPr/>
        </p:nvSpPr>
        <p:spPr bwMode="auto">
          <a:xfrm>
            <a:off x="3490483" y="5795677"/>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4" name="Platshållare för text 3">
            <a:extLst>
              <a:ext uri="{FF2B5EF4-FFF2-40B4-BE49-F238E27FC236}">
                <a16:creationId xmlns:a16="http://schemas.microsoft.com/office/drawing/2014/main" id="{2CA390CA-B44A-4186-BC07-27BFE088AAEF}"/>
              </a:ext>
            </a:extLst>
          </p:cNvPr>
          <p:cNvSpPr>
            <a:spLocks noGrp="1"/>
          </p:cNvSpPr>
          <p:nvPr>
            <p:ph type="body" sz="quarter" idx="22" hasCustomPrompt="1"/>
          </p:nvPr>
        </p:nvSpPr>
        <p:spPr>
          <a:xfrm>
            <a:off x="3315294" y="4025208"/>
            <a:ext cx="4135014" cy="493457"/>
          </a:xfrm>
        </p:spPr>
        <p:txBody>
          <a:bodyPr anchor="b">
            <a:noAutofit/>
          </a:bodyPr>
          <a:lstStyle>
            <a:lvl1pPr marL="0" indent="0" algn="l">
              <a:buFontTx/>
              <a:buNone/>
              <a:defRPr sz="2000" cap="all" baseline="0">
                <a:solidFill>
                  <a:schemeClr val="accent5"/>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35" name="Platshållare för text 3">
            <a:extLst>
              <a:ext uri="{FF2B5EF4-FFF2-40B4-BE49-F238E27FC236}">
                <a16:creationId xmlns:a16="http://schemas.microsoft.com/office/drawing/2014/main" id="{B2FEE586-F732-4B26-9233-ACA50FABFA01}"/>
              </a:ext>
            </a:extLst>
          </p:cNvPr>
          <p:cNvSpPr>
            <a:spLocks noGrp="1"/>
          </p:cNvSpPr>
          <p:nvPr>
            <p:ph type="body" sz="quarter" idx="23" hasCustomPrompt="1"/>
          </p:nvPr>
        </p:nvSpPr>
        <p:spPr>
          <a:xfrm>
            <a:off x="3315294" y="4430693"/>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36" name="Platshållare för text 3">
            <a:extLst>
              <a:ext uri="{FF2B5EF4-FFF2-40B4-BE49-F238E27FC236}">
                <a16:creationId xmlns:a16="http://schemas.microsoft.com/office/drawing/2014/main" id="{FD5266AF-EA15-41DA-9727-2B5E8CF84990}"/>
              </a:ext>
            </a:extLst>
          </p:cNvPr>
          <p:cNvSpPr>
            <a:spLocks noGrp="1"/>
          </p:cNvSpPr>
          <p:nvPr>
            <p:ph type="body" sz="quarter" idx="24" hasCustomPrompt="1"/>
          </p:nvPr>
        </p:nvSpPr>
        <p:spPr>
          <a:xfrm>
            <a:off x="3705128" y="5052321"/>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
        <p:nvSpPr>
          <p:cNvPr id="37" name="AutoShape 76">
            <a:extLst>
              <a:ext uri="{FF2B5EF4-FFF2-40B4-BE49-F238E27FC236}">
                <a16:creationId xmlns:a16="http://schemas.microsoft.com/office/drawing/2014/main" id="{4B7CDB01-C96E-41BF-90A2-F40174BFEF46}"/>
              </a:ext>
            </a:extLst>
          </p:cNvPr>
          <p:cNvSpPr>
            <a:spLocks/>
          </p:cNvSpPr>
          <p:nvPr/>
        </p:nvSpPr>
        <p:spPr bwMode="auto">
          <a:xfrm>
            <a:off x="7971647" y="5441951"/>
            <a:ext cx="236488" cy="181958"/>
          </a:xfrm>
          <a:custGeom>
            <a:avLst/>
            <a:gdLst>
              <a:gd name="T0" fmla="*/ 111219791 w 21600"/>
              <a:gd name="T1" fmla="*/ 0 h 21600"/>
              <a:gd name="T2" fmla="*/ 116389520 w 21600"/>
              <a:gd name="T3" fmla="*/ 2612249 h 21600"/>
              <a:gd name="T4" fmla="*/ 118540689 w 21600"/>
              <a:gd name="T5" fmla="*/ 8879664 h 21600"/>
              <a:gd name="T6" fmla="*/ 118540689 w 21600"/>
              <a:gd name="T7" fmla="*/ 109661025 h 21600"/>
              <a:gd name="T8" fmla="*/ 116389520 w 21600"/>
              <a:gd name="T9" fmla="*/ 115895455 h 21600"/>
              <a:gd name="T10" fmla="*/ 111219791 w 21600"/>
              <a:gd name="T11" fmla="*/ 118540689 h 21600"/>
              <a:gd name="T12" fmla="*/ 7392458 w 21600"/>
              <a:gd name="T13" fmla="*/ 118540689 h 21600"/>
              <a:gd name="T14" fmla="*/ 2178844 w 21600"/>
              <a:gd name="T15" fmla="*/ 115895455 h 21600"/>
              <a:gd name="T16" fmla="*/ 0 w 21600"/>
              <a:gd name="T17" fmla="*/ 109661025 h 21600"/>
              <a:gd name="T18" fmla="*/ 0 w 21600"/>
              <a:gd name="T19" fmla="*/ 8879664 h 21600"/>
              <a:gd name="T20" fmla="*/ 2178844 w 21600"/>
              <a:gd name="T21" fmla="*/ 2612249 h 21600"/>
              <a:gd name="T22" fmla="*/ 7392458 w 21600"/>
              <a:gd name="T23" fmla="*/ 0 h 21600"/>
              <a:gd name="T24" fmla="*/ 111219791 w 21600"/>
              <a:gd name="T25" fmla="*/ 0 h 21600"/>
              <a:gd name="T26" fmla="*/ 9889278 w 21600"/>
              <a:gd name="T27" fmla="*/ 11864957 h 21600"/>
              <a:gd name="T28" fmla="*/ 9889278 w 21600"/>
              <a:gd name="T29" fmla="*/ 16892199 h 21600"/>
              <a:gd name="T30" fmla="*/ 10789373 w 21600"/>
              <a:gd name="T31" fmla="*/ 21924433 h 21600"/>
              <a:gd name="T32" fmla="*/ 13072463 w 21600"/>
              <a:gd name="T33" fmla="*/ 27050294 h 21600"/>
              <a:gd name="T34" fmla="*/ 16096333 w 21600"/>
              <a:gd name="T35" fmla="*/ 31643832 h 21600"/>
              <a:gd name="T36" fmla="*/ 19350761 w 21600"/>
              <a:gd name="T37" fmla="*/ 35238320 h 21600"/>
              <a:gd name="T38" fmla="*/ 32181465 w 21600"/>
              <a:gd name="T39" fmla="*/ 46856544 h 21600"/>
              <a:gd name="T40" fmla="*/ 45012487 w 21600"/>
              <a:gd name="T41" fmla="*/ 58622883 h 21600"/>
              <a:gd name="T42" fmla="*/ 48091425 w 21600"/>
              <a:gd name="T43" fmla="*/ 61526032 h 21600"/>
              <a:gd name="T44" fmla="*/ 51828718 w 21600"/>
              <a:gd name="T45" fmla="*/ 64730983 h 21600"/>
              <a:gd name="T46" fmla="*/ 55653764 w 21600"/>
              <a:gd name="T47" fmla="*/ 67441868 h 21600"/>
              <a:gd name="T48" fmla="*/ 59160516 w 21600"/>
              <a:gd name="T49" fmla="*/ 68572521 h 21600"/>
              <a:gd name="T50" fmla="*/ 59281236 w 21600"/>
              <a:gd name="T51" fmla="*/ 68572521 h 21600"/>
              <a:gd name="T52" fmla="*/ 59418432 w 21600"/>
              <a:gd name="T53" fmla="*/ 68572521 h 21600"/>
              <a:gd name="T54" fmla="*/ 62925501 w 21600"/>
              <a:gd name="T55" fmla="*/ 67441868 h 21600"/>
              <a:gd name="T56" fmla="*/ 66711953 w 21600"/>
              <a:gd name="T57" fmla="*/ 64730983 h 21600"/>
              <a:gd name="T58" fmla="*/ 70383612 w 21600"/>
              <a:gd name="T59" fmla="*/ 61526032 h 21600"/>
              <a:gd name="T60" fmla="*/ 73500827 w 21600"/>
              <a:gd name="T61" fmla="*/ 58622883 h 21600"/>
              <a:gd name="T62" fmla="*/ 86331531 w 21600"/>
              <a:gd name="T63" fmla="*/ 46823577 h 21600"/>
              <a:gd name="T64" fmla="*/ 99179045 w 21600"/>
              <a:gd name="T65" fmla="*/ 35238320 h 21600"/>
              <a:gd name="T66" fmla="*/ 102416980 w 21600"/>
              <a:gd name="T67" fmla="*/ 31671207 h 21600"/>
              <a:gd name="T68" fmla="*/ 105440850 w 21600"/>
              <a:gd name="T69" fmla="*/ 27050294 h 21600"/>
              <a:gd name="T70" fmla="*/ 107762199 w 21600"/>
              <a:gd name="T71" fmla="*/ 21924433 h 21600"/>
              <a:gd name="T72" fmla="*/ 108689669 w 21600"/>
              <a:gd name="T73" fmla="*/ 16892199 h 21600"/>
              <a:gd name="T74" fmla="*/ 108689669 w 21600"/>
              <a:gd name="T75" fmla="*/ 11864957 h 21600"/>
              <a:gd name="T76" fmla="*/ 9889278 w 21600"/>
              <a:gd name="T77" fmla="*/ 11864957 h 21600"/>
              <a:gd name="T78" fmla="*/ 108689669 w 21600"/>
              <a:gd name="T79" fmla="*/ 106626254 h 21600"/>
              <a:gd name="T80" fmla="*/ 108689669 w 21600"/>
              <a:gd name="T81" fmla="*/ 40896540 h 21600"/>
              <a:gd name="T82" fmla="*/ 104957968 w 21600"/>
              <a:gd name="T83" fmla="*/ 44732769 h 21600"/>
              <a:gd name="T84" fmla="*/ 91292821 w 21600"/>
              <a:gd name="T85" fmla="*/ 57042332 h 21600"/>
              <a:gd name="T86" fmla="*/ 77677133 w 21600"/>
              <a:gd name="T87" fmla="*/ 69664580 h 21600"/>
              <a:gd name="T88" fmla="*/ 69225583 w 21600"/>
              <a:gd name="T89" fmla="*/ 76903351 h 21600"/>
              <a:gd name="T90" fmla="*/ 59160516 w 21600"/>
              <a:gd name="T91" fmla="*/ 80399202 h 21600"/>
              <a:gd name="T92" fmla="*/ 49325989 w 21600"/>
              <a:gd name="T93" fmla="*/ 76903351 h 21600"/>
              <a:gd name="T94" fmla="*/ 40836180 w 21600"/>
              <a:gd name="T95" fmla="*/ 69664580 h 21600"/>
              <a:gd name="T96" fmla="*/ 27247868 w 21600"/>
              <a:gd name="T97" fmla="*/ 57014639 h 21600"/>
              <a:gd name="T98" fmla="*/ 13555327 w 21600"/>
              <a:gd name="T99" fmla="*/ 44732769 h 21600"/>
              <a:gd name="T100" fmla="*/ 9889278 w 21600"/>
              <a:gd name="T101" fmla="*/ 40896540 h 21600"/>
              <a:gd name="T102" fmla="*/ 9889278 w 21600"/>
              <a:gd name="T103" fmla="*/ 106626254 h 21600"/>
              <a:gd name="T104" fmla="*/ 108689669 w 21600"/>
              <a:gd name="T105" fmla="*/ 106626254 h 21600"/>
              <a:gd name="T106" fmla="*/ 108689669 w 21600"/>
              <a:gd name="T107" fmla="*/ 106626254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20266" y="0"/>
                </a:moveTo>
                <a:cubicBezTo>
                  <a:pt x="20633" y="0"/>
                  <a:pt x="20946" y="162"/>
                  <a:pt x="21208" y="476"/>
                </a:cubicBezTo>
                <a:cubicBezTo>
                  <a:pt x="21470" y="796"/>
                  <a:pt x="21600" y="1175"/>
                  <a:pt x="21600" y="1618"/>
                </a:cubicBezTo>
                <a:lnTo>
                  <a:pt x="21600" y="19982"/>
                </a:lnTo>
                <a:cubicBezTo>
                  <a:pt x="21600" y="20422"/>
                  <a:pt x="21470" y="20801"/>
                  <a:pt x="21208" y="21118"/>
                </a:cubicBezTo>
                <a:cubicBezTo>
                  <a:pt x="20946" y="21438"/>
                  <a:pt x="20633" y="21600"/>
                  <a:pt x="20266" y="21600"/>
                </a:cubicBezTo>
                <a:lnTo>
                  <a:pt x="1347" y="21600"/>
                </a:lnTo>
                <a:cubicBezTo>
                  <a:pt x="979" y="21600"/>
                  <a:pt x="664" y="21438"/>
                  <a:pt x="397" y="21118"/>
                </a:cubicBezTo>
                <a:cubicBezTo>
                  <a:pt x="132" y="20804"/>
                  <a:pt x="0" y="20425"/>
                  <a:pt x="0" y="19982"/>
                </a:cubicBezTo>
                <a:lnTo>
                  <a:pt x="0" y="1618"/>
                </a:lnTo>
                <a:cubicBezTo>
                  <a:pt x="0" y="1178"/>
                  <a:pt x="132" y="799"/>
                  <a:pt x="397" y="476"/>
                </a:cubicBezTo>
                <a:cubicBezTo>
                  <a:pt x="664" y="162"/>
                  <a:pt x="979" y="0"/>
                  <a:pt x="1347" y="0"/>
                </a:cubicBezTo>
                <a:lnTo>
                  <a:pt x="20266" y="0"/>
                </a:lnTo>
                <a:close/>
                <a:moveTo>
                  <a:pt x="1802" y="2162"/>
                </a:moveTo>
                <a:lnTo>
                  <a:pt x="1802" y="3078"/>
                </a:lnTo>
                <a:cubicBezTo>
                  <a:pt x="1802" y="3366"/>
                  <a:pt x="1856" y="3674"/>
                  <a:pt x="1966" y="3995"/>
                </a:cubicBezTo>
                <a:cubicBezTo>
                  <a:pt x="2074" y="4315"/>
                  <a:pt x="2213" y="4632"/>
                  <a:pt x="2382" y="4929"/>
                </a:cubicBezTo>
                <a:cubicBezTo>
                  <a:pt x="2549" y="5228"/>
                  <a:pt x="2732" y="5507"/>
                  <a:pt x="2933" y="5766"/>
                </a:cubicBezTo>
                <a:cubicBezTo>
                  <a:pt x="3132" y="6024"/>
                  <a:pt x="3330" y="6241"/>
                  <a:pt x="3526" y="6421"/>
                </a:cubicBezTo>
                <a:cubicBezTo>
                  <a:pt x="4304" y="7131"/>
                  <a:pt x="5085" y="7836"/>
                  <a:pt x="5864" y="8538"/>
                </a:cubicBezTo>
                <a:cubicBezTo>
                  <a:pt x="6640" y="9237"/>
                  <a:pt x="7419" y="9948"/>
                  <a:pt x="8202" y="10682"/>
                </a:cubicBezTo>
                <a:cubicBezTo>
                  <a:pt x="8356" y="10832"/>
                  <a:pt x="8545" y="11003"/>
                  <a:pt x="8763" y="11211"/>
                </a:cubicBezTo>
                <a:cubicBezTo>
                  <a:pt x="8983" y="11411"/>
                  <a:pt x="9209" y="11608"/>
                  <a:pt x="9444" y="11795"/>
                </a:cubicBezTo>
                <a:cubicBezTo>
                  <a:pt x="9679" y="11989"/>
                  <a:pt x="9911" y="12157"/>
                  <a:pt x="10141" y="12289"/>
                </a:cubicBezTo>
                <a:cubicBezTo>
                  <a:pt x="10372" y="12427"/>
                  <a:pt x="10585" y="12495"/>
                  <a:pt x="10780" y="12495"/>
                </a:cubicBezTo>
                <a:lnTo>
                  <a:pt x="10802" y="12495"/>
                </a:lnTo>
                <a:lnTo>
                  <a:pt x="10827" y="12495"/>
                </a:lnTo>
                <a:cubicBezTo>
                  <a:pt x="11023" y="12495"/>
                  <a:pt x="11236" y="12427"/>
                  <a:pt x="11466" y="12289"/>
                </a:cubicBezTo>
                <a:cubicBezTo>
                  <a:pt x="11696" y="12157"/>
                  <a:pt x="11926" y="11989"/>
                  <a:pt x="12156" y="11795"/>
                </a:cubicBezTo>
                <a:cubicBezTo>
                  <a:pt x="12387" y="11607"/>
                  <a:pt x="12612" y="11411"/>
                  <a:pt x="12825" y="11211"/>
                </a:cubicBezTo>
                <a:cubicBezTo>
                  <a:pt x="13040" y="11005"/>
                  <a:pt x="13229" y="10832"/>
                  <a:pt x="13393" y="10682"/>
                </a:cubicBezTo>
                <a:cubicBezTo>
                  <a:pt x="14176" y="9948"/>
                  <a:pt x="14955" y="9231"/>
                  <a:pt x="15731" y="8532"/>
                </a:cubicBezTo>
                <a:cubicBezTo>
                  <a:pt x="16510" y="7828"/>
                  <a:pt x="17288" y="7123"/>
                  <a:pt x="18072" y="6421"/>
                </a:cubicBezTo>
                <a:cubicBezTo>
                  <a:pt x="18265" y="6253"/>
                  <a:pt x="18464" y="6036"/>
                  <a:pt x="18662" y="5771"/>
                </a:cubicBezTo>
                <a:cubicBezTo>
                  <a:pt x="18863" y="5507"/>
                  <a:pt x="19044" y="5225"/>
                  <a:pt x="19213" y="4929"/>
                </a:cubicBezTo>
                <a:cubicBezTo>
                  <a:pt x="19382" y="4629"/>
                  <a:pt x="19521" y="4315"/>
                  <a:pt x="19636" y="3995"/>
                </a:cubicBezTo>
                <a:cubicBezTo>
                  <a:pt x="19749" y="3674"/>
                  <a:pt x="19805" y="3363"/>
                  <a:pt x="19805" y="3078"/>
                </a:cubicBezTo>
                <a:lnTo>
                  <a:pt x="19805" y="2162"/>
                </a:lnTo>
                <a:lnTo>
                  <a:pt x="1802" y="2162"/>
                </a:lnTo>
                <a:close/>
                <a:moveTo>
                  <a:pt x="19805" y="19429"/>
                </a:moveTo>
                <a:lnTo>
                  <a:pt x="19805" y="7452"/>
                </a:lnTo>
                <a:cubicBezTo>
                  <a:pt x="19563" y="7745"/>
                  <a:pt x="19338" y="7974"/>
                  <a:pt x="19125" y="8151"/>
                </a:cubicBezTo>
                <a:cubicBezTo>
                  <a:pt x="18297" y="8902"/>
                  <a:pt x="17467" y="9649"/>
                  <a:pt x="16635" y="10394"/>
                </a:cubicBezTo>
                <a:cubicBezTo>
                  <a:pt x="15802" y="11140"/>
                  <a:pt x="14977" y="11910"/>
                  <a:pt x="14154" y="12694"/>
                </a:cubicBezTo>
                <a:cubicBezTo>
                  <a:pt x="13679" y="13153"/>
                  <a:pt x="13165" y="13596"/>
                  <a:pt x="12614" y="14013"/>
                </a:cubicBezTo>
                <a:cubicBezTo>
                  <a:pt x="12063" y="14439"/>
                  <a:pt x="11451" y="14650"/>
                  <a:pt x="10780" y="14650"/>
                </a:cubicBezTo>
                <a:cubicBezTo>
                  <a:pt x="10139" y="14650"/>
                  <a:pt x="9542" y="14439"/>
                  <a:pt x="8988" y="14013"/>
                </a:cubicBezTo>
                <a:cubicBezTo>
                  <a:pt x="8432" y="13593"/>
                  <a:pt x="7916" y="13152"/>
                  <a:pt x="7441" y="12694"/>
                </a:cubicBezTo>
                <a:cubicBezTo>
                  <a:pt x="6628" y="11907"/>
                  <a:pt x="5803" y="11141"/>
                  <a:pt x="4965" y="10389"/>
                </a:cubicBezTo>
                <a:cubicBezTo>
                  <a:pt x="4130" y="9637"/>
                  <a:pt x="3298" y="8897"/>
                  <a:pt x="2470" y="8151"/>
                </a:cubicBezTo>
                <a:cubicBezTo>
                  <a:pt x="2257" y="7989"/>
                  <a:pt x="2037" y="7748"/>
                  <a:pt x="1802" y="7452"/>
                </a:cubicBezTo>
                <a:lnTo>
                  <a:pt x="1802" y="19429"/>
                </a:lnTo>
                <a:lnTo>
                  <a:pt x="19805" y="19429"/>
                </a:lnTo>
                <a:close/>
                <a:moveTo>
                  <a:pt x="19805" y="19429"/>
                </a:move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rPr>
              <a:t> </a:t>
            </a:r>
          </a:p>
        </p:txBody>
      </p:sp>
      <p:sp>
        <p:nvSpPr>
          <p:cNvPr id="38" name="AutoShape 68">
            <a:extLst>
              <a:ext uri="{FF2B5EF4-FFF2-40B4-BE49-F238E27FC236}">
                <a16:creationId xmlns:a16="http://schemas.microsoft.com/office/drawing/2014/main" id="{9008F737-1AF4-4649-8B8E-6B001A2A5A78}"/>
              </a:ext>
            </a:extLst>
          </p:cNvPr>
          <p:cNvSpPr>
            <a:spLocks/>
          </p:cNvSpPr>
          <p:nvPr/>
        </p:nvSpPr>
        <p:spPr bwMode="auto">
          <a:xfrm>
            <a:off x="7960447" y="5074368"/>
            <a:ext cx="260412" cy="224606"/>
          </a:xfrm>
          <a:custGeom>
            <a:avLst/>
            <a:gdLst>
              <a:gd name="T0" fmla="*/ 71267214 w 21600"/>
              <a:gd name="T1" fmla="*/ 1097668 h 21600"/>
              <a:gd name="T2" fmla="*/ 96028845 w 21600"/>
              <a:gd name="T3" fmla="*/ 11354700 h 21600"/>
              <a:gd name="T4" fmla="*/ 115505918 w 21600"/>
              <a:gd name="T5" fmla="*/ 35293388 h 21600"/>
              <a:gd name="T6" fmla="*/ 115505918 w 21600"/>
              <a:gd name="T7" fmla="*/ 68698833 h 21600"/>
              <a:gd name="T8" fmla="*/ 96056221 w 21600"/>
              <a:gd name="T9" fmla="*/ 92697565 h 21600"/>
              <a:gd name="T10" fmla="*/ 71294590 w 21600"/>
              <a:gd name="T11" fmla="*/ 102894553 h 21600"/>
              <a:gd name="T12" fmla="*/ 48113209 w 21600"/>
              <a:gd name="T13" fmla="*/ 103047941 h 21600"/>
              <a:gd name="T14" fmla="*/ 22692924 w 21600"/>
              <a:gd name="T15" fmla="*/ 117284024 h 21600"/>
              <a:gd name="T16" fmla="*/ 15953528 w 21600"/>
              <a:gd name="T17" fmla="*/ 118540689 h 21600"/>
              <a:gd name="T18" fmla="*/ 13549736 w 21600"/>
              <a:gd name="T19" fmla="*/ 115643131 h 21600"/>
              <a:gd name="T20" fmla="*/ 15086401 w 21600"/>
              <a:gd name="T21" fmla="*/ 112761748 h 21600"/>
              <a:gd name="T22" fmla="*/ 20689852 w 21600"/>
              <a:gd name="T23" fmla="*/ 103991922 h 21600"/>
              <a:gd name="T24" fmla="*/ 23313002 w 21600"/>
              <a:gd name="T25" fmla="*/ 93317960 h 21600"/>
              <a:gd name="T26" fmla="*/ 6898375 w 21600"/>
              <a:gd name="T27" fmla="*/ 76365400 h 21600"/>
              <a:gd name="T28" fmla="*/ 0 w 21600"/>
              <a:gd name="T29" fmla="*/ 52009798 h 21600"/>
              <a:gd name="T30" fmla="*/ 11069391 w 21600"/>
              <a:gd name="T31" fmla="*/ 21672091 h 21600"/>
              <a:gd name="T32" fmla="*/ 35441484 w 21600"/>
              <a:gd name="T33" fmla="*/ 4445423 h 21600"/>
              <a:gd name="T34" fmla="*/ 59232077 w 21600"/>
              <a:gd name="T35" fmla="*/ 0 h 21600"/>
              <a:gd name="T36" fmla="*/ 59232077 w 21600"/>
              <a:gd name="T37" fmla="*/ 11881450 h 21600"/>
              <a:gd name="T38" fmla="*/ 29679036 w 21600"/>
              <a:gd name="T39" fmla="*/ 20190178 h 21600"/>
              <a:gd name="T40" fmla="*/ 12682608 w 21600"/>
              <a:gd name="T41" fmla="*/ 38767156 h 21600"/>
              <a:gd name="T42" fmla="*/ 11415060 w 21600"/>
              <a:gd name="T43" fmla="*/ 61882584 h 21600"/>
              <a:gd name="T44" fmla="*/ 21271371 w 21600"/>
              <a:gd name="T45" fmla="*/ 77375332 h 21600"/>
              <a:gd name="T46" fmla="*/ 31292571 w 21600"/>
              <a:gd name="T47" fmla="*/ 84981538 h 21600"/>
              <a:gd name="T48" fmla="*/ 33246148 w 21600"/>
              <a:gd name="T49" fmla="*/ 94064367 h 21600"/>
              <a:gd name="T50" fmla="*/ 38926453 w 21600"/>
              <a:gd name="T51" fmla="*/ 96248502 h 21600"/>
              <a:gd name="T52" fmla="*/ 52284224 w 21600"/>
              <a:gd name="T53" fmla="*/ 91600214 h 21600"/>
              <a:gd name="T54" fmla="*/ 78280719 w 21600"/>
              <a:gd name="T55" fmla="*/ 88872536 h 21600"/>
              <a:gd name="T56" fmla="*/ 98663178 w 21600"/>
              <a:gd name="T57" fmla="*/ 75855142 h 21600"/>
              <a:gd name="T58" fmla="*/ 108645801 w 21600"/>
              <a:gd name="T59" fmla="*/ 52009798 h 21600"/>
              <a:gd name="T60" fmla="*/ 98663178 w 21600"/>
              <a:gd name="T61" fmla="*/ 28153572 h 21600"/>
              <a:gd name="T62" fmla="*/ 78280719 w 21600"/>
              <a:gd name="T63" fmla="*/ 15075517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793" y="0"/>
                </a:moveTo>
                <a:cubicBezTo>
                  <a:pt x="11530" y="0"/>
                  <a:pt x="12259" y="68"/>
                  <a:pt x="12986" y="200"/>
                </a:cubicBezTo>
                <a:cubicBezTo>
                  <a:pt x="13711" y="330"/>
                  <a:pt x="14427" y="533"/>
                  <a:pt x="15133" y="810"/>
                </a:cubicBezTo>
                <a:cubicBezTo>
                  <a:pt x="15928" y="1129"/>
                  <a:pt x="16717" y="1547"/>
                  <a:pt x="17498" y="2069"/>
                </a:cubicBezTo>
                <a:cubicBezTo>
                  <a:pt x="18279" y="2592"/>
                  <a:pt x="18974" y="3218"/>
                  <a:pt x="19583" y="3950"/>
                </a:cubicBezTo>
                <a:cubicBezTo>
                  <a:pt x="20190" y="4678"/>
                  <a:pt x="20680" y="5505"/>
                  <a:pt x="21047" y="6431"/>
                </a:cubicBezTo>
                <a:cubicBezTo>
                  <a:pt x="21414" y="7352"/>
                  <a:pt x="21600" y="8368"/>
                  <a:pt x="21600" y="9477"/>
                </a:cubicBezTo>
                <a:cubicBezTo>
                  <a:pt x="21600" y="10584"/>
                  <a:pt x="21414" y="11598"/>
                  <a:pt x="21047" y="12518"/>
                </a:cubicBezTo>
                <a:cubicBezTo>
                  <a:pt x="20680" y="13436"/>
                  <a:pt x="20190" y="14260"/>
                  <a:pt x="19583" y="14991"/>
                </a:cubicBezTo>
                <a:cubicBezTo>
                  <a:pt x="18974" y="15722"/>
                  <a:pt x="18282" y="16352"/>
                  <a:pt x="17503" y="16891"/>
                </a:cubicBezTo>
                <a:cubicBezTo>
                  <a:pt x="16726" y="17425"/>
                  <a:pt x="15935" y="17843"/>
                  <a:pt x="15133" y="18139"/>
                </a:cubicBezTo>
                <a:cubicBezTo>
                  <a:pt x="14427" y="18419"/>
                  <a:pt x="13714" y="18622"/>
                  <a:pt x="12991" y="18749"/>
                </a:cubicBezTo>
                <a:cubicBezTo>
                  <a:pt x="12271" y="18876"/>
                  <a:pt x="11537" y="18935"/>
                  <a:pt x="10793" y="18935"/>
                </a:cubicBezTo>
                <a:cubicBezTo>
                  <a:pt x="10103" y="18935"/>
                  <a:pt x="9428" y="18884"/>
                  <a:pt x="8767" y="18777"/>
                </a:cubicBezTo>
                <a:cubicBezTo>
                  <a:pt x="8075" y="19423"/>
                  <a:pt x="7340" y="19963"/>
                  <a:pt x="6564" y="20383"/>
                </a:cubicBezTo>
                <a:cubicBezTo>
                  <a:pt x="5785" y="20804"/>
                  <a:pt x="4978" y="21137"/>
                  <a:pt x="4135" y="21371"/>
                </a:cubicBezTo>
                <a:cubicBezTo>
                  <a:pt x="3933" y="21405"/>
                  <a:pt x="3723" y="21453"/>
                  <a:pt x="3511" y="21510"/>
                </a:cubicBezTo>
                <a:cubicBezTo>
                  <a:pt x="3297" y="21569"/>
                  <a:pt x="3095" y="21600"/>
                  <a:pt x="2907" y="21600"/>
                </a:cubicBezTo>
                <a:cubicBezTo>
                  <a:pt x="2789" y="21600"/>
                  <a:pt x="2685" y="21546"/>
                  <a:pt x="2598" y="21445"/>
                </a:cubicBezTo>
                <a:cubicBezTo>
                  <a:pt x="2511" y="21340"/>
                  <a:pt x="2469" y="21216"/>
                  <a:pt x="2469" y="21072"/>
                </a:cubicBezTo>
                <a:cubicBezTo>
                  <a:pt x="2469" y="20965"/>
                  <a:pt x="2499" y="20866"/>
                  <a:pt x="2563" y="20784"/>
                </a:cubicBezTo>
                <a:cubicBezTo>
                  <a:pt x="2629" y="20694"/>
                  <a:pt x="2690" y="20617"/>
                  <a:pt x="2749" y="20547"/>
                </a:cubicBezTo>
                <a:cubicBezTo>
                  <a:pt x="2984" y="20248"/>
                  <a:pt x="3182" y="19977"/>
                  <a:pt x="3347" y="19728"/>
                </a:cubicBezTo>
                <a:cubicBezTo>
                  <a:pt x="3511" y="19480"/>
                  <a:pt x="3653" y="19220"/>
                  <a:pt x="3770" y="18949"/>
                </a:cubicBezTo>
                <a:cubicBezTo>
                  <a:pt x="3886" y="18681"/>
                  <a:pt x="3980" y="18390"/>
                  <a:pt x="4050" y="18080"/>
                </a:cubicBezTo>
                <a:cubicBezTo>
                  <a:pt x="4123" y="17766"/>
                  <a:pt x="4189" y="17408"/>
                  <a:pt x="4248" y="17004"/>
                </a:cubicBezTo>
                <a:cubicBezTo>
                  <a:pt x="3662" y="16617"/>
                  <a:pt x="3116" y="16163"/>
                  <a:pt x="2610" y="15643"/>
                </a:cubicBezTo>
                <a:cubicBezTo>
                  <a:pt x="2102" y="15129"/>
                  <a:pt x="1652" y="14554"/>
                  <a:pt x="1257" y="13915"/>
                </a:cubicBezTo>
                <a:cubicBezTo>
                  <a:pt x="864" y="13280"/>
                  <a:pt x="555" y="12589"/>
                  <a:pt x="334" y="11843"/>
                </a:cubicBezTo>
                <a:cubicBezTo>
                  <a:pt x="111" y="11095"/>
                  <a:pt x="0" y="10307"/>
                  <a:pt x="0" y="9477"/>
                </a:cubicBezTo>
                <a:cubicBezTo>
                  <a:pt x="0" y="8368"/>
                  <a:pt x="186" y="7351"/>
                  <a:pt x="553" y="6431"/>
                </a:cubicBezTo>
                <a:cubicBezTo>
                  <a:pt x="920" y="5505"/>
                  <a:pt x="1410" y="4678"/>
                  <a:pt x="2017" y="3949"/>
                </a:cubicBezTo>
                <a:cubicBezTo>
                  <a:pt x="2626" y="3218"/>
                  <a:pt x="3318" y="2589"/>
                  <a:pt x="4097" y="2063"/>
                </a:cubicBezTo>
                <a:cubicBezTo>
                  <a:pt x="4874" y="1535"/>
                  <a:pt x="5660" y="1121"/>
                  <a:pt x="6458" y="810"/>
                </a:cubicBezTo>
                <a:cubicBezTo>
                  <a:pt x="7162" y="533"/>
                  <a:pt x="7879" y="330"/>
                  <a:pt x="8602" y="200"/>
                </a:cubicBezTo>
                <a:cubicBezTo>
                  <a:pt x="9327" y="68"/>
                  <a:pt x="10059" y="0"/>
                  <a:pt x="10793" y="0"/>
                </a:cubicBezTo>
                <a:moveTo>
                  <a:pt x="14264" y="2747"/>
                </a:moveTo>
                <a:cubicBezTo>
                  <a:pt x="13123" y="2357"/>
                  <a:pt x="11965" y="2165"/>
                  <a:pt x="10793" y="2165"/>
                </a:cubicBezTo>
                <a:cubicBezTo>
                  <a:pt x="9607" y="2165"/>
                  <a:pt x="8454" y="2357"/>
                  <a:pt x="7336" y="2747"/>
                </a:cubicBezTo>
                <a:cubicBezTo>
                  <a:pt x="6705" y="2973"/>
                  <a:pt x="6062" y="3281"/>
                  <a:pt x="5408" y="3679"/>
                </a:cubicBezTo>
                <a:cubicBezTo>
                  <a:pt x="4754" y="4077"/>
                  <a:pt x="4161" y="4562"/>
                  <a:pt x="3624" y="5133"/>
                </a:cubicBezTo>
                <a:cubicBezTo>
                  <a:pt x="3085" y="5703"/>
                  <a:pt x="2648" y="6347"/>
                  <a:pt x="2311" y="7064"/>
                </a:cubicBezTo>
                <a:cubicBezTo>
                  <a:pt x="1972" y="7781"/>
                  <a:pt x="1805" y="8583"/>
                  <a:pt x="1805" y="9477"/>
                </a:cubicBezTo>
                <a:cubicBezTo>
                  <a:pt x="1805" y="10124"/>
                  <a:pt x="1895" y="10725"/>
                  <a:pt x="2080" y="11276"/>
                </a:cubicBezTo>
                <a:cubicBezTo>
                  <a:pt x="2264" y="11824"/>
                  <a:pt x="2509" y="12335"/>
                  <a:pt x="2817" y="12806"/>
                </a:cubicBezTo>
                <a:cubicBezTo>
                  <a:pt x="3125" y="13280"/>
                  <a:pt x="3478" y="13712"/>
                  <a:pt x="3876" y="14099"/>
                </a:cubicBezTo>
                <a:cubicBezTo>
                  <a:pt x="4274" y="14486"/>
                  <a:pt x="4693" y="14822"/>
                  <a:pt x="5128" y="15113"/>
                </a:cubicBezTo>
                <a:cubicBezTo>
                  <a:pt x="5331" y="15240"/>
                  <a:pt x="5521" y="15364"/>
                  <a:pt x="5702" y="15485"/>
                </a:cubicBezTo>
                <a:cubicBezTo>
                  <a:pt x="5881" y="15607"/>
                  <a:pt x="6067" y="15734"/>
                  <a:pt x="6253" y="15869"/>
                </a:cubicBezTo>
                <a:cubicBezTo>
                  <a:pt x="6178" y="16293"/>
                  <a:pt x="6114" y="16716"/>
                  <a:pt x="6058" y="17140"/>
                </a:cubicBezTo>
                <a:cubicBezTo>
                  <a:pt x="6001" y="17563"/>
                  <a:pt x="5928" y="17987"/>
                  <a:pt x="5837" y="18410"/>
                </a:cubicBezTo>
                <a:cubicBezTo>
                  <a:pt x="6279" y="18148"/>
                  <a:pt x="6698" y="17860"/>
                  <a:pt x="7093" y="17538"/>
                </a:cubicBezTo>
                <a:cubicBezTo>
                  <a:pt x="7489" y="17219"/>
                  <a:pt x="7884" y="16874"/>
                  <a:pt x="8282" y="16504"/>
                </a:cubicBezTo>
                <a:cubicBezTo>
                  <a:pt x="8694" y="16575"/>
                  <a:pt x="9110" y="16640"/>
                  <a:pt x="9527" y="16691"/>
                </a:cubicBezTo>
                <a:cubicBezTo>
                  <a:pt x="9943" y="16747"/>
                  <a:pt x="10367" y="16776"/>
                  <a:pt x="10793" y="16776"/>
                </a:cubicBezTo>
                <a:cubicBezTo>
                  <a:pt x="11965" y="16776"/>
                  <a:pt x="13123" y="16581"/>
                  <a:pt x="14264" y="16194"/>
                </a:cubicBezTo>
                <a:cubicBezTo>
                  <a:pt x="14895" y="15971"/>
                  <a:pt x="15538" y="15660"/>
                  <a:pt x="16192" y="15271"/>
                </a:cubicBezTo>
                <a:cubicBezTo>
                  <a:pt x="16844" y="14875"/>
                  <a:pt x="17439" y="14393"/>
                  <a:pt x="17978" y="13822"/>
                </a:cubicBezTo>
                <a:cubicBezTo>
                  <a:pt x="18515" y="13252"/>
                  <a:pt x="18952" y="12603"/>
                  <a:pt x="19289" y="11883"/>
                </a:cubicBezTo>
                <a:cubicBezTo>
                  <a:pt x="19628" y="11160"/>
                  <a:pt x="19797" y="10358"/>
                  <a:pt x="19797" y="9477"/>
                </a:cubicBezTo>
                <a:cubicBezTo>
                  <a:pt x="19797" y="8591"/>
                  <a:pt x="19628" y="7792"/>
                  <a:pt x="19289" y="7069"/>
                </a:cubicBezTo>
                <a:cubicBezTo>
                  <a:pt x="18952" y="6349"/>
                  <a:pt x="18515" y="5703"/>
                  <a:pt x="17978" y="5130"/>
                </a:cubicBezTo>
                <a:cubicBezTo>
                  <a:pt x="17439" y="4559"/>
                  <a:pt x="16844" y="4074"/>
                  <a:pt x="16192" y="3676"/>
                </a:cubicBezTo>
                <a:cubicBezTo>
                  <a:pt x="15538" y="3281"/>
                  <a:pt x="14895" y="2973"/>
                  <a:pt x="14264" y="2747"/>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39" name="AutoShape 94">
            <a:extLst>
              <a:ext uri="{FF2B5EF4-FFF2-40B4-BE49-F238E27FC236}">
                <a16:creationId xmlns:a16="http://schemas.microsoft.com/office/drawing/2014/main" id="{82018B13-1F2B-4085-AEBC-401F82C3C9FF}"/>
              </a:ext>
            </a:extLst>
          </p:cNvPr>
          <p:cNvSpPr>
            <a:spLocks/>
          </p:cNvSpPr>
          <p:nvPr/>
        </p:nvSpPr>
        <p:spPr bwMode="auto">
          <a:xfrm>
            <a:off x="8012547" y="5776694"/>
            <a:ext cx="163745" cy="224606"/>
          </a:xfrm>
          <a:custGeom>
            <a:avLst/>
            <a:gdLst>
              <a:gd name="T0" fmla="*/ 118540689 w 21600"/>
              <a:gd name="T1" fmla="*/ 41972107 h 21600"/>
              <a:gd name="T2" fmla="*/ 115972308 w 21600"/>
              <a:gd name="T3" fmla="*/ 53809688 h 21600"/>
              <a:gd name="T4" fmla="*/ 109101290 w 21600"/>
              <a:gd name="T5" fmla="*/ 64467458 h 21600"/>
              <a:gd name="T6" fmla="*/ 69258568 w 21600"/>
              <a:gd name="T7" fmla="*/ 113491663 h 21600"/>
              <a:gd name="T8" fmla="*/ 59292437 w 21600"/>
              <a:gd name="T9" fmla="*/ 118540689 h 21600"/>
              <a:gd name="T10" fmla="*/ 49523562 w 21600"/>
              <a:gd name="T11" fmla="*/ 113491663 h 21600"/>
              <a:gd name="T12" fmla="*/ 9483249 w 21600"/>
              <a:gd name="T13" fmla="*/ 64313770 h 21600"/>
              <a:gd name="T14" fmla="*/ 2590465 w 21600"/>
              <a:gd name="T15" fmla="*/ 53683676 h 21600"/>
              <a:gd name="T16" fmla="*/ 0 w 21600"/>
              <a:gd name="T17" fmla="*/ 41972107 h 21600"/>
              <a:gd name="T18" fmla="*/ 4631796 w 21600"/>
              <a:gd name="T19" fmla="*/ 25629059 h 21600"/>
              <a:gd name="T20" fmla="*/ 17363881 w 21600"/>
              <a:gd name="T21" fmla="*/ 12221827 h 21600"/>
              <a:gd name="T22" fmla="*/ 36308612 w 21600"/>
              <a:gd name="T23" fmla="*/ 3270920 h 21600"/>
              <a:gd name="T24" fmla="*/ 59380173 w 21600"/>
              <a:gd name="T25" fmla="*/ 0 h 21600"/>
              <a:gd name="T26" fmla="*/ 82451734 w 21600"/>
              <a:gd name="T27" fmla="*/ 3270920 h 21600"/>
              <a:gd name="T28" fmla="*/ 101264544 w 21600"/>
              <a:gd name="T29" fmla="*/ 12221827 h 21600"/>
              <a:gd name="T30" fmla="*/ 113908893 w 21600"/>
              <a:gd name="T31" fmla="*/ 25629059 h 21600"/>
              <a:gd name="T32" fmla="*/ 118540689 w 21600"/>
              <a:gd name="T33" fmla="*/ 41972107 h 21600"/>
              <a:gd name="T34" fmla="*/ 59380173 w 21600"/>
              <a:gd name="T35" fmla="*/ 62606908 h 21600"/>
              <a:gd name="T36" fmla="*/ 70795233 w 21600"/>
              <a:gd name="T37" fmla="*/ 60998982 h 21600"/>
              <a:gd name="T38" fmla="*/ 80190446 w 21600"/>
              <a:gd name="T39" fmla="*/ 56581234 h 21600"/>
              <a:gd name="T40" fmla="*/ 86424876 w 21600"/>
              <a:gd name="T41" fmla="*/ 49979051 h 21600"/>
              <a:gd name="T42" fmla="*/ 88707948 w 21600"/>
              <a:gd name="T43" fmla="*/ 41955632 h 21600"/>
              <a:gd name="T44" fmla="*/ 86424876 w 21600"/>
              <a:gd name="T45" fmla="*/ 33899210 h 21600"/>
              <a:gd name="T46" fmla="*/ 80190446 w 21600"/>
              <a:gd name="T47" fmla="*/ 27176624 h 21600"/>
              <a:gd name="T48" fmla="*/ 70839101 w 21600"/>
              <a:gd name="T49" fmla="*/ 22698216 h 21600"/>
              <a:gd name="T50" fmla="*/ 59380173 w 21600"/>
              <a:gd name="T51" fmla="*/ 21084999 h 21600"/>
              <a:gd name="T52" fmla="*/ 47943012 w 21600"/>
              <a:gd name="T53" fmla="*/ 22698216 h 21600"/>
              <a:gd name="T54" fmla="*/ 38591684 w 21600"/>
              <a:gd name="T55" fmla="*/ 27176624 h 21600"/>
              <a:gd name="T56" fmla="*/ 32225650 w 21600"/>
              <a:gd name="T57" fmla="*/ 33866543 h 21600"/>
              <a:gd name="T58" fmla="*/ 29964345 w 21600"/>
              <a:gd name="T59" fmla="*/ 41939139 h 21600"/>
              <a:gd name="T60" fmla="*/ 32225650 w 21600"/>
              <a:gd name="T61" fmla="*/ 49968168 h 21600"/>
              <a:gd name="T62" fmla="*/ 38591684 w 21600"/>
              <a:gd name="T63" fmla="*/ 56564759 h 21600"/>
              <a:gd name="T64" fmla="*/ 47943012 w 21600"/>
              <a:gd name="T65" fmla="*/ 60982490 h 21600"/>
              <a:gd name="T66" fmla="*/ 59380173 w 21600"/>
              <a:gd name="T67" fmla="*/ 62606908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21600" y="7648"/>
                </a:moveTo>
                <a:cubicBezTo>
                  <a:pt x="21600" y="8410"/>
                  <a:pt x="21444" y="9125"/>
                  <a:pt x="21132" y="9805"/>
                </a:cubicBezTo>
                <a:cubicBezTo>
                  <a:pt x="20820" y="10488"/>
                  <a:pt x="20404" y="11135"/>
                  <a:pt x="19880" y="11747"/>
                </a:cubicBezTo>
                <a:lnTo>
                  <a:pt x="12620" y="20680"/>
                </a:lnTo>
                <a:cubicBezTo>
                  <a:pt x="12096" y="21292"/>
                  <a:pt x="11492" y="21600"/>
                  <a:pt x="10804" y="21600"/>
                </a:cubicBezTo>
                <a:cubicBezTo>
                  <a:pt x="10112" y="21600"/>
                  <a:pt x="9520" y="21292"/>
                  <a:pt x="9024" y="20680"/>
                </a:cubicBezTo>
                <a:lnTo>
                  <a:pt x="1728" y="11719"/>
                </a:lnTo>
                <a:cubicBezTo>
                  <a:pt x="1204" y="11106"/>
                  <a:pt x="784" y="10463"/>
                  <a:pt x="472" y="9782"/>
                </a:cubicBezTo>
                <a:cubicBezTo>
                  <a:pt x="156" y="9110"/>
                  <a:pt x="0" y="8399"/>
                  <a:pt x="0" y="7648"/>
                </a:cubicBezTo>
                <a:cubicBezTo>
                  <a:pt x="0" y="6595"/>
                  <a:pt x="280" y="5601"/>
                  <a:pt x="844" y="4670"/>
                </a:cubicBezTo>
                <a:cubicBezTo>
                  <a:pt x="1404" y="3738"/>
                  <a:pt x="2180" y="2922"/>
                  <a:pt x="3164" y="2227"/>
                </a:cubicBezTo>
                <a:cubicBezTo>
                  <a:pt x="4144" y="1539"/>
                  <a:pt x="5296" y="991"/>
                  <a:pt x="6616" y="596"/>
                </a:cubicBezTo>
                <a:cubicBezTo>
                  <a:pt x="7936" y="198"/>
                  <a:pt x="9344" y="0"/>
                  <a:pt x="10820" y="0"/>
                </a:cubicBezTo>
                <a:cubicBezTo>
                  <a:pt x="12316" y="0"/>
                  <a:pt x="13720" y="198"/>
                  <a:pt x="15024" y="596"/>
                </a:cubicBezTo>
                <a:cubicBezTo>
                  <a:pt x="16336" y="994"/>
                  <a:pt x="17476" y="1539"/>
                  <a:pt x="18452" y="2227"/>
                </a:cubicBezTo>
                <a:cubicBezTo>
                  <a:pt x="19428" y="2922"/>
                  <a:pt x="20200" y="3738"/>
                  <a:pt x="20756" y="4670"/>
                </a:cubicBezTo>
                <a:cubicBezTo>
                  <a:pt x="21320" y="5604"/>
                  <a:pt x="21600" y="6595"/>
                  <a:pt x="21600" y="7648"/>
                </a:cubicBezTo>
                <a:moveTo>
                  <a:pt x="10820" y="11408"/>
                </a:moveTo>
                <a:cubicBezTo>
                  <a:pt x="11548" y="11408"/>
                  <a:pt x="12240" y="11310"/>
                  <a:pt x="12900" y="11115"/>
                </a:cubicBezTo>
                <a:cubicBezTo>
                  <a:pt x="13556" y="10923"/>
                  <a:pt x="14128" y="10652"/>
                  <a:pt x="14612" y="10310"/>
                </a:cubicBezTo>
                <a:cubicBezTo>
                  <a:pt x="15096" y="9969"/>
                  <a:pt x="15476" y="9565"/>
                  <a:pt x="15748" y="9107"/>
                </a:cubicBezTo>
                <a:cubicBezTo>
                  <a:pt x="16028" y="8650"/>
                  <a:pt x="16164" y="8159"/>
                  <a:pt x="16164" y="7645"/>
                </a:cubicBezTo>
                <a:cubicBezTo>
                  <a:pt x="16164" y="7131"/>
                  <a:pt x="16028" y="6643"/>
                  <a:pt x="15748" y="6177"/>
                </a:cubicBezTo>
                <a:cubicBezTo>
                  <a:pt x="15476" y="5714"/>
                  <a:pt x="15096" y="5304"/>
                  <a:pt x="14612" y="4952"/>
                </a:cubicBezTo>
                <a:cubicBezTo>
                  <a:pt x="14128" y="4604"/>
                  <a:pt x="13564" y="4328"/>
                  <a:pt x="12908" y="4136"/>
                </a:cubicBezTo>
                <a:cubicBezTo>
                  <a:pt x="12256" y="3944"/>
                  <a:pt x="11564" y="3842"/>
                  <a:pt x="10820" y="3842"/>
                </a:cubicBezTo>
                <a:cubicBezTo>
                  <a:pt x="10068" y="3842"/>
                  <a:pt x="9376" y="3941"/>
                  <a:pt x="8736" y="4136"/>
                </a:cubicBezTo>
                <a:cubicBezTo>
                  <a:pt x="8092" y="4328"/>
                  <a:pt x="7528" y="4604"/>
                  <a:pt x="7032" y="4952"/>
                </a:cubicBezTo>
                <a:cubicBezTo>
                  <a:pt x="6532" y="5304"/>
                  <a:pt x="6148" y="5714"/>
                  <a:pt x="5872" y="6171"/>
                </a:cubicBezTo>
                <a:cubicBezTo>
                  <a:pt x="5596" y="6629"/>
                  <a:pt x="5460" y="7120"/>
                  <a:pt x="5460" y="7642"/>
                </a:cubicBezTo>
                <a:cubicBezTo>
                  <a:pt x="5460" y="8156"/>
                  <a:pt x="5596" y="8644"/>
                  <a:pt x="5872" y="9105"/>
                </a:cubicBezTo>
                <a:cubicBezTo>
                  <a:pt x="6148" y="9562"/>
                  <a:pt x="6532" y="9966"/>
                  <a:pt x="7032" y="10307"/>
                </a:cubicBezTo>
                <a:cubicBezTo>
                  <a:pt x="7528" y="10649"/>
                  <a:pt x="8092" y="10920"/>
                  <a:pt x="8736" y="11112"/>
                </a:cubicBezTo>
                <a:cubicBezTo>
                  <a:pt x="9376" y="11310"/>
                  <a:pt x="10068" y="11408"/>
                  <a:pt x="10820" y="11408"/>
                </a:cubicBezTo>
              </a:path>
            </a:pathLst>
          </a:custGeom>
          <a:solidFill>
            <a:schemeClr val="accent5"/>
          </a:solidFill>
          <a:ln>
            <a:noFill/>
          </a:ln>
        </p:spPr>
        <p:txBody>
          <a:bodyPr lIns="0" tIns="0" rIns="0" bIns="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40" name="Platshållare för text 3">
            <a:extLst>
              <a:ext uri="{FF2B5EF4-FFF2-40B4-BE49-F238E27FC236}">
                <a16:creationId xmlns:a16="http://schemas.microsoft.com/office/drawing/2014/main" id="{37AB6C6D-2DFC-4562-84A8-98CCD748F00A}"/>
              </a:ext>
            </a:extLst>
          </p:cNvPr>
          <p:cNvSpPr>
            <a:spLocks noGrp="1"/>
          </p:cNvSpPr>
          <p:nvPr>
            <p:ph type="body" sz="quarter" idx="25" hasCustomPrompt="1"/>
          </p:nvPr>
        </p:nvSpPr>
        <p:spPr>
          <a:xfrm>
            <a:off x="7837358" y="4006225"/>
            <a:ext cx="4135014" cy="493457"/>
          </a:xfrm>
        </p:spPr>
        <p:txBody>
          <a:bodyPr anchor="b">
            <a:noAutofit/>
          </a:bodyPr>
          <a:lstStyle>
            <a:lvl1pPr marL="0" indent="0" algn="l">
              <a:buFontTx/>
              <a:buNone/>
              <a:defRPr sz="2000" cap="all" baseline="0">
                <a:solidFill>
                  <a:schemeClr val="accent5"/>
                </a:solidFill>
                <a:latin typeface="+mj-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NAMN</a:t>
            </a:r>
          </a:p>
        </p:txBody>
      </p:sp>
      <p:sp>
        <p:nvSpPr>
          <p:cNvPr id="41" name="Platshållare för text 3">
            <a:extLst>
              <a:ext uri="{FF2B5EF4-FFF2-40B4-BE49-F238E27FC236}">
                <a16:creationId xmlns:a16="http://schemas.microsoft.com/office/drawing/2014/main" id="{EDF5E6CE-6E97-4C51-8890-1DC697D03B4A}"/>
              </a:ext>
            </a:extLst>
          </p:cNvPr>
          <p:cNvSpPr>
            <a:spLocks noGrp="1"/>
          </p:cNvSpPr>
          <p:nvPr>
            <p:ph type="body" sz="quarter" idx="26" hasCustomPrompt="1"/>
          </p:nvPr>
        </p:nvSpPr>
        <p:spPr>
          <a:xfrm>
            <a:off x="7837358" y="4411710"/>
            <a:ext cx="3733569" cy="350407"/>
          </a:xfrm>
        </p:spPr>
        <p:txBody>
          <a:bodyPr anchor="b">
            <a:noAutofit/>
          </a:bodyPr>
          <a:lstStyle>
            <a:lvl1pPr marL="0" indent="0" algn="l">
              <a:buFontTx/>
              <a:buNone/>
              <a:defRPr sz="1600" i="1">
                <a:latin typeface="+mn-lt"/>
              </a:defRPr>
            </a:lvl1pPr>
            <a:lvl2pPr marL="457200" indent="0" algn="l">
              <a:buFontTx/>
              <a:buNone/>
              <a:defRPr sz="1600" i="1">
                <a:latin typeface="+mn-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ATT ÄNDRA TITEL</a:t>
            </a:r>
          </a:p>
        </p:txBody>
      </p:sp>
      <p:sp>
        <p:nvSpPr>
          <p:cNvPr id="42" name="Platshållare för text 3">
            <a:extLst>
              <a:ext uri="{FF2B5EF4-FFF2-40B4-BE49-F238E27FC236}">
                <a16:creationId xmlns:a16="http://schemas.microsoft.com/office/drawing/2014/main" id="{7BCD449A-8C54-4D4A-8FDA-7A29CDB84CFB}"/>
              </a:ext>
            </a:extLst>
          </p:cNvPr>
          <p:cNvSpPr>
            <a:spLocks noGrp="1"/>
          </p:cNvSpPr>
          <p:nvPr>
            <p:ph type="body" sz="quarter" idx="27" hasCustomPrompt="1"/>
          </p:nvPr>
        </p:nvSpPr>
        <p:spPr>
          <a:xfrm>
            <a:off x="8227192" y="5033338"/>
            <a:ext cx="3338746" cy="1017380"/>
          </a:xfrm>
        </p:spPr>
        <p:txBody>
          <a:bodyPr anchor="t">
            <a:noAutofit/>
          </a:bodyPr>
          <a:lstStyle>
            <a:lvl1pPr marL="0" indent="0" algn="l">
              <a:lnSpc>
                <a:spcPct val="100000"/>
              </a:lnSpc>
              <a:buFontTx/>
              <a:buNone/>
              <a:defRPr sz="1400" i="1">
                <a:latin typeface="+mn-lt"/>
              </a:defRPr>
            </a:lvl1pPr>
            <a:lvl2pPr marL="457200" indent="0">
              <a:buFontTx/>
              <a:buNone/>
              <a:defRPr sz="1600">
                <a:latin typeface="+mj-lt"/>
              </a:defRPr>
            </a:lvl2pPr>
            <a:lvl3pPr marL="914400" indent="0">
              <a:buFontTx/>
              <a:buNone/>
              <a:defRPr sz="1600">
                <a:latin typeface="+mj-lt"/>
              </a:defRPr>
            </a:lvl3pPr>
            <a:lvl4pPr marL="1371600" indent="0">
              <a:buFontTx/>
              <a:buNone/>
              <a:defRPr sz="1600">
                <a:latin typeface="+mj-lt"/>
              </a:defRPr>
            </a:lvl4pPr>
            <a:lvl5pPr marL="1828800" indent="0">
              <a:buFontTx/>
              <a:buNone/>
              <a:defRPr sz="1600">
                <a:latin typeface="+mj-lt"/>
              </a:defRPr>
            </a:lvl5pPr>
          </a:lstStyle>
          <a:p>
            <a:pPr lvl="0"/>
            <a:r>
              <a:rPr lang="sv-SE"/>
              <a:t>KLICKA HÄR FÖR MOBIL</a:t>
            </a:r>
          </a:p>
          <a:p>
            <a:pPr lvl="0"/>
            <a:r>
              <a:rPr lang="sv-SE"/>
              <a:t>E-POST</a:t>
            </a:r>
          </a:p>
          <a:p>
            <a:pPr lvl="0"/>
            <a:r>
              <a:rPr lang="sv-SE"/>
              <a:t>www.attitydikarlstad.se</a:t>
            </a:r>
          </a:p>
        </p:txBody>
      </p:sp>
    </p:spTree>
    <p:extLst>
      <p:ext uri="{BB962C8B-B14F-4D97-AF65-F5344CB8AC3E}">
        <p14:creationId xmlns:p14="http://schemas.microsoft.com/office/powerpoint/2010/main" val="321002984"/>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theme" Target="../theme/theme1.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226.xml"/><Relationship Id="rId13" Type="http://schemas.openxmlformats.org/officeDocument/2006/relationships/slideLayout" Target="../slideLayouts/slideLayout231.xml"/><Relationship Id="rId18" Type="http://schemas.openxmlformats.org/officeDocument/2006/relationships/slideLayout" Target="../slideLayouts/slideLayout236.xml"/><Relationship Id="rId3" Type="http://schemas.openxmlformats.org/officeDocument/2006/relationships/slideLayout" Target="../slideLayouts/slideLayout221.xml"/><Relationship Id="rId21" Type="http://schemas.openxmlformats.org/officeDocument/2006/relationships/slideLayout" Target="../slideLayouts/slideLayout239.xml"/><Relationship Id="rId7" Type="http://schemas.openxmlformats.org/officeDocument/2006/relationships/slideLayout" Target="../slideLayouts/slideLayout225.xml"/><Relationship Id="rId12" Type="http://schemas.openxmlformats.org/officeDocument/2006/relationships/slideLayout" Target="../slideLayouts/slideLayout230.xml"/><Relationship Id="rId17" Type="http://schemas.openxmlformats.org/officeDocument/2006/relationships/slideLayout" Target="../slideLayouts/slideLayout235.xml"/><Relationship Id="rId2" Type="http://schemas.openxmlformats.org/officeDocument/2006/relationships/slideLayout" Target="../slideLayouts/slideLayout220.xml"/><Relationship Id="rId16" Type="http://schemas.openxmlformats.org/officeDocument/2006/relationships/slideLayout" Target="../slideLayouts/slideLayout234.xml"/><Relationship Id="rId20" Type="http://schemas.openxmlformats.org/officeDocument/2006/relationships/slideLayout" Target="../slideLayouts/slideLayout238.xml"/><Relationship Id="rId1" Type="http://schemas.openxmlformats.org/officeDocument/2006/relationships/slideLayout" Target="../slideLayouts/slideLayout219.xml"/><Relationship Id="rId6" Type="http://schemas.openxmlformats.org/officeDocument/2006/relationships/slideLayout" Target="../slideLayouts/slideLayout224.xml"/><Relationship Id="rId11" Type="http://schemas.openxmlformats.org/officeDocument/2006/relationships/slideLayout" Target="../slideLayouts/slideLayout229.xml"/><Relationship Id="rId5" Type="http://schemas.openxmlformats.org/officeDocument/2006/relationships/slideLayout" Target="../slideLayouts/slideLayout223.xml"/><Relationship Id="rId15" Type="http://schemas.openxmlformats.org/officeDocument/2006/relationships/slideLayout" Target="../slideLayouts/slideLayout233.xml"/><Relationship Id="rId23" Type="http://schemas.openxmlformats.org/officeDocument/2006/relationships/theme" Target="../theme/theme10.xml"/><Relationship Id="rId10" Type="http://schemas.openxmlformats.org/officeDocument/2006/relationships/slideLayout" Target="../slideLayouts/slideLayout228.xml"/><Relationship Id="rId19" Type="http://schemas.openxmlformats.org/officeDocument/2006/relationships/slideLayout" Target="../slideLayouts/slideLayout237.xml"/><Relationship Id="rId4" Type="http://schemas.openxmlformats.org/officeDocument/2006/relationships/slideLayout" Target="../slideLayouts/slideLayout222.xml"/><Relationship Id="rId9" Type="http://schemas.openxmlformats.org/officeDocument/2006/relationships/slideLayout" Target="../slideLayouts/slideLayout227.xml"/><Relationship Id="rId14" Type="http://schemas.openxmlformats.org/officeDocument/2006/relationships/slideLayout" Target="../slideLayouts/slideLayout232.xml"/><Relationship Id="rId22" Type="http://schemas.openxmlformats.org/officeDocument/2006/relationships/slideLayout" Target="../slideLayouts/slideLayout24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248.xml"/><Relationship Id="rId13" Type="http://schemas.openxmlformats.org/officeDocument/2006/relationships/slideLayout" Target="../slideLayouts/slideLayout253.xml"/><Relationship Id="rId18" Type="http://schemas.openxmlformats.org/officeDocument/2006/relationships/slideLayout" Target="../slideLayouts/slideLayout258.xml"/><Relationship Id="rId3" Type="http://schemas.openxmlformats.org/officeDocument/2006/relationships/slideLayout" Target="../slideLayouts/slideLayout243.xml"/><Relationship Id="rId21" Type="http://schemas.openxmlformats.org/officeDocument/2006/relationships/slideLayout" Target="../slideLayouts/slideLayout261.xml"/><Relationship Id="rId7" Type="http://schemas.openxmlformats.org/officeDocument/2006/relationships/slideLayout" Target="../slideLayouts/slideLayout247.xml"/><Relationship Id="rId12" Type="http://schemas.openxmlformats.org/officeDocument/2006/relationships/slideLayout" Target="../slideLayouts/slideLayout252.xml"/><Relationship Id="rId17" Type="http://schemas.openxmlformats.org/officeDocument/2006/relationships/slideLayout" Target="../slideLayouts/slideLayout257.xml"/><Relationship Id="rId2" Type="http://schemas.openxmlformats.org/officeDocument/2006/relationships/slideLayout" Target="../slideLayouts/slideLayout242.xml"/><Relationship Id="rId16" Type="http://schemas.openxmlformats.org/officeDocument/2006/relationships/slideLayout" Target="../slideLayouts/slideLayout256.xml"/><Relationship Id="rId20" Type="http://schemas.openxmlformats.org/officeDocument/2006/relationships/slideLayout" Target="../slideLayouts/slideLayout260.xml"/><Relationship Id="rId1" Type="http://schemas.openxmlformats.org/officeDocument/2006/relationships/slideLayout" Target="../slideLayouts/slideLayout241.xml"/><Relationship Id="rId6" Type="http://schemas.openxmlformats.org/officeDocument/2006/relationships/slideLayout" Target="../slideLayouts/slideLayout246.xml"/><Relationship Id="rId11" Type="http://schemas.openxmlformats.org/officeDocument/2006/relationships/slideLayout" Target="../slideLayouts/slideLayout251.xml"/><Relationship Id="rId5" Type="http://schemas.openxmlformats.org/officeDocument/2006/relationships/slideLayout" Target="../slideLayouts/slideLayout245.xml"/><Relationship Id="rId15" Type="http://schemas.openxmlformats.org/officeDocument/2006/relationships/slideLayout" Target="../slideLayouts/slideLayout255.xml"/><Relationship Id="rId23" Type="http://schemas.openxmlformats.org/officeDocument/2006/relationships/theme" Target="../theme/theme11.xml"/><Relationship Id="rId10" Type="http://schemas.openxmlformats.org/officeDocument/2006/relationships/slideLayout" Target="../slideLayouts/slideLayout250.xml"/><Relationship Id="rId19" Type="http://schemas.openxmlformats.org/officeDocument/2006/relationships/slideLayout" Target="../slideLayouts/slideLayout259.xml"/><Relationship Id="rId4" Type="http://schemas.openxmlformats.org/officeDocument/2006/relationships/slideLayout" Target="../slideLayouts/slideLayout244.xml"/><Relationship Id="rId9" Type="http://schemas.openxmlformats.org/officeDocument/2006/relationships/slideLayout" Target="../slideLayouts/slideLayout249.xml"/><Relationship Id="rId14" Type="http://schemas.openxmlformats.org/officeDocument/2006/relationships/slideLayout" Target="../slideLayouts/slideLayout254.xml"/><Relationship Id="rId22" Type="http://schemas.openxmlformats.org/officeDocument/2006/relationships/slideLayout" Target="../slideLayouts/slideLayout26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70.xml"/><Relationship Id="rId13" Type="http://schemas.openxmlformats.org/officeDocument/2006/relationships/slideLayout" Target="../slideLayouts/slideLayout275.xml"/><Relationship Id="rId18" Type="http://schemas.openxmlformats.org/officeDocument/2006/relationships/slideLayout" Target="../slideLayouts/slideLayout280.xml"/><Relationship Id="rId3" Type="http://schemas.openxmlformats.org/officeDocument/2006/relationships/slideLayout" Target="../slideLayouts/slideLayout265.xml"/><Relationship Id="rId7" Type="http://schemas.openxmlformats.org/officeDocument/2006/relationships/slideLayout" Target="../slideLayouts/slideLayout269.xml"/><Relationship Id="rId12" Type="http://schemas.openxmlformats.org/officeDocument/2006/relationships/slideLayout" Target="../slideLayouts/slideLayout274.xml"/><Relationship Id="rId17" Type="http://schemas.openxmlformats.org/officeDocument/2006/relationships/slideLayout" Target="../slideLayouts/slideLayout279.xml"/><Relationship Id="rId2" Type="http://schemas.openxmlformats.org/officeDocument/2006/relationships/slideLayout" Target="../slideLayouts/slideLayout264.xml"/><Relationship Id="rId16" Type="http://schemas.openxmlformats.org/officeDocument/2006/relationships/slideLayout" Target="../slideLayouts/slideLayout278.xml"/><Relationship Id="rId20" Type="http://schemas.openxmlformats.org/officeDocument/2006/relationships/theme" Target="../theme/theme12.xml"/><Relationship Id="rId1" Type="http://schemas.openxmlformats.org/officeDocument/2006/relationships/slideLayout" Target="../slideLayouts/slideLayout263.xml"/><Relationship Id="rId6" Type="http://schemas.openxmlformats.org/officeDocument/2006/relationships/slideLayout" Target="../slideLayouts/slideLayout268.xml"/><Relationship Id="rId11" Type="http://schemas.openxmlformats.org/officeDocument/2006/relationships/slideLayout" Target="../slideLayouts/slideLayout273.xml"/><Relationship Id="rId5" Type="http://schemas.openxmlformats.org/officeDocument/2006/relationships/slideLayout" Target="../slideLayouts/slideLayout267.xml"/><Relationship Id="rId15" Type="http://schemas.openxmlformats.org/officeDocument/2006/relationships/slideLayout" Target="../slideLayouts/slideLayout277.xml"/><Relationship Id="rId10" Type="http://schemas.openxmlformats.org/officeDocument/2006/relationships/slideLayout" Target="../slideLayouts/slideLayout272.xml"/><Relationship Id="rId19" Type="http://schemas.openxmlformats.org/officeDocument/2006/relationships/slideLayout" Target="../slideLayouts/slideLayout281.xml"/><Relationship Id="rId4" Type="http://schemas.openxmlformats.org/officeDocument/2006/relationships/slideLayout" Target="../slideLayouts/slideLayout266.xml"/><Relationship Id="rId9" Type="http://schemas.openxmlformats.org/officeDocument/2006/relationships/slideLayout" Target="../slideLayouts/slideLayout271.xml"/><Relationship Id="rId14" Type="http://schemas.openxmlformats.org/officeDocument/2006/relationships/slideLayout" Target="../slideLayouts/slideLayout276.xml"/></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283.xml"/><Relationship Id="rId1" Type="http://schemas.openxmlformats.org/officeDocument/2006/relationships/slideLayout" Target="../slideLayouts/slideLayout282.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91.xml"/><Relationship Id="rId13" Type="http://schemas.openxmlformats.org/officeDocument/2006/relationships/slideLayout" Target="../slideLayouts/slideLayout296.xml"/><Relationship Id="rId18" Type="http://schemas.openxmlformats.org/officeDocument/2006/relationships/slideLayout" Target="../slideLayouts/slideLayout301.xml"/><Relationship Id="rId26" Type="http://schemas.openxmlformats.org/officeDocument/2006/relationships/slideLayout" Target="../slideLayouts/slideLayout309.xml"/><Relationship Id="rId3" Type="http://schemas.openxmlformats.org/officeDocument/2006/relationships/slideLayout" Target="../slideLayouts/slideLayout286.xml"/><Relationship Id="rId21" Type="http://schemas.openxmlformats.org/officeDocument/2006/relationships/slideLayout" Target="../slideLayouts/slideLayout304.xml"/><Relationship Id="rId7" Type="http://schemas.openxmlformats.org/officeDocument/2006/relationships/slideLayout" Target="../slideLayouts/slideLayout290.xml"/><Relationship Id="rId12" Type="http://schemas.openxmlformats.org/officeDocument/2006/relationships/slideLayout" Target="../slideLayouts/slideLayout295.xml"/><Relationship Id="rId17" Type="http://schemas.openxmlformats.org/officeDocument/2006/relationships/slideLayout" Target="../slideLayouts/slideLayout300.xml"/><Relationship Id="rId25" Type="http://schemas.openxmlformats.org/officeDocument/2006/relationships/slideLayout" Target="../slideLayouts/slideLayout308.xml"/><Relationship Id="rId2" Type="http://schemas.openxmlformats.org/officeDocument/2006/relationships/slideLayout" Target="../slideLayouts/slideLayout285.xml"/><Relationship Id="rId16" Type="http://schemas.openxmlformats.org/officeDocument/2006/relationships/slideLayout" Target="../slideLayouts/slideLayout299.xml"/><Relationship Id="rId20" Type="http://schemas.openxmlformats.org/officeDocument/2006/relationships/slideLayout" Target="../slideLayouts/slideLayout303.xml"/><Relationship Id="rId1" Type="http://schemas.openxmlformats.org/officeDocument/2006/relationships/slideLayout" Target="../slideLayouts/slideLayout284.xml"/><Relationship Id="rId6" Type="http://schemas.openxmlformats.org/officeDocument/2006/relationships/slideLayout" Target="../slideLayouts/slideLayout289.xml"/><Relationship Id="rId11" Type="http://schemas.openxmlformats.org/officeDocument/2006/relationships/slideLayout" Target="../slideLayouts/slideLayout294.xml"/><Relationship Id="rId24" Type="http://schemas.openxmlformats.org/officeDocument/2006/relationships/slideLayout" Target="../slideLayouts/slideLayout307.xml"/><Relationship Id="rId5" Type="http://schemas.openxmlformats.org/officeDocument/2006/relationships/slideLayout" Target="../slideLayouts/slideLayout288.xml"/><Relationship Id="rId15" Type="http://schemas.openxmlformats.org/officeDocument/2006/relationships/slideLayout" Target="../slideLayouts/slideLayout298.xml"/><Relationship Id="rId23" Type="http://schemas.openxmlformats.org/officeDocument/2006/relationships/slideLayout" Target="../slideLayouts/slideLayout306.xml"/><Relationship Id="rId28" Type="http://schemas.openxmlformats.org/officeDocument/2006/relationships/theme" Target="../theme/theme14.xml"/><Relationship Id="rId10" Type="http://schemas.openxmlformats.org/officeDocument/2006/relationships/slideLayout" Target="../slideLayouts/slideLayout293.xml"/><Relationship Id="rId19" Type="http://schemas.openxmlformats.org/officeDocument/2006/relationships/slideLayout" Target="../slideLayouts/slideLayout302.xml"/><Relationship Id="rId4" Type="http://schemas.openxmlformats.org/officeDocument/2006/relationships/slideLayout" Target="../slideLayouts/slideLayout287.xml"/><Relationship Id="rId9" Type="http://schemas.openxmlformats.org/officeDocument/2006/relationships/slideLayout" Target="../slideLayouts/slideLayout292.xml"/><Relationship Id="rId14" Type="http://schemas.openxmlformats.org/officeDocument/2006/relationships/slideLayout" Target="../slideLayouts/slideLayout297.xml"/><Relationship Id="rId22" Type="http://schemas.openxmlformats.org/officeDocument/2006/relationships/slideLayout" Target="../slideLayouts/slideLayout305.xml"/><Relationship Id="rId27" Type="http://schemas.openxmlformats.org/officeDocument/2006/relationships/slideLayout" Target="../slideLayouts/slideLayout31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50.xml"/><Relationship Id="rId3" Type="http://schemas.openxmlformats.org/officeDocument/2006/relationships/slideLayout" Target="../slideLayouts/slideLayout45.xml"/><Relationship Id="rId7" Type="http://schemas.openxmlformats.org/officeDocument/2006/relationships/slideLayout" Target="../slideLayouts/slideLayout49.xml"/><Relationship Id="rId2" Type="http://schemas.openxmlformats.org/officeDocument/2006/relationships/slideLayout" Target="../slideLayouts/slideLayout44.xml"/><Relationship Id="rId1" Type="http://schemas.openxmlformats.org/officeDocument/2006/relationships/slideLayout" Target="../slideLayouts/slideLayout43.xml"/><Relationship Id="rId6" Type="http://schemas.openxmlformats.org/officeDocument/2006/relationships/slideLayout" Target="../slideLayouts/slideLayout48.xml"/><Relationship Id="rId5" Type="http://schemas.openxmlformats.org/officeDocument/2006/relationships/slideLayout" Target="../slideLayouts/slideLayout47.xml"/><Relationship Id="rId4" Type="http://schemas.openxmlformats.org/officeDocument/2006/relationships/slideLayout" Target="../slideLayouts/slideLayout46.xml"/><Relationship Id="rId9"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slideLayout" Target="../slideLayouts/slideLayout63.xml"/><Relationship Id="rId18" Type="http://schemas.openxmlformats.org/officeDocument/2006/relationships/slideLayout" Target="../slideLayouts/slideLayout68.xml"/><Relationship Id="rId26" Type="http://schemas.openxmlformats.org/officeDocument/2006/relationships/theme" Target="../theme/theme3.xml"/><Relationship Id="rId3" Type="http://schemas.openxmlformats.org/officeDocument/2006/relationships/slideLayout" Target="../slideLayouts/slideLayout53.xml"/><Relationship Id="rId21" Type="http://schemas.openxmlformats.org/officeDocument/2006/relationships/slideLayout" Target="../slideLayouts/slideLayout71.xml"/><Relationship Id="rId7" Type="http://schemas.openxmlformats.org/officeDocument/2006/relationships/slideLayout" Target="../slideLayouts/slideLayout57.xml"/><Relationship Id="rId12" Type="http://schemas.openxmlformats.org/officeDocument/2006/relationships/slideLayout" Target="../slideLayouts/slideLayout62.xml"/><Relationship Id="rId17" Type="http://schemas.openxmlformats.org/officeDocument/2006/relationships/slideLayout" Target="../slideLayouts/slideLayout67.xml"/><Relationship Id="rId25" Type="http://schemas.openxmlformats.org/officeDocument/2006/relationships/slideLayout" Target="../slideLayouts/slideLayout75.xml"/><Relationship Id="rId2" Type="http://schemas.openxmlformats.org/officeDocument/2006/relationships/slideLayout" Target="../slideLayouts/slideLayout52.xml"/><Relationship Id="rId16" Type="http://schemas.openxmlformats.org/officeDocument/2006/relationships/slideLayout" Target="../slideLayouts/slideLayout66.xml"/><Relationship Id="rId20" Type="http://schemas.openxmlformats.org/officeDocument/2006/relationships/slideLayout" Target="../slideLayouts/slideLayout70.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24" Type="http://schemas.openxmlformats.org/officeDocument/2006/relationships/slideLayout" Target="../slideLayouts/slideLayout74.xml"/><Relationship Id="rId5" Type="http://schemas.openxmlformats.org/officeDocument/2006/relationships/slideLayout" Target="../slideLayouts/slideLayout55.xml"/><Relationship Id="rId15" Type="http://schemas.openxmlformats.org/officeDocument/2006/relationships/slideLayout" Target="../slideLayouts/slideLayout65.xml"/><Relationship Id="rId23" Type="http://schemas.openxmlformats.org/officeDocument/2006/relationships/slideLayout" Target="../slideLayouts/slideLayout73.xml"/><Relationship Id="rId10" Type="http://schemas.openxmlformats.org/officeDocument/2006/relationships/slideLayout" Target="../slideLayouts/slideLayout60.xml"/><Relationship Id="rId19" Type="http://schemas.openxmlformats.org/officeDocument/2006/relationships/slideLayout" Target="../slideLayouts/slideLayout69.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slideLayout" Target="../slideLayouts/slideLayout64.xml"/><Relationship Id="rId22" Type="http://schemas.openxmlformats.org/officeDocument/2006/relationships/slideLayout" Target="../slideLayouts/slideLayout7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3.xml"/><Relationship Id="rId13" Type="http://schemas.openxmlformats.org/officeDocument/2006/relationships/slideLayout" Target="../slideLayouts/slideLayout88.xml"/><Relationship Id="rId18" Type="http://schemas.openxmlformats.org/officeDocument/2006/relationships/slideLayout" Target="../slideLayouts/slideLayout93.xml"/><Relationship Id="rId26" Type="http://schemas.openxmlformats.org/officeDocument/2006/relationships/slideLayout" Target="../slideLayouts/slideLayout101.xml"/><Relationship Id="rId3" Type="http://schemas.openxmlformats.org/officeDocument/2006/relationships/slideLayout" Target="../slideLayouts/slideLayout78.xml"/><Relationship Id="rId21" Type="http://schemas.openxmlformats.org/officeDocument/2006/relationships/slideLayout" Target="../slideLayouts/slideLayout96.xml"/><Relationship Id="rId7" Type="http://schemas.openxmlformats.org/officeDocument/2006/relationships/slideLayout" Target="../slideLayouts/slideLayout82.xml"/><Relationship Id="rId12" Type="http://schemas.openxmlformats.org/officeDocument/2006/relationships/slideLayout" Target="../slideLayouts/slideLayout87.xml"/><Relationship Id="rId17" Type="http://schemas.openxmlformats.org/officeDocument/2006/relationships/slideLayout" Target="../slideLayouts/slideLayout92.xml"/><Relationship Id="rId25" Type="http://schemas.openxmlformats.org/officeDocument/2006/relationships/slideLayout" Target="../slideLayouts/slideLayout100.xml"/><Relationship Id="rId2" Type="http://schemas.openxmlformats.org/officeDocument/2006/relationships/slideLayout" Target="../slideLayouts/slideLayout77.xml"/><Relationship Id="rId16" Type="http://schemas.openxmlformats.org/officeDocument/2006/relationships/slideLayout" Target="../slideLayouts/slideLayout91.xml"/><Relationship Id="rId20" Type="http://schemas.openxmlformats.org/officeDocument/2006/relationships/slideLayout" Target="../slideLayouts/slideLayout95.xml"/><Relationship Id="rId1" Type="http://schemas.openxmlformats.org/officeDocument/2006/relationships/slideLayout" Target="../slideLayouts/slideLayout76.xml"/><Relationship Id="rId6" Type="http://schemas.openxmlformats.org/officeDocument/2006/relationships/slideLayout" Target="../slideLayouts/slideLayout81.xml"/><Relationship Id="rId11" Type="http://schemas.openxmlformats.org/officeDocument/2006/relationships/slideLayout" Target="../slideLayouts/slideLayout86.xml"/><Relationship Id="rId24" Type="http://schemas.openxmlformats.org/officeDocument/2006/relationships/slideLayout" Target="../slideLayouts/slideLayout99.xml"/><Relationship Id="rId5" Type="http://schemas.openxmlformats.org/officeDocument/2006/relationships/slideLayout" Target="../slideLayouts/slideLayout80.xml"/><Relationship Id="rId15" Type="http://schemas.openxmlformats.org/officeDocument/2006/relationships/slideLayout" Target="../slideLayouts/slideLayout90.xml"/><Relationship Id="rId23" Type="http://schemas.openxmlformats.org/officeDocument/2006/relationships/slideLayout" Target="../slideLayouts/slideLayout98.xml"/><Relationship Id="rId10" Type="http://schemas.openxmlformats.org/officeDocument/2006/relationships/slideLayout" Target="../slideLayouts/slideLayout85.xml"/><Relationship Id="rId19" Type="http://schemas.openxmlformats.org/officeDocument/2006/relationships/slideLayout" Target="../slideLayouts/slideLayout94.xml"/><Relationship Id="rId4" Type="http://schemas.openxmlformats.org/officeDocument/2006/relationships/slideLayout" Target="../slideLayouts/slideLayout79.xml"/><Relationship Id="rId9" Type="http://schemas.openxmlformats.org/officeDocument/2006/relationships/slideLayout" Target="../slideLayouts/slideLayout84.xml"/><Relationship Id="rId14" Type="http://schemas.openxmlformats.org/officeDocument/2006/relationships/slideLayout" Target="../slideLayouts/slideLayout89.xml"/><Relationship Id="rId22" Type="http://schemas.openxmlformats.org/officeDocument/2006/relationships/slideLayout" Target="../slideLayouts/slideLayout97.xml"/><Relationship Id="rId27"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09.xml"/><Relationship Id="rId13" Type="http://schemas.openxmlformats.org/officeDocument/2006/relationships/slideLayout" Target="../slideLayouts/slideLayout114.xml"/><Relationship Id="rId18" Type="http://schemas.openxmlformats.org/officeDocument/2006/relationships/slideLayout" Target="../slideLayouts/slideLayout119.xml"/><Relationship Id="rId26" Type="http://schemas.openxmlformats.org/officeDocument/2006/relationships/slideLayout" Target="../slideLayouts/slideLayout127.xml"/><Relationship Id="rId3" Type="http://schemas.openxmlformats.org/officeDocument/2006/relationships/slideLayout" Target="../slideLayouts/slideLayout104.xml"/><Relationship Id="rId21" Type="http://schemas.openxmlformats.org/officeDocument/2006/relationships/slideLayout" Target="../slideLayouts/slideLayout122.xml"/><Relationship Id="rId7" Type="http://schemas.openxmlformats.org/officeDocument/2006/relationships/slideLayout" Target="../slideLayouts/slideLayout108.xml"/><Relationship Id="rId12" Type="http://schemas.openxmlformats.org/officeDocument/2006/relationships/slideLayout" Target="../slideLayouts/slideLayout113.xml"/><Relationship Id="rId17" Type="http://schemas.openxmlformats.org/officeDocument/2006/relationships/slideLayout" Target="../slideLayouts/slideLayout118.xml"/><Relationship Id="rId25" Type="http://schemas.openxmlformats.org/officeDocument/2006/relationships/slideLayout" Target="../slideLayouts/slideLayout126.xml"/><Relationship Id="rId2" Type="http://schemas.openxmlformats.org/officeDocument/2006/relationships/slideLayout" Target="../slideLayouts/slideLayout103.xml"/><Relationship Id="rId16" Type="http://schemas.openxmlformats.org/officeDocument/2006/relationships/slideLayout" Target="../slideLayouts/slideLayout117.xml"/><Relationship Id="rId20" Type="http://schemas.openxmlformats.org/officeDocument/2006/relationships/slideLayout" Target="../slideLayouts/slideLayout121.xml"/><Relationship Id="rId29" Type="http://schemas.openxmlformats.org/officeDocument/2006/relationships/theme" Target="../theme/theme5.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24" Type="http://schemas.openxmlformats.org/officeDocument/2006/relationships/slideLayout" Target="../slideLayouts/slideLayout125.xml"/><Relationship Id="rId5" Type="http://schemas.openxmlformats.org/officeDocument/2006/relationships/slideLayout" Target="../slideLayouts/slideLayout106.xml"/><Relationship Id="rId15" Type="http://schemas.openxmlformats.org/officeDocument/2006/relationships/slideLayout" Target="../slideLayouts/slideLayout116.xml"/><Relationship Id="rId23" Type="http://schemas.openxmlformats.org/officeDocument/2006/relationships/slideLayout" Target="../slideLayouts/slideLayout124.xml"/><Relationship Id="rId28" Type="http://schemas.openxmlformats.org/officeDocument/2006/relationships/slideLayout" Target="../slideLayouts/slideLayout129.xml"/><Relationship Id="rId10" Type="http://schemas.openxmlformats.org/officeDocument/2006/relationships/slideLayout" Target="../slideLayouts/slideLayout111.xml"/><Relationship Id="rId19" Type="http://schemas.openxmlformats.org/officeDocument/2006/relationships/slideLayout" Target="../slideLayouts/slideLayout120.xml"/><Relationship Id="rId4" Type="http://schemas.openxmlformats.org/officeDocument/2006/relationships/slideLayout" Target="../slideLayouts/slideLayout105.xml"/><Relationship Id="rId9" Type="http://schemas.openxmlformats.org/officeDocument/2006/relationships/slideLayout" Target="../slideLayouts/slideLayout110.xml"/><Relationship Id="rId14" Type="http://schemas.openxmlformats.org/officeDocument/2006/relationships/slideLayout" Target="../slideLayouts/slideLayout115.xml"/><Relationship Id="rId22" Type="http://schemas.openxmlformats.org/officeDocument/2006/relationships/slideLayout" Target="../slideLayouts/slideLayout123.xml"/><Relationship Id="rId27" Type="http://schemas.openxmlformats.org/officeDocument/2006/relationships/slideLayout" Target="../slideLayouts/slideLayout12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37.xml"/><Relationship Id="rId13" Type="http://schemas.openxmlformats.org/officeDocument/2006/relationships/slideLayout" Target="../slideLayouts/slideLayout142.xml"/><Relationship Id="rId18" Type="http://schemas.openxmlformats.org/officeDocument/2006/relationships/slideLayout" Target="../slideLayouts/slideLayout147.xml"/><Relationship Id="rId3" Type="http://schemas.openxmlformats.org/officeDocument/2006/relationships/slideLayout" Target="../slideLayouts/slideLayout132.xml"/><Relationship Id="rId21" Type="http://schemas.openxmlformats.org/officeDocument/2006/relationships/slideLayout" Target="../slideLayouts/slideLayout150.xml"/><Relationship Id="rId7" Type="http://schemas.openxmlformats.org/officeDocument/2006/relationships/slideLayout" Target="../slideLayouts/slideLayout136.xml"/><Relationship Id="rId12" Type="http://schemas.openxmlformats.org/officeDocument/2006/relationships/slideLayout" Target="../slideLayouts/slideLayout141.xml"/><Relationship Id="rId17" Type="http://schemas.openxmlformats.org/officeDocument/2006/relationships/slideLayout" Target="../slideLayouts/slideLayout146.xml"/><Relationship Id="rId2" Type="http://schemas.openxmlformats.org/officeDocument/2006/relationships/slideLayout" Target="../slideLayouts/slideLayout131.xml"/><Relationship Id="rId16" Type="http://schemas.openxmlformats.org/officeDocument/2006/relationships/slideLayout" Target="../slideLayouts/slideLayout145.xml"/><Relationship Id="rId20" Type="http://schemas.openxmlformats.org/officeDocument/2006/relationships/slideLayout" Target="../slideLayouts/slideLayout149.xml"/><Relationship Id="rId1" Type="http://schemas.openxmlformats.org/officeDocument/2006/relationships/slideLayout" Target="../slideLayouts/slideLayout130.xml"/><Relationship Id="rId6" Type="http://schemas.openxmlformats.org/officeDocument/2006/relationships/slideLayout" Target="../slideLayouts/slideLayout135.xml"/><Relationship Id="rId11" Type="http://schemas.openxmlformats.org/officeDocument/2006/relationships/slideLayout" Target="../slideLayouts/slideLayout140.xml"/><Relationship Id="rId24" Type="http://schemas.openxmlformats.org/officeDocument/2006/relationships/theme" Target="../theme/theme6.xml"/><Relationship Id="rId5" Type="http://schemas.openxmlformats.org/officeDocument/2006/relationships/slideLayout" Target="../slideLayouts/slideLayout134.xml"/><Relationship Id="rId15" Type="http://schemas.openxmlformats.org/officeDocument/2006/relationships/slideLayout" Target="../slideLayouts/slideLayout144.xml"/><Relationship Id="rId23" Type="http://schemas.openxmlformats.org/officeDocument/2006/relationships/slideLayout" Target="../slideLayouts/slideLayout152.xml"/><Relationship Id="rId10" Type="http://schemas.openxmlformats.org/officeDocument/2006/relationships/slideLayout" Target="../slideLayouts/slideLayout139.xml"/><Relationship Id="rId19" Type="http://schemas.openxmlformats.org/officeDocument/2006/relationships/slideLayout" Target="../slideLayouts/slideLayout148.xml"/><Relationship Id="rId4" Type="http://schemas.openxmlformats.org/officeDocument/2006/relationships/slideLayout" Target="../slideLayouts/slideLayout133.xml"/><Relationship Id="rId9" Type="http://schemas.openxmlformats.org/officeDocument/2006/relationships/slideLayout" Target="../slideLayouts/slideLayout138.xml"/><Relationship Id="rId14" Type="http://schemas.openxmlformats.org/officeDocument/2006/relationships/slideLayout" Target="../slideLayouts/slideLayout143.xml"/><Relationship Id="rId22" Type="http://schemas.openxmlformats.org/officeDocument/2006/relationships/slideLayout" Target="../slideLayouts/slideLayout151.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60.xml"/><Relationship Id="rId13" Type="http://schemas.openxmlformats.org/officeDocument/2006/relationships/slideLayout" Target="../slideLayouts/slideLayout165.xml"/><Relationship Id="rId18" Type="http://schemas.openxmlformats.org/officeDocument/2006/relationships/slideLayout" Target="../slideLayouts/slideLayout170.xml"/><Relationship Id="rId3" Type="http://schemas.openxmlformats.org/officeDocument/2006/relationships/slideLayout" Target="../slideLayouts/slideLayout155.xml"/><Relationship Id="rId21" Type="http://schemas.openxmlformats.org/officeDocument/2006/relationships/slideLayout" Target="../slideLayouts/slideLayout173.xml"/><Relationship Id="rId7" Type="http://schemas.openxmlformats.org/officeDocument/2006/relationships/slideLayout" Target="../slideLayouts/slideLayout159.xml"/><Relationship Id="rId12" Type="http://schemas.openxmlformats.org/officeDocument/2006/relationships/slideLayout" Target="../slideLayouts/slideLayout164.xml"/><Relationship Id="rId17" Type="http://schemas.openxmlformats.org/officeDocument/2006/relationships/slideLayout" Target="../slideLayouts/slideLayout169.xml"/><Relationship Id="rId2" Type="http://schemas.openxmlformats.org/officeDocument/2006/relationships/slideLayout" Target="../slideLayouts/slideLayout154.xml"/><Relationship Id="rId16" Type="http://schemas.openxmlformats.org/officeDocument/2006/relationships/slideLayout" Target="../slideLayouts/slideLayout168.xml"/><Relationship Id="rId20" Type="http://schemas.openxmlformats.org/officeDocument/2006/relationships/slideLayout" Target="../slideLayouts/slideLayout172.xml"/><Relationship Id="rId1" Type="http://schemas.openxmlformats.org/officeDocument/2006/relationships/slideLayout" Target="../slideLayouts/slideLayout153.xml"/><Relationship Id="rId6" Type="http://schemas.openxmlformats.org/officeDocument/2006/relationships/slideLayout" Target="../slideLayouts/slideLayout158.xml"/><Relationship Id="rId11" Type="http://schemas.openxmlformats.org/officeDocument/2006/relationships/slideLayout" Target="../slideLayouts/slideLayout163.xml"/><Relationship Id="rId5" Type="http://schemas.openxmlformats.org/officeDocument/2006/relationships/slideLayout" Target="../slideLayouts/slideLayout157.xml"/><Relationship Id="rId15" Type="http://schemas.openxmlformats.org/officeDocument/2006/relationships/slideLayout" Target="../slideLayouts/slideLayout167.xml"/><Relationship Id="rId23" Type="http://schemas.openxmlformats.org/officeDocument/2006/relationships/theme" Target="../theme/theme7.xml"/><Relationship Id="rId10" Type="http://schemas.openxmlformats.org/officeDocument/2006/relationships/slideLayout" Target="../slideLayouts/slideLayout162.xml"/><Relationship Id="rId19" Type="http://schemas.openxmlformats.org/officeDocument/2006/relationships/slideLayout" Target="../slideLayouts/slideLayout171.xml"/><Relationship Id="rId4" Type="http://schemas.openxmlformats.org/officeDocument/2006/relationships/slideLayout" Target="../slideLayouts/slideLayout156.xml"/><Relationship Id="rId9" Type="http://schemas.openxmlformats.org/officeDocument/2006/relationships/slideLayout" Target="../slideLayouts/slideLayout161.xml"/><Relationship Id="rId14" Type="http://schemas.openxmlformats.org/officeDocument/2006/relationships/slideLayout" Target="../slideLayouts/slideLayout166.xml"/><Relationship Id="rId22" Type="http://schemas.openxmlformats.org/officeDocument/2006/relationships/slideLayout" Target="../slideLayouts/slideLayout174.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82.xml"/><Relationship Id="rId13" Type="http://schemas.openxmlformats.org/officeDocument/2006/relationships/slideLayout" Target="../slideLayouts/slideLayout187.xml"/><Relationship Id="rId18" Type="http://schemas.openxmlformats.org/officeDocument/2006/relationships/slideLayout" Target="../slideLayouts/slideLayout192.xml"/><Relationship Id="rId3" Type="http://schemas.openxmlformats.org/officeDocument/2006/relationships/slideLayout" Target="../slideLayouts/slideLayout177.xml"/><Relationship Id="rId21" Type="http://schemas.openxmlformats.org/officeDocument/2006/relationships/slideLayout" Target="../slideLayouts/slideLayout195.xml"/><Relationship Id="rId7" Type="http://schemas.openxmlformats.org/officeDocument/2006/relationships/slideLayout" Target="../slideLayouts/slideLayout181.xml"/><Relationship Id="rId12" Type="http://schemas.openxmlformats.org/officeDocument/2006/relationships/slideLayout" Target="../slideLayouts/slideLayout186.xml"/><Relationship Id="rId17" Type="http://schemas.openxmlformats.org/officeDocument/2006/relationships/slideLayout" Target="../slideLayouts/slideLayout191.xml"/><Relationship Id="rId2" Type="http://schemas.openxmlformats.org/officeDocument/2006/relationships/slideLayout" Target="../slideLayouts/slideLayout176.xml"/><Relationship Id="rId16" Type="http://schemas.openxmlformats.org/officeDocument/2006/relationships/slideLayout" Target="../slideLayouts/slideLayout190.xml"/><Relationship Id="rId20" Type="http://schemas.openxmlformats.org/officeDocument/2006/relationships/slideLayout" Target="../slideLayouts/slideLayout194.xml"/><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5" Type="http://schemas.openxmlformats.org/officeDocument/2006/relationships/slideLayout" Target="../slideLayouts/slideLayout189.xml"/><Relationship Id="rId23" Type="http://schemas.openxmlformats.org/officeDocument/2006/relationships/theme" Target="../theme/theme8.xml"/><Relationship Id="rId10" Type="http://schemas.openxmlformats.org/officeDocument/2006/relationships/slideLayout" Target="../slideLayouts/slideLayout184.xml"/><Relationship Id="rId19" Type="http://schemas.openxmlformats.org/officeDocument/2006/relationships/slideLayout" Target="../slideLayouts/slideLayout193.xml"/><Relationship Id="rId4" Type="http://schemas.openxmlformats.org/officeDocument/2006/relationships/slideLayout" Target="../slideLayouts/slideLayout178.xml"/><Relationship Id="rId9" Type="http://schemas.openxmlformats.org/officeDocument/2006/relationships/slideLayout" Target="../slideLayouts/slideLayout183.xml"/><Relationship Id="rId14" Type="http://schemas.openxmlformats.org/officeDocument/2006/relationships/slideLayout" Target="../slideLayouts/slideLayout188.xml"/><Relationship Id="rId22" Type="http://schemas.openxmlformats.org/officeDocument/2006/relationships/slideLayout" Target="../slideLayouts/slideLayout19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04.xml"/><Relationship Id="rId13" Type="http://schemas.openxmlformats.org/officeDocument/2006/relationships/slideLayout" Target="../slideLayouts/slideLayout209.xml"/><Relationship Id="rId18" Type="http://schemas.openxmlformats.org/officeDocument/2006/relationships/slideLayout" Target="../slideLayouts/slideLayout214.xml"/><Relationship Id="rId3" Type="http://schemas.openxmlformats.org/officeDocument/2006/relationships/slideLayout" Target="../slideLayouts/slideLayout199.xml"/><Relationship Id="rId21" Type="http://schemas.openxmlformats.org/officeDocument/2006/relationships/slideLayout" Target="../slideLayouts/slideLayout217.xml"/><Relationship Id="rId7" Type="http://schemas.openxmlformats.org/officeDocument/2006/relationships/slideLayout" Target="../slideLayouts/slideLayout203.xml"/><Relationship Id="rId12" Type="http://schemas.openxmlformats.org/officeDocument/2006/relationships/slideLayout" Target="../slideLayouts/slideLayout208.xml"/><Relationship Id="rId17" Type="http://schemas.openxmlformats.org/officeDocument/2006/relationships/slideLayout" Target="../slideLayouts/slideLayout213.xml"/><Relationship Id="rId2" Type="http://schemas.openxmlformats.org/officeDocument/2006/relationships/slideLayout" Target="../slideLayouts/slideLayout198.xml"/><Relationship Id="rId16" Type="http://schemas.openxmlformats.org/officeDocument/2006/relationships/slideLayout" Target="../slideLayouts/slideLayout212.xml"/><Relationship Id="rId20" Type="http://schemas.openxmlformats.org/officeDocument/2006/relationships/slideLayout" Target="../slideLayouts/slideLayout216.xml"/><Relationship Id="rId1" Type="http://schemas.openxmlformats.org/officeDocument/2006/relationships/slideLayout" Target="../slideLayouts/slideLayout197.xml"/><Relationship Id="rId6" Type="http://schemas.openxmlformats.org/officeDocument/2006/relationships/slideLayout" Target="../slideLayouts/slideLayout202.xml"/><Relationship Id="rId11" Type="http://schemas.openxmlformats.org/officeDocument/2006/relationships/slideLayout" Target="../slideLayouts/slideLayout207.xml"/><Relationship Id="rId5" Type="http://schemas.openxmlformats.org/officeDocument/2006/relationships/slideLayout" Target="../slideLayouts/slideLayout201.xml"/><Relationship Id="rId15" Type="http://schemas.openxmlformats.org/officeDocument/2006/relationships/slideLayout" Target="../slideLayouts/slideLayout211.xml"/><Relationship Id="rId23" Type="http://schemas.openxmlformats.org/officeDocument/2006/relationships/theme" Target="../theme/theme9.xml"/><Relationship Id="rId10" Type="http://schemas.openxmlformats.org/officeDocument/2006/relationships/slideLayout" Target="../slideLayouts/slideLayout206.xml"/><Relationship Id="rId19" Type="http://schemas.openxmlformats.org/officeDocument/2006/relationships/slideLayout" Target="../slideLayouts/slideLayout215.xml"/><Relationship Id="rId4" Type="http://schemas.openxmlformats.org/officeDocument/2006/relationships/slideLayout" Target="../slideLayouts/slideLayout200.xml"/><Relationship Id="rId9" Type="http://schemas.openxmlformats.org/officeDocument/2006/relationships/slideLayout" Target="../slideLayouts/slideLayout205.xml"/><Relationship Id="rId14" Type="http://schemas.openxmlformats.org/officeDocument/2006/relationships/slideLayout" Target="../slideLayouts/slideLayout210.xml"/><Relationship Id="rId22" Type="http://schemas.openxmlformats.org/officeDocument/2006/relationships/slideLayout" Target="../slideLayouts/slideLayout21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Platshållare för rubrik 1">
            <a:extLst>
              <a:ext uri="{FF2B5EF4-FFF2-40B4-BE49-F238E27FC236}">
                <a16:creationId xmlns:a16="http://schemas.microsoft.com/office/drawing/2014/main" id="{B5DE4907-5A8F-B64A-B068-EF04A16F317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sv-SE"/>
              <a:t>Klicka här för att ändra mall för rubrikformat</a:t>
            </a:r>
          </a:p>
        </p:txBody>
      </p:sp>
      <p:sp>
        <p:nvSpPr>
          <p:cNvPr id="3" name="Platshållare för text 2">
            <a:extLst>
              <a:ext uri="{FF2B5EF4-FFF2-40B4-BE49-F238E27FC236}">
                <a16:creationId xmlns:a16="http://schemas.microsoft.com/office/drawing/2014/main" id="{0BB0F620-E6AC-5141-AD07-89213368D78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a:extLst>
              <a:ext uri="{FF2B5EF4-FFF2-40B4-BE49-F238E27FC236}">
                <a16:creationId xmlns:a16="http://schemas.microsoft.com/office/drawing/2014/main" id="{96948D78-41C0-2B42-B79B-AF5AB89E8B6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15320B73-2573-CA48-8C89-31490898302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8F94D094-BB08-4D47-BB1D-B9BD74F9A67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891562564"/>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2" r:id="rId3"/>
    <p:sldLayoutId id="2147483673" r:id="rId4"/>
    <p:sldLayoutId id="2147483674" r:id="rId5"/>
    <p:sldLayoutId id="2147483668" r:id="rId6"/>
    <p:sldLayoutId id="2147483708" r:id="rId7"/>
    <p:sldLayoutId id="2147483945" r:id="rId8"/>
    <p:sldLayoutId id="2147483946" r:id="rId9"/>
    <p:sldLayoutId id="2147483947" r:id="rId10"/>
    <p:sldLayoutId id="2147483948" r:id="rId11"/>
    <p:sldLayoutId id="2147483949" r:id="rId12"/>
    <p:sldLayoutId id="2147483675" r:id="rId13"/>
    <p:sldLayoutId id="2147483676" r:id="rId14"/>
    <p:sldLayoutId id="2147483677" r:id="rId15"/>
    <p:sldLayoutId id="2147483678" r:id="rId16"/>
    <p:sldLayoutId id="2147483679" r:id="rId17"/>
    <p:sldLayoutId id="2147483680" r:id="rId18"/>
    <p:sldLayoutId id="2147483681" r:id="rId19"/>
    <p:sldLayoutId id="2147483896" r:id="rId20"/>
    <p:sldLayoutId id="2147483682" r:id="rId21"/>
    <p:sldLayoutId id="2147483683" r:id="rId22"/>
    <p:sldLayoutId id="2147483685" r:id="rId23"/>
    <p:sldLayoutId id="2147483686" r:id="rId24"/>
    <p:sldLayoutId id="2147483687" r:id="rId25"/>
    <p:sldLayoutId id="2147483689" r:id="rId26"/>
    <p:sldLayoutId id="2147483688" r:id="rId27"/>
    <p:sldLayoutId id="2147483690" r:id="rId28"/>
    <p:sldLayoutId id="2147483691" r:id="rId29"/>
    <p:sldLayoutId id="2147483692" r:id="rId30"/>
    <p:sldLayoutId id="2147483693" r:id="rId31"/>
    <p:sldLayoutId id="2147483694" r:id="rId32"/>
    <p:sldLayoutId id="2147483697" r:id="rId33"/>
    <p:sldLayoutId id="2147483698" r:id="rId34"/>
    <p:sldLayoutId id="2147483952" r:id="rId35"/>
    <p:sldLayoutId id="2147483953" r:id="rId36"/>
    <p:sldLayoutId id="2147483954" r:id="rId37"/>
    <p:sldLayoutId id="2147483955" r:id="rId38"/>
    <p:sldLayoutId id="2147483956" r:id="rId39"/>
    <p:sldLayoutId id="2147483957" r:id="rId40"/>
    <p:sldLayoutId id="2147483695" r:id="rId41"/>
    <p:sldLayoutId id="2147483951" r:id="rId42"/>
  </p:sldLayoutIdLst>
  <p:txStyles>
    <p:titleStyle>
      <a:lvl1pPr algn="l" defTabSz="914400" rtl="0" eaLnBrk="1" latinLnBrk="0" hangingPunct="1">
        <a:lnSpc>
          <a:spcPct val="90000"/>
        </a:lnSpc>
        <a:spcBef>
          <a:spcPct val="0"/>
        </a:spcBef>
        <a:buNone/>
        <a:defRPr sz="4400"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Platshållare för rubrik 1">
            <a:extLst>
              <a:ext uri="{FF2B5EF4-FFF2-40B4-BE49-F238E27FC236}">
                <a16:creationId xmlns:a16="http://schemas.microsoft.com/office/drawing/2014/main" id="{B5DE4907-5A8F-B64A-B068-EF04A16F317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sv-SE"/>
              <a:t>Klicka här för att ändra mall för rubrikformat</a:t>
            </a:r>
          </a:p>
        </p:txBody>
      </p:sp>
      <p:sp>
        <p:nvSpPr>
          <p:cNvPr id="3" name="Platshållare för text 2">
            <a:extLst>
              <a:ext uri="{FF2B5EF4-FFF2-40B4-BE49-F238E27FC236}">
                <a16:creationId xmlns:a16="http://schemas.microsoft.com/office/drawing/2014/main" id="{0BB0F620-E6AC-5141-AD07-89213368D78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a:extLst>
              <a:ext uri="{FF2B5EF4-FFF2-40B4-BE49-F238E27FC236}">
                <a16:creationId xmlns:a16="http://schemas.microsoft.com/office/drawing/2014/main" id="{96948D78-41C0-2B42-B79B-AF5AB89E8B6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15320B73-2573-CA48-8C89-31490898302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8F94D094-BB08-4D47-BB1D-B9BD74F9A67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1927518953"/>
      </p:ext>
    </p:extLst>
  </p:cSld>
  <p:clrMap bg1="lt1" tx1="dk1" bg2="lt2" tx2="dk2" accent1="accent1" accent2="accent2" accent3="accent3" accent4="accent4" accent5="accent5" accent6="accent6" hlink="hlink" folHlink="folHlink"/>
  <p:sldLayoutIdLst>
    <p:sldLayoutId id="2147483854" r:id="rId1"/>
    <p:sldLayoutId id="2147483855" r:id="rId2"/>
    <p:sldLayoutId id="2147483856" r:id="rId3"/>
    <p:sldLayoutId id="2147483857" r:id="rId4"/>
    <p:sldLayoutId id="2147483858" r:id="rId5"/>
    <p:sldLayoutId id="2147483859" r:id="rId6"/>
    <p:sldLayoutId id="2147484026" r:id="rId7"/>
    <p:sldLayoutId id="2147483860" r:id="rId8"/>
    <p:sldLayoutId id="2147483861" r:id="rId9"/>
    <p:sldLayoutId id="2147483862" r:id="rId10"/>
    <p:sldLayoutId id="2147483863" r:id="rId11"/>
    <p:sldLayoutId id="2147483864" r:id="rId12"/>
    <p:sldLayoutId id="2147483865" r:id="rId13"/>
    <p:sldLayoutId id="2147484025" r:id="rId14"/>
    <p:sldLayoutId id="2147483866" r:id="rId15"/>
    <p:sldLayoutId id="2147483867" r:id="rId16"/>
    <p:sldLayoutId id="2147483868" r:id="rId17"/>
    <p:sldLayoutId id="2147483869" r:id="rId18"/>
    <p:sldLayoutId id="2147483870" r:id="rId19"/>
    <p:sldLayoutId id="2147483871" r:id="rId20"/>
    <p:sldLayoutId id="2147484024" r:id="rId21"/>
    <p:sldLayoutId id="2147483905" r:id="rId22"/>
  </p:sldLayoutIdLst>
  <p:txStyles>
    <p:titleStyle>
      <a:lvl1pPr algn="l" defTabSz="914400" rtl="0" eaLnBrk="1" latinLnBrk="0" hangingPunct="1">
        <a:lnSpc>
          <a:spcPct val="90000"/>
        </a:lnSpc>
        <a:spcBef>
          <a:spcPct val="0"/>
        </a:spcBef>
        <a:buNone/>
        <a:defRPr sz="4400"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Platshållare för rubrik 1">
            <a:extLst>
              <a:ext uri="{FF2B5EF4-FFF2-40B4-BE49-F238E27FC236}">
                <a16:creationId xmlns:a16="http://schemas.microsoft.com/office/drawing/2014/main" id="{B5DE4907-5A8F-B64A-B068-EF04A16F317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sv-SE"/>
              <a:t>Klicka här för att ändra mall för rubrikformat</a:t>
            </a:r>
          </a:p>
        </p:txBody>
      </p:sp>
      <p:sp>
        <p:nvSpPr>
          <p:cNvPr id="3" name="Platshållare för text 2">
            <a:extLst>
              <a:ext uri="{FF2B5EF4-FFF2-40B4-BE49-F238E27FC236}">
                <a16:creationId xmlns:a16="http://schemas.microsoft.com/office/drawing/2014/main" id="{0BB0F620-E6AC-5141-AD07-89213368D78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a:extLst>
              <a:ext uri="{FF2B5EF4-FFF2-40B4-BE49-F238E27FC236}">
                <a16:creationId xmlns:a16="http://schemas.microsoft.com/office/drawing/2014/main" id="{96948D78-41C0-2B42-B79B-AF5AB89E8B6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15320B73-2573-CA48-8C89-31490898302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8F94D094-BB08-4D47-BB1D-B9BD74F9A67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1203316657"/>
      </p:ext>
    </p:extLst>
  </p:cSld>
  <p:clrMap bg1="lt1" tx1="dk1" bg2="lt2" tx2="dk2" accent1="accent1" accent2="accent2" accent3="accent3" accent4="accent4" accent5="accent5" accent6="accent6" hlink="hlink" folHlink="folHlink"/>
  <p:sldLayoutIdLst>
    <p:sldLayoutId id="2147484002" r:id="rId1"/>
    <p:sldLayoutId id="2147484003" r:id="rId2"/>
    <p:sldLayoutId id="2147484004" r:id="rId3"/>
    <p:sldLayoutId id="2147484005" r:id="rId4"/>
    <p:sldLayoutId id="2147484006" r:id="rId5"/>
    <p:sldLayoutId id="2147484007" r:id="rId6"/>
    <p:sldLayoutId id="2147484021" r:id="rId7"/>
    <p:sldLayoutId id="2147484008" r:id="rId8"/>
    <p:sldLayoutId id="2147484009" r:id="rId9"/>
    <p:sldLayoutId id="2147484010" r:id="rId10"/>
    <p:sldLayoutId id="2147484011" r:id="rId11"/>
    <p:sldLayoutId id="2147484012" r:id="rId12"/>
    <p:sldLayoutId id="2147484013" r:id="rId13"/>
    <p:sldLayoutId id="2147484022" r:id="rId14"/>
    <p:sldLayoutId id="2147484014" r:id="rId15"/>
    <p:sldLayoutId id="2147484015" r:id="rId16"/>
    <p:sldLayoutId id="2147484016" r:id="rId17"/>
    <p:sldLayoutId id="2147484017" r:id="rId18"/>
    <p:sldLayoutId id="2147484018" r:id="rId19"/>
    <p:sldLayoutId id="2147484019" r:id="rId20"/>
    <p:sldLayoutId id="2147484023" r:id="rId21"/>
    <p:sldLayoutId id="2147484020" r:id="rId22"/>
  </p:sldLayoutIdLst>
  <p:txStyles>
    <p:titleStyle>
      <a:lvl1pPr algn="l" defTabSz="914400" rtl="0" eaLnBrk="1" latinLnBrk="0" hangingPunct="1">
        <a:lnSpc>
          <a:spcPct val="90000"/>
        </a:lnSpc>
        <a:spcBef>
          <a:spcPct val="0"/>
        </a:spcBef>
        <a:buNone/>
        <a:defRPr sz="4400"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Platshållare för rubrik 1">
            <a:extLst>
              <a:ext uri="{FF2B5EF4-FFF2-40B4-BE49-F238E27FC236}">
                <a16:creationId xmlns:a16="http://schemas.microsoft.com/office/drawing/2014/main" id="{B5DE4907-5A8F-B64A-B068-EF04A16F317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sv-SE"/>
              <a:t>Klicka här för att ändra mall för rubrikformat</a:t>
            </a:r>
          </a:p>
        </p:txBody>
      </p:sp>
      <p:sp>
        <p:nvSpPr>
          <p:cNvPr id="3" name="Platshållare för text 2">
            <a:extLst>
              <a:ext uri="{FF2B5EF4-FFF2-40B4-BE49-F238E27FC236}">
                <a16:creationId xmlns:a16="http://schemas.microsoft.com/office/drawing/2014/main" id="{0BB0F620-E6AC-5141-AD07-89213368D78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a:extLst>
              <a:ext uri="{FF2B5EF4-FFF2-40B4-BE49-F238E27FC236}">
                <a16:creationId xmlns:a16="http://schemas.microsoft.com/office/drawing/2014/main" id="{96948D78-41C0-2B42-B79B-AF5AB89E8B6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15320B73-2573-CA48-8C89-31490898302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8F94D094-BB08-4D47-BB1D-B9BD74F9A67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2952106363"/>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7" r:id="rId4"/>
    <p:sldLayoutId id="2147483893" r:id="rId5"/>
    <p:sldLayoutId id="2147483878" r:id="rId6"/>
    <p:sldLayoutId id="2147483879" r:id="rId7"/>
    <p:sldLayoutId id="2147483880" r:id="rId8"/>
    <p:sldLayoutId id="2147483881" r:id="rId9"/>
    <p:sldLayoutId id="2147483882" r:id="rId10"/>
    <p:sldLayoutId id="2147483883" r:id="rId11"/>
    <p:sldLayoutId id="2147483884" r:id="rId12"/>
    <p:sldLayoutId id="2147483885" r:id="rId13"/>
    <p:sldLayoutId id="2147483886" r:id="rId14"/>
    <p:sldLayoutId id="2147483887" r:id="rId15"/>
    <p:sldLayoutId id="2147483888" r:id="rId16"/>
    <p:sldLayoutId id="2147483889" r:id="rId17"/>
    <p:sldLayoutId id="2147483890" r:id="rId18"/>
    <p:sldLayoutId id="2147483906" r:id="rId19"/>
  </p:sldLayoutIdLst>
  <p:txStyles>
    <p:titleStyle>
      <a:lvl1pPr algn="l" defTabSz="914400" rtl="0" eaLnBrk="1" latinLnBrk="0" hangingPunct="1">
        <a:lnSpc>
          <a:spcPct val="90000"/>
        </a:lnSpc>
        <a:spcBef>
          <a:spcPct val="0"/>
        </a:spcBef>
        <a:buNone/>
        <a:defRPr sz="4400"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Platshållare för rubrik 1">
            <a:extLst>
              <a:ext uri="{FF2B5EF4-FFF2-40B4-BE49-F238E27FC236}">
                <a16:creationId xmlns:a16="http://schemas.microsoft.com/office/drawing/2014/main" id="{B5DE4907-5A8F-B64A-B068-EF04A16F317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sv-SE"/>
              <a:t>Klicka här för att ändra mall för rubrikformat</a:t>
            </a:r>
          </a:p>
        </p:txBody>
      </p:sp>
      <p:sp>
        <p:nvSpPr>
          <p:cNvPr id="3" name="Platshållare för text 2">
            <a:extLst>
              <a:ext uri="{FF2B5EF4-FFF2-40B4-BE49-F238E27FC236}">
                <a16:creationId xmlns:a16="http://schemas.microsoft.com/office/drawing/2014/main" id="{0BB0F620-E6AC-5141-AD07-89213368D78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a:extLst>
              <a:ext uri="{FF2B5EF4-FFF2-40B4-BE49-F238E27FC236}">
                <a16:creationId xmlns:a16="http://schemas.microsoft.com/office/drawing/2014/main" id="{96948D78-41C0-2B42-B79B-AF5AB89E8B6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15320B73-2573-CA48-8C89-31490898302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8F94D094-BB08-4D47-BB1D-B9BD74F9A67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4181172231"/>
      </p:ext>
    </p:extLst>
  </p:cSld>
  <p:clrMap bg1="lt1" tx1="dk1" bg2="lt2" tx2="dk2" accent1="accent1" accent2="accent2" accent3="accent3" accent4="accent4" accent5="accent5" accent6="accent6" hlink="hlink" folHlink="folHlink"/>
  <p:sldLayoutIdLst>
    <p:sldLayoutId id="2147483810" r:id="rId1"/>
    <p:sldLayoutId id="2147483811" r:id="rId2"/>
  </p:sldLayoutIdLst>
  <p:txStyles>
    <p:titleStyle>
      <a:lvl1pPr algn="l" defTabSz="914400" rtl="0" eaLnBrk="1" latinLnBrk="0" hangingPunct="1">
        <a:lnSpc>
          <a:spcPct val="90000"/>
        </a:lnSpc>
        <a:spcBef>
          <a:spcPct val="0"/>
        </a:spcBef>
        <a:buNone/>
        <a:defRPr sz="4400"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Platshållare för rubrik 1">
            <a:extLst>
              <a:ext uri="{FF2B5EF4-FFF2-40B4-BE49-F238E27FC236}">
                <a16:creationId xmlns:a16="http://schemas.microsoft.com/office/drawing/2014/main" id="{B5DE4907-5A8F-B64A-B068-EF04A16F317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sv-SE"/>
              <a:t>Klicka här för att ändra mall för rubrikformat</a:t>
            </a:r>
          </a:p>
        </p:txBody>
      </p:sp>
      <p:sp>
        <p:nvSpPr>
          <p:cNvPr id="3" name="Platshållare för text 2">
            <a:extLst>
              <a:ext uri="{FF2B5EF4-FFF2-40B4-BE49-F238E27FC236}">
                <a16:creationId xmlns:a16="http://schemas.microsoft.com/office/drawing/2014/main" id="{0BB0F620-E6AC-5141-AD07-89213368D78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a:extLst>
              <a:ext uri="{FF2B5EF4-FFF2-40B4-BE49-F238E27FC236}">
                <a16:creationId xmlns:a16="http://schemas.microsoft.com/office/drawing/2014/main" id="{96948D78-41C0-2B42-B79B-AF5AB89E8B6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15320B73-2573-CA48-8C89-31490898302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8F94D094-BB08-4D47-BB1D-B9BD74F9A67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2496215975"/>
      </p:ext>
    </p:extLst>
  </p:cSld>
  <p:clrMap bg1="lt1" tx1="dk1" bg2="lt2" tx2="dk2" accent1="accent1" accent2="accent2" accent3="accent3" accent4="accent4" accent5="accent5" accent6="accent6" hlink="hlink" folHlink="folHlink"/>
  <p:sldLayoutIdLst>
    <p:sldLayoutId id="2147484048" r:id="rId1"/>
    <p:sldLayoutId id="2147484049" r:id="rId2"/>
    <p:sldLayoutId id="2147484050" r:id="rId3"/>
    <p:sldLayoutId id="2147484051" r:id="rId4"/>
    <p:sldLayoutId id="2147484052" r:id="rId5"/>
    <p:sldLayoutId id="2147484053" r:id="rId6"/>
    <p:sldLayoutId id="2147484054" r:id="rId7"/>
    <p:sldLayoutId id="2147484055" r:id="rId8"/>
    <p:sldLayoutId id="2147484056" r:id="rId9"/>
    <p:sldLayoutId id="2147484057" r:id="rId10"/>
    <p:sldLayoutId id="2147484058" r:id="rId11"/>
    <p:sldLayoutId id="2147484059" r:id="rId12"/>
    <p:sldLayoutId id="2147484060" r:id="rId13"/>
    <p:sldLayoutId id="2147484061" r:id="rId14"/>
    <p:sldLayoutId id="2147484062" r:id="rId15"/>
    <p:sldLayoutId id="2147484063" r:id="rId16"/>
    <p:sldLayoutId id="2147484064" r:id="rId17"/>
    <p:sldLayoutId id="2147484065" r:id="rId18"/>
    <p:sldLayoutId id="2147484066" r:id="rId19"/>
    <p:sldLayoutId id="2147484067" r:id="rId20"/>
    <p:sldLayoutId id="2147484068" r:id="rId21"/>
    <p:sldLayoutId id="2147484069" r:id="rId22"/>
    <p:sldLayoutId id="2147484070" r:id="rId23"/>
    <p:sldLayoutId id="2147484071" r:id="rId24"/>
    <p:sldLayoutId id="2147484072" r:id="rId25"/>
    <p:sldLayoutId id="2147484073" r:id="rId26"/>
    <p:sldLayoutId id="2147484074" r:id="rId27"/>
  </p:sldLayoutIdLst>
  <p:txStyles>
    <p:titleStyle>
      <a:lvl1pPr algn="l" defTabSz="914400" rtl="0" eaLnBrk="1" latinLnBrk="0" hangingPunct="1">
        <a:lnSpc>
          <a:spcPct val="90000"/>
        </a:lnSpc>
        <a:spcBef>
          <a:spcPct val="0"/>
        </a:spcBef>
        <a:buNone/>
        <a:defRPr sz="4400"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Platshållare för rubrik 1">
            <a:extLst>
              <a:ext uri="{FF2B5EF4-FFF2-40B4-BE49-F238E27FC236}">
                <a16:creationId xmlns:a16="http://schemas.microsoft.com/office/drawing/2014/main" id="{F4216B38-8124-E44B-A4BF-7535E2B2A717}"/>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sv-SE"/>
              <a:t>KLICKA HÄR FÖR ATT ÄNDRA MALL FÖR RUBRIKFORMAT</a:t>
            </a:r>
          </a:p>
        </p:txBody>
      </p:sp>
      <p:sp>
        <p:nvSpPr>
          <p:cNvPr id="3" name="Platshållare för text 2">
            <a:extLst>
              <a:ext uri="{FF2B5EF4-FFF2-40B4-BE49-F238E27FC236}">
                <a16:creationId xmlns:a16="http://schemas.microsoft.com/office/drawing/2014/main" id="{AB9DBF4D-15CF-1941-9F58-EB1A2DAA277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a:extLst>
              <a:ext uri="{FF2B5EF4-FFF2-40B4-BE49-F238E27FC236}">
                <a16:creationId xmlns:a16="http://schemas.microsoft.com/office/drawing/2014/main" id="{2A943CF5-57C1-8C4D-A15E-971C687D805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83B36C51-5841-DE41-AEE8-D0F1038B2FAC}"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D3377611-3EED-5B40-A63B-0D4155EE1C7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D79A06EB-4B8A-DD45-AF99-C2547CAE207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4ECE435A-6DF5-7941-898C-08DA68618E38}"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2987379459"/>
      </p:ext>
    </p:extLst>
  </p:cSld>
  <p:clrMap bg1="lt1" tx1="dk1" bg2="lt2" tx2="dk2" accent1="accent1" accent2="accent2" accent3="accent3" accent4="accent4" accent5="accent5" accent6="accent6" hlink="hlink" folHlink="folHlink"/>
  <p:sldLayoutIdLst>
    <p:sldLayoutId id="2147483701" r:id="rId1"/>
    <p:sldLayoutId id="2147483702" r:id="rId2"/>
    <p:sldLayoutId id="2147483703" r:id="rId3"/>
    <p:sldLayoutId id="2147483704" r:id="rId4"/>
    <p:sldLayoutId id="2147483705" r:id="rId5"/>
    <p:sldLayoutId id="2147483706" r:id="rId6"/>
    <p:sldLayoutId id="2147483962" r:id="rId7"/>
    <p:sldLayoutId id="2147484045" r:id="rId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Platshållare för rubrik 1">
            <a:extLst>
              <a:ext uri="{FF2B5EF4-FFF2-40B4-BE49-F238E27FC236}">
                <a16:creationId xmlns:a16="http://schemas.microsoft.com/office/drawing/2014/main" id="{B5DE4907-5A8F-B64A-B068-EF04A16F317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sv-SE"/>
              <a:t>Klicka här för att ändra mall för rubrikformat</a:t>
            </a:r>
          </a:p>
        </p:txBody>
      </p:sp>
      <p:sp>
        <p:nvSpPr>
          <p:cNvPr id="3" name="Platshållare för text 2">
            <a:extLst>
              <a:ext uri="{FF2B5EF4-FFF2-40B4-BE49-F238E27FC236}">
                <a16:creationId xmlns:a16="http://schemas.microsoft.com/office/drawing/2014/main" id="{0BB0F620-E6AC-5141-AD07-89213368D78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a:extLst>
              <a:ext uri="{FF2B5EF4-FFF2-40B4-BE49-F238E27FC236}">
                <a16:creationId xmlns:a16="http://schemas.microsoft.com/office/drawing/2014/main" id="{96948D78-41C0-2B42-B79B-AF5AB89E8B6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15320B73-2573-CA48-8C89-31490898302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8F94D094-BB08-4D47-BB1D-B9BD74F9A67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1446358313"/>
      </p:ext>
    </p:extLst>
  </p:cSld>
  <p:clrMap bg1="lt1" tx1="dk1" bg2="lt2" tx2="dk2" accent1="accent1" accent2="accent2" accent3="accent3" accent4="accent4" accent5="accent5" accent6="accent6" hlink="hlink" folHlink="folHlink"/>
  <p:sldLayoutIdLst>
    <p:sldLayoutId id="2147483711" r:id="rId1"/>
    <p:sldLayoutId id="2147483926" r:id="rId2"/>
    <p:sldLayoutId id="2147483927" r:id="rId3"/>
    <p:sldLayoutId id="2147483925" r:id="rId4"/>
    <p:sldLayoutId id="2147483712" r:id="rId5"/>
    <p:sldLayoutId id="2147483713" r:id="rId6"/>
    <p:sldLayoutId id="2147483715" r:id="rId7"/>
    <p:sldLayoutId id="2147483743" r:id="rId8"/>
    <p:sldLayoutId id="2147483745" r:id="rId9"/>
    <p:sldLayoutId id="2147483959" r:id="rId10"/>
    <p:sldLayoutId id="2147483717" r:id="rId11"/>
    <p:sldLayoutId id="2147483897" r:id="rId12"/>
    <p:sldLayoutId id="2147483718" r:id="rId13"/>
    <p:sldLayoutId id="2147483714" r:id="rId14"/>
    <p:sldLayoutId id="2147483720" r:id="rId15"/>
    <p:sldLayoutId id="2147483719" r:id="rId16"/>
    <p:sldLayoutId id="2147483748" r:id="rId17"/>
    <p:sldLayoutId id="2147483749" r:id="rId18"/>
    <p:sldLayoutId id="2147483724" r:id="rId19"/>
    <p:sldLayoutId id="2147483723" r:id="rId20"/>
    <p:sldLayoutId id="2147483777" r:id="rId21"/>
    <p:sldLayoutId id="2147484043" r:id="rId22"/>
    <p:sldLayoutId id="2147484044" r:id="rId23"/>
    <p:sldLayoutId id="2147483938" r:id="rId24"/>
    <p:sldLayoutId id="2147483963" r:id="rId25"/>
  </p:sldLayoutIdLst>
  <p:txStyles>
    <p:titleStyle>
      <a:lvl1pPr algn="l" defTabSz="914400" rtl="0" eaLnBrk="1" latinLnBrk="0" hangingPunct="1">
        <a:lnSpc>
          <a:spcPct val="90000"/>
        </a:lnSpc>
        <a:spcBef>
          <a:spcPct val="0"/>
        </a:spcBef>
        <a:buNone/>
        <a:defRPr sz="4400"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Platshållare för rubrik 1">
            <a:extLst>
              <a:ext uri="{FF2B5EF4-FFF2-40B4-BE49-F238E27FC236}">
                <a16:creationId xmlns:a16="http://schemas.microsoft.com/office/drawing/2014/main" id="{B5DE4907-5A8F-B64A-B068-EF04A16F317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sv-SE"/>
              <a:t>Klicka här för att ändra mall för rubrikformat</a:t>
            </a:r>
          </a:p>
        </p:txBody>
      </p:sp>
      <p:sp>
        <p:nvSpPr>
          <p:cNvPr id="3" name="Platshållare för text 2">
            <a:extLst>
              <a:ext uri="{FF2B5EF4-FFF2-40B4-BE49-F238E27FC236}">
                <a16:creationId xmlns:a16="http://schemas.microsoft.com/office/drawing/2014/main" id="{0BB0F620-E6AC-5141-AD07-89213368D78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a:extLst>
              <a:ext uri="{FF2B5EF4-FFF2-40B4-BE49-F238E27FC236}">
                <a16:creationId xmlns:a16="http://schemas.microsoft.com/office/drawing/2014/main" id="{96948D78-41C0-2B42-B79B-AF5AB89E8B6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15320B73-2573-CA48-8C89-31490898302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8F94D094-BB08-4D47-BB1D-B9BD74F9A67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2566103633"/>
      </p:ext>
    </p:extLst>
  </p:cSld>
  <p:clrMap bg1="lt1" tx1="dk1" bg2="lt2" tx2="dk2" accent1="accent1" accent2="accent2" accent3="accent3" accent4="accent4" accent5="accent5" accent6="accent6" hlink="hlink" folHlink="folHlink"/>
  <p:sldLayoutIdLst>
    <p:sldLayoutId id="2147483726" r:id="rId1"/>
    <p:sldLayoutId id="2147483929" r:id="rId2"/>
    <p:sldLayoutId id="2147483930" r:id="rId3"/>
    <p:sldLayoutId id="2147483931" r:id="rId4"/>
    <p:sldLayoutId id="2147483932" r:id="rId5"/>
    <p:sldLayoutId id="2147483727" r:id="rId6"/>
    <p:sldLayoutId id="2147483728" r:id="rId7"/>
    <p:sldLayoutId id="2147483730" r:id="rId8"/>
    <p:sldLayoutId id="2147483746" r:id="rId9"/>
    <p:sldLayoutId id="2147483747" r:id="rId10"/>
    <p:sldLayoutId id="2147483960" r:id="rId11"/>
    <p:sldLayoutId id="2147483732" r:id="rId12"/>
    <p:sldLayoutId id="2147483898" r:id="rId13"/>
    <p:sldLayoutId id="2147483733" r:id="rId14"/>
    <p:sldLayoutId id="2147483729" r:id="rId15"/>
    <p:sldLayoutId id="2147483734" r:id="rId16"/>
    <p:sldLayoutId id="2147483735" r:id="rId17"/>
    <p:sldLayoutId id="2147483741" r:id="rId18"/>
    <p:sldLayoutId id="2147483742" r:id="rId19"/>
    <p:sldLayoutId id="2147483740" r:id="rId20"/>
    <p:sldLayoutId id="2147483738" r:id="rId21"/>
    <p:sldLayoutId id="2147483776" r:id="rId22"/>
    <p:sldLayoutId id="2147484041" r:id="rId23"/>
    <p:sldLayoutId id="2147484042" r:id="rId24"/>
    <p:sldLayoutId id="2147483943" r:id="rId25"/>
    <p:sldLayoutId id="2147483965" r:id="rId26"/>
  </p:sldLayoutIdLst>
  <p:txStyles>
    <p:titleStyle>
      <a:lvl1pPr algn="l" defTabSz="914400" rtl="0" eaLnBrk="1" latinLnBrk="0" hangingPunct="1">
        <a:lnSpc>
          <a:spcPct val="90000"/>
        </a:lnSpc>
        <a:spcBef>
          <a:spcPct val="0"/>
        </a:spcBef>
        <a:buNone/>
        <a:defRPr sz="4400"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Platshållare för rubrik 1">
            <a:extLst>
              <a:ext uri="{FF2B5EF4-FFF2-40B4-BE49-F238E27FC236}">
                <a16:creationId xmlns:a16="http://schemas.microsoft.com/office/drawing/2014/main" id="{B5DE4907-5A8F-B64A-B068-EF04A16F317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sv-SE"/>
              <a:t>Klicka här för att ändra mall för rubrikformat</a:t>
            </a:r>
          </a:p>
        </p:txBody>
      </p:sp>
      <p:sp>
        <p:nvSpPr>
          <p:cNvPr id="3" name="Platshållare för text 2">
            <a:extLst>
              <a:ext uri="{FF2B5EF4-FFF2-40B4-BE49-F238E27FC236}">
                <a16:creationId xmlns:a16="http://schemas.microsoft.com/office/drawing/2014/main" id="{0BB0F620-E6AC-5141-AD07-89213368D78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a:extLst>
              <a:ext uri="{FF2B5EF4-FFF2-40B4-BE49-F238E27FC236}">
                <a16:creationId xmlns:a16="http://schemas.microsoft.com/office/drawing/2014/main" id="{96948D78-41C0-2B42-B79B-AF5AB89E8B6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15320B73-2573-CA48-8C89-31490898302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8F94D094-BB08-4D47-BB1D-B9BD74F9A67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4080754585"/>
      </p:ext>
    </p:extLst>
  </p:cSld>
  <p:clrMap bg1="lt1" tx1="dk1" bg2="lt2" tx2="dk2" accent1="accent1" accent2="accent2" accent3="accent3" accent4="accent4" accent5="accent5" accent6="accent6" hlink="hlink" folHlink="folHlink"/>
  <p:sldLayoutIdLst>
    <p:sldLayoutId id="2147483752" r:id="rId1"/>
    <p:sldLayoutId id="2147483933" r:id="rId2"/>
    <p:sldLayoutId id="2147483934" r:id="rId3"/>
    <p:sldLayoutId id="2147483935" r:id="rId4"/>
    <p:sldLayoutId id="2147483936" r:id="rId5"/>
    <p:sldLayoutId id="2147483753" r:id="rId6"/>
    <p:sldLayoutId id="2147483766" r:id="rId7"/>
    <p:sldLayoutId id="2147483961" r:id="rId8"/>
    <p:sldLayoutId id="2147483755" r:id="rId9"/>
    <p:sldLayoutId id="2147483895" r:id="rId10"/>
    <p:sldLayoutId id="2147483899" r:id="rId11"/>
    <p:sldLayoutId id="2147483767" r:id="rId12"/>
    <p:sldLayoutId id="2147483768" r:id="rId13"/>
    <p:sldLayoutId id="2147483758" r:id="rId14"/>
    <p:sldLayoutId id="2147483759" r:id="rId15"/>
    <p:sldLayoutId id="2147483756" r:id="rId16"/>
    <p:sldLayoutId id="2147483772" r:id="rId17"/>
    <p:sldLayoutId id="2147483760" r:id="rId18"/>
    <p:sldLayoutId id="2147483770" r:id="rId19"/>
    <p:sldLayoutId id="2147483771" r:id="rId20"/>
    <p:sldLayoutId id="2147483769" r:id="rId21"/>
    <p:sldLayoutId id="2147483775" r:id="rId22"/>
    <p:sldLayoutId id="2147483764" r:id="rId23"/>
    <p:sldLayoutId id="2147484039" r:id="rId24"/>
    <p:sldLayoutId id="2147484040" r:id="rId25"/>
    <p:sldLayoutId id="2147483944" r:id="rId26"/>
    <p:sldLayoutId id="2147483966" r:id="rId27"/>
    <p:sldLayoutId id="2147484046" r:id="rId28"/>
  </p:sldLayoutIdLst>
  <p:txStyles>
    <p:titleStyle>
      <a:lvl1pPr algn="l" defTabSz="914400" rtl="0" eaLnBrk="1" latinLnBrk="0" hangingPunct="1">
        <a:lnSpc>
          <a:spcPct val="90000"/>
        </a:lnSpc>
        <a:spcBef>
          <a:spcPct val="0"/>
        </a:spcBef>
        <a:buNone/>
        <a:defRPr sz="4400"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Platshållare för rubrik 1">
            <a:extLst>
              <a:ext uri="{FF2B5EF4-FFF2-40B4-BE49-F238E27FC236}">
                <a16:creationId xmlns:a16="http://schemas.microsoft.com/office/drawing/2014/main" id="{B5DE4907-5A8F-B64A-B068-EF04A16F317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sv-SE"/>
              <a:t>Klicka här för att ändra mall för rubrikformat</a:t>
            </a:r>
          </a:p>
        </p:txBody>
      </p:sp>
      <p:sp>
        <p:nvSpPr>
          <p:cNvPr id="3" name="Platshållare för text 2">
            <a:extLst>
              <a:ext uri="{FF2B5EF4-FFF2-40B4-BE49-F238E27FC236}">
                <a16:creationId xmlns:a16="http://schemas.microsoft.com/office/drawing/2014/main" id="{0BB0F620-E6AC-5141-AD07-89213368D78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a:extLst>
              <a:ext uri="{FF2B5EF4-FFF2-40B4-BE49-F238E27FC236}">
                <a16:creationId xmlns:a16="http://schemas.microsoft.com/office/drawing/2014/main" id="{96948D78-41C0-2B42-B79B-AF5AB89E8B6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15320B73-2573-CA48-8C89-31490898302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8F94D094-BB08-4D47-BB1D-B9BD74F9A67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3767092425"/>
      </p:ext>
    </p:extLst>
  </p:cSld>
  <p:clrMap bg1="lt1" tx1="dk1" bg2="lt2" tx2="dk2" accent1="accent1" accent2="accent2" accent3="accent3" accent4="accent4" accent5="accent5" accent6="accent6" hlink="hlink" folHlink="folHlink"/>
  <p:sldLayoutIdLst>
    <p:sldLayoutId id="2147483778" r:id="rId1"/>
    <p:sldLayoutId id="2147483774" r:id="rId2"/>
    <p:sldLayoutId id="2147483779" r:id="rId3"/>
    <p:sldLayoutId id="2147483780" r:id="rId4"/>
    <p:sldLayoutId id="2147483781" r:id="rId5"/>
    <p:sldLayoutId id="2147483782" r:id="rId6"/>
    <p:sldLayoutId id="2147484038" r:id="rId7"/>
    <p:sldLayoutId id="2147483783" r:id="rId8"/>
    <p:sldLayoutId id="2147483941" r:id="rId9"/>
    <p:sldLayoutId id="2147483785" r:id="rId10"/>
    <p:sldLayoutId id="2147483786" r:id="rId11"/>
    <p:sldLayoutId id="2147483787" r:id="rId12"/>
    <p:sldLayoutId id="2147483789" r:id="rId13"/>
    <p:sldLayoutId id="2147484037" r:id="rId14"/>
    <p:sldLayoutId id="2147483790" r:id="rId15"/>
    <p:sldLayoutId id="2147483791" r:id="rId16"/>
    <p:sldLayoutId id="2147483792" r:id="rId17"/>
    <p:sldLayoutId id="2147483793" r:id="rId18"/>
    <p:sldLayoutId id="2147483794" r:id="rId19"/>
    <p:sldLayoutId id="2147483795" r:id="rId20"/>
    <p:sldLayoutId id="2147484036" r:id="rId21"/>
    <p:sldLayoutId id="2147483942" r:id="rId22"/>
    <p:sldLayoutId id="2147483950" r:id="rId23"/>
  </p:sldLayoutIdLst>
  <p:txStyles>
    <p:titleStyle>
      <a:lvl1pPr algn="l" defTabSz="914400" rtl="0" eaLnBrk="1" latinLnBrk="0" hangingPunct="1">
        <a:lnSpc>
          <a:spcPct val="90000"/>
        </a:lnSpc>
        <a:spcBef>
          <a:spcPct val="0"/>
        </a:spcBef>
        <a:buNone/>
        <a:defRPr sz="4400"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3" name="Platshållare för text 2">
            <a:extLst>
              <a:ext uri="{FF2B5EF4-FFF2-40B4-BE49-F238E27FC236}">
                <a16:creationId xmlns:a16="http://schemas.microsoft.com/office/drawing/2014/main" id="{0BB0F620-E6AC-5141-AD07-89213368D78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a:extLst>
              <a:ext uri="{FF2B5EF4-FFF2-40B4-BE49-F238E27FC236}">
                <a16:creationId xmlns:a16="http://schemas.microsoft.com/office/drawing/2014/main" id="{96948D78-41C0-2B42-B79B-AF5AB89E8B6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15320B73-2573-CA48-8C89-31490898302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8F94D094-BB08-4D47-BB1D-B9BD74F9A67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2976187896"/>
      </p:ext>
    </p:extLst>
  </p:cSld>
  <p:clrMap bg1="lt1" tx1="dk1" bg2="lt2" tx2="dk2" accent1="accent1" accent2="accent2" accent3="accent3" accent4="accent4" accent5="accent5" accent6="accent6" hlink="hlink" folHlink="folHlink"/>
  <p:sldLayoutIdLst>
    <p:sldLayoutId id="2147483797" r:id="rId1"/>
    <p:sldLayoutId id="2147483798" r:id="rId2"/>
    <p:sldLayoutId id="2147483799" r:id="rId3"/>
    <p:sldLayoutId id="2147483800" r:id="rId4"/>
    <p:sldLayoutId id="2147483801" r:id="rId5"/>
    <p:sldLayoutId id="2147483967" r:id="rId6"/>
    <p:sldLayoutId id="2147484035" r:id="rId7"/>
    <p:sldLayoutId id="2147483803" r:id="rId8"/>
    <p:sldLayoutId id="2147483804" r:id="rId9"/>
    <p:sldLayoutId id="2147483805" r:id="rId10"/>
    <p:sldLayoutId id="2147483806" r:id="rId11"/>
    <p:sldLayoutId id="2147483807" r:id="rId12"/>
    <p:sldLayoutId id="2147483808" r:id="rId13"/>
    <p:sldLayoutId id="2147484034" r:id="rId14"/>
    <p:sldLayoutId id="2147483809" r:id="rId15"/>
    <p:sldLayoutId id="2147483969" r:id="rId16"/>
    <p:sldLayoutId id="2147483968" r:id="rId17"/>
    <p:sldLayoutId id="2147483812" r:id="rId18"/>
    <p:sldLayoutId id="2147483813" r:id="rId19"/>
    <p:sldLayoutId id="2147483814" r:id="rId20"/>
    <p:sldLayoutId id="2147484033" r:id="rId21"/>
    <p:sldLayoutId id="2147483902" r:id="rId22"/>
  </p:sldLayoutIdLst>
  <p:txStyles>
    <p:titleStyle>
      <a:lvl1pPr algn="l" defTabSz="914400" rtl="0" eaLnBrk="1" latinLnBrk="0" hangingPunct="1">
        <a:lnSpc>
          <a:spcPct val="90000"/>
        </a:lnSpc>
        <a:spcBef>
          <a:spcPct val="0"/>
        </a:spcBef>
        <a:buNone/>
        <a:defRPr sz="4400"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Platshållare för rubrik 1">
            <a:extLst>
              <a:ext uri="{FF2B5EF4-FFF2-40B4-BE49-F238E27FC236}">
                <a16:creationId xmlns:a16="http://schemas.microsoft.com/office/drawing/2014/main" id="{B5DE4907-5A8F-B64A-B068-EF04A16F317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sv-SE"/>
              <a:t>Klicka här för att ändra mall för rubrikformat</a:t>
            </a:r>
          </a:p>
        </p:txBody>
      </p:sp>
      <p:sp>
        <p:nvSpPr>
          <p:cNvPr id="3" name="Platshållare för text 2">
            <a:extLst>
              <a:ext uri="{FF2B5EF4-FFF2-40B4-BE49-F238E27FC236}">
                <a16:creationId xmlns:a16="http://schemas.microsoft.com/office/drawing/2014/main" id="{0BB0F620-E6AC-5141-AD07-89213368D78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a:extLst>
              <a:ext uri="{FF2B5EF4-FFF2-40B4-BE49-F238E27FC236}">
                <a16:creationId xmlns:a16="http://schemas.microsoft.com/office/drawing/2014/main" id="{96948D78-41C0-2B42-B79B-AF5AB89E8B6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15320B73-2573-CA48-8C89-31490898302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8F94D094-BB08-4D47-BB1D-B9BD74F9A67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1610988149"/>
      </p:ext>
    </p:extLst>
  </p:cSld>
  <p:clrMap bg1="lt1" tx1="dk1" bg2="lt2" tx2="dk2" accent1="accent1" accent2="accent2" accent3="accent3" accent4="accent4" accent5="accent5" accent6="accent6" hlink="hlink" folHlink="folHlink"/>
  <p:sldLayoutIdLst>
    <p:sldLayoutId id="2147483816" r:id="rId1"/>
    <p:sldLayoutId id="2147483817" r:id="rId2"/>
    <p:sldLayoutId id="2147483818" r:id="rId3"/>
    <p:sldLayoutId id="2147483819" r:id="rId4"/>
    <p:sldLayoutId id="2147483820" r:id="rId5"/>
    <p:sldLayoutId id="2147483821" r:id="rId6"/>
    <p:sldLayoutId id="2147484032" r:id="rId7"/>
    <p:sldLayoutId id="2147483822" r:id="rId8"/>
    <p:sldLayoutId id="2147483823" r:id="rId9"/>
    <p:sldLayoutId id="2147483824" r:id="rId10"/>
    <p:sldLayoutId id="2147483825" r:id="rId11"/>
    <p:sldLayoutId id="2147483826" r:id="rId12"/>
    <p:sldLayoutId id="2147483827" r:id="rId13"/>
    <p:sldLayoutId id="2147484031" r:id="rId14"/>
    <p:sldLayoutId id="2147483828" r:id="rId15"/>
    <p:sldLayoutId id="2147483829" r:id="rId16"/>
    <p:sldLayoutId id="2147483830" r:id="rId17"/>
    <p:sldLayoutId id="2147483831" r:id="rId18"/>
    <p:sldLayoutId id="2147483832" r:id="rId19"/>
    <p:sldLayoutId id="2147483833" r:id="rId20"/>
    <p:sldLayoutId id="2147484030" r:id="rId21"/>
    <p:sldLayoutId id="2147483903" r:id="rId22"/>
  </p:sldLayoutIdLst>
  <p:txStyles>
    <p:titleStyle>
      <a:lvl1pPr algn="l" defTabSz="914400" rtl="0" eaLnBrk="1" latinLnBrk="0" hangingPunct="1">
        <a:lnSpc>
          <a:spcPct val="90000"/>
        </a:lnSpc>
        <a:spcBef>
          <a:spcPct val="0"/>
        </a:spcBef>
        <a:buNone/>
        <a:defRPr sz="4400"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Platshållare för rubrik 1">
            <a:extLst>
              <a:ext uri="{FF2B5EF4-FFF2-40B4-BE49-F238E27FC236}">
                <a16:creationId xmlns:a16="http://schemas.microsoft.com/office/drawing/2014/main" id="{B5DE4907-5A8F-B64A-B068-EF04A16F317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sv-SE"/>
              <a:t>Klicka här för att ändra mall för rubrikformat</a:t>
            </a:r>
          </a:p>
        </p:txBody>
      </p:sp>
      <p:sp>
        <p:nvSpPr>
          <p:cNvPr id="3" name="Platshållare för text 2">
            <a:extLst>
              <a:ext uri="{FF2B5EF4-FFF2-40B4-BE49-F238E27FC236}">
                <a16:creationId xmlns:a16="http://schemas.microsoft.com/office/drawing/2014/main" id="{0BB0F620-E6AC-5141-AD07-89213368D78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a:extLst>
              <a:ext uri="{FF2B5EF4-FFF2-40B4-BE49-F238E27FC236}">
                <a16:creationId xmlns:a16="http://schemas.microsoft.com/office/drawing/2014/main" id="{96948D78-41C0-2B42-B79B-AF5AB89E8B6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B973CA0-2862-8E4E-8736-AEA74F929720}" type="datetimeFigureOut">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2024-10-14</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5" name="Platshållare för sidfot 4">
            <a:extLst>
              <a:ext uri="{FF2B5EF4-FFF2-40B4-BE49-F238E27FC236}">
                <a16:creationId xmlns:a16="http://schemas.microsoft.com/office/drawing/2014/main" id="{15320B73-2573-CA48-8C89-31490898302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
        <p:nvSpPr>
          <p:cNvPr id="6" name="Platshållare för bildnummer 5">
            <a:extLst>
              <a:ext uri="{FF2B5EF4-FFF2-40B4-BE49-F238E27FC236}">
                <a16:creationId xmlns:a16="http://schemas.microsoft.com/office/drawing/2014/main" id="{8F94D094-BB08-4D47-BB1D-B9BD74F9A67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EE1FAAFA-8BCD-E24D-AE8B-994392D13A5F}" type="slidenum">
              <a:rPr kumimoji="0" lang="sv-SE" sz="1200" b="0" i="0" u="none" strike="noStrike" kern="1200" cap="none" spc="0" normalizeH="0" baseline="0" noProof="0" smtClean="0">
                <a:ln>
                  <a:noFill/>
                </a:ln>
                <a:solidFill>
                  <a:srgbClr val="000000">
                    <a:tint val="75000"/>
                  </a:srgbClr>
                </a:solidFill>
                <a:effectLst/>
                <a:uLnTx/>
                <a:uFillTx/>
                <a:latin typeface="Franklin Gothic Book" panose="020B05030201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sv-SE" sz="1200" b="0" i="0" u="none" strike="noStrike" kern="1200" cap="none" spc="0" normalizeH="0" baseline="0" noProof="0">
              <a:ln>
                <a:noFill/>
              </a:ln>
              <a:solidFill>
                <a:srgbClr val="000000">
                  <a:tint val="75000"/>
                </a:srgbClr>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4137362368"/>
      </p:ext>
    </p:extLst>
  </p:cSld>
  <p:clrMap bg1="lt1" tx1="dk1" bg2="lt2" tx2="dk2" accent1="accent1" accent2="accent2" accent3="accent3" accent4="accent4" accent5="accent5" accent6="accent6" hlink="hlink" folHlink="folHlink"/>
  <p:sldLayoutIdLst>
    <p:sldLayoutId id="2147483835" r:id="rId1"/>
    <p:sldLayoutId id="2147483836" r:id="rId2"/>
    <p:sldLayoutId id="2147483837" r:id="rId3"/>
    <p:sldLayoutId id="2147483838" r:id="rId4"/>
    <p:sldLayoutId id="2147483839" r:id="rId5"/>
    <p:sldLayoutId id="2147483840" r:id="rId6"/>
    <p:sldLayoutId id="2147484029" r:id="rId7"/>
    <p:sldLayoutId id="2147483841" r:id="rId8"/>
    <p:sldLayoutId id="2147483842" r:id="rId9"/>
    <p:sldLayoutId id="2147483843" r:id="rId10"/>
    <p:sldLayoutId id="2147483844" r:id="rId11"/>
    <p:sldLayoutId id="2147483845" r:id="rId12"/>
    <p:sldLayoutId id="2147483846" r:id="rId13"/>
    <p:sldLayoutId id="2147484028" r:id="rId14"/>
    <p:sldLayoutId id="2147483847" r:id="rId15"/>
    <p:sldLayoutId id="2147483848" r:id="rId16"/>
    <p:sldLayoutId id="2147483849" r:id="rId17"/>
    <p:sldLayoutId id="2147483850" r:id="rId18"/>
    <p:sldLayoutId id="2147483851" r:id="rId19"/>
    <p:sldLayoutId id="2147483852" r:id="rId20"/>
    <p:sldLayoutId id="2147484027" r:id="rId21"/>
    <p:sldLayoutId id="2147483904" r:id="rId22"/>
  </p:sldLayoutIdLst>
  <p:txStyles>
    <p:titleStyle>
      <a:lvl1pPr algn="l" defTabSz="914400" rtl="0" eaLnBrk="1" latinLnBrk="0" hangingPunct="1">
        <a:lnSpc>
          <a:spcPct val="90000"/>
        </a:lnSpc>
        <a:spcBef>
          <a:spcPct val="0"/>
        </a:spcBef>
        <a:buNone/>
        <a:defRPr sz="4400"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54.xml"/></Relationships>
</file>

<file path=ppt/slides/_rels/slide10.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8.xml"/><Relationship Id="rId1" Type="http://schemas.openxmlformats.org/officeDocument/2006/relationships/slideLayout" Target="../slideLayouts/slideLayout44.xml"/></Relationships>
</file>

<file path=ppt/slides/_rels/slide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19.xml"/></Relationships>
</file>

<file path=ppt/slides/_rels/slide12.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120.xml"/></Relationships>
</file>

<file path=ppt/slides/_rels/slide1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9.xml"/><Relationship Id="rId1" Type="http://schemas.openxmlformats.org/officeDocument/2006/relationships/slideLayout" Target="../slideLayouts/slideLayout44.xml"/></Relationships>
</file>

<file path=ppt/slides/_rels/slide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19.xml"/></Relationships>
</file>

<file path=ppt/slides/_rels/slide15.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0.xml"/><Relationship Id="rId1" Type="http://schemas.openxmlformats.org/officeDocument/2006/relationships/slideLayout" Target="../slideLayouts/slideLayout120.xml"/></Relationships>
</file>

<file path=ppt/slides/_rels/slide16.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11.xml"/><Relationship Id="rId1" Type="http://schemas.openxmlformats.org/officeDocument/2006/relationships/slideLayout" Target="../slideLayouts/slideLayout121.xml"/></Relationships>
</file>

<file path=ppt/slides/_rels/slide17.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44.xml"/></Relationships>
</file>

<file path=ppt/slides/_rels/slide18.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44.xml"/></Relationships>
</file>

<file path=ppt/slides/_rels/slide19.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4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08.xml"/></Relationships>
</file>

<file path=ppt/slides/_rels/slide20.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2.xml"/><Relationship Id="rId1" Type="http://schemas.openxmlformats.org/officeDocument/2006/relationships/slideLayout" Target="../slideLayouts/slideLayout44.xml"/></Relationships>
</file>

<file path=ppt/slides/_rels/slide21.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3.xml"/><Relationship Id="rId1" Type="http://schemas.openxmlformats.org/officeDocument/2006/relationships/slideLayout" Target="../slideLayouts/slideLayout44.xml"/></Relationships>
</file>

<file path=ppt/slides/_rels/slide22.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14.xml"/><Relationship Id="rId1" Type="http://schemas.openxmlformats.org/officeDocument/2006/relationships/slideLayout" Target="../slideLayouts/slideLayout44.xml"/></Relationships>
</file>

<file path=ppt/slides/_rels/slide23.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15.xml"/><Relationship Id="rId1" Type="http://schemas.openxmlformats.org/officeDocument/2006/relationships/slideLayout" Target="../slideLayouts/slideLayout44.xml"/></Relationships>
</file>

<file path=ppt/slides/_rels/slide2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19.xml"/></Relationships>
</file>

<file path=ppt/slides/_rels/slide25.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120.xml"/></Relationships>
</file>

<file path=ppt/slides/_rels/slide26.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120.xml"/></Relationships>
</file>

<file path=ppt/slides/_rels/slide27.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Layout" Target="../slideLayouts/slideLayout120.xml"/></Relationships>
</file>

<file path=ppt/slides/_rels/slide28.xml.rels><?xml version="1.0" encoding="UTF-8" standalone="yes"?>
<Relationships xmlns="http://schemas.openxmlformats.org/package/2006/relationships"><Relationship Id="rId2" Type="http://schemas.openxmlformats.org/officeDocument/2006/relationships/chart" Target="../charts/chart18.xml"/><Relationship Id="rId1" Type="http://schemas.openxmlformats.org/officeDocument/2006/relationships/slideLayout" Target="../slideLayouts/slideLayout120.xml"/></Relationships>
</file>

<file path=ppt/slides/_rels/slide29.xml.rels><?xml version="1.0" encoding="UTF-8" standalone="yes"?>
<Relationships xmlns="http://schemas.openxmlformats.org/package/2006/relationships"><Relationship Id="rId2" Type="http://schemas.openxmlformats.org/officeDocument/2006/relationships/chart" Target="../charts/chart19.xml"/><Relationship Id="rId1" Type="http://schemas.openxmlformats.org/officeDocument/2006/relationships/slideLayout" Target="../slideLayouts/slideLayout120.xml"/></Relationships>
</file>

<file path=ppt/slides/_rels/slide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19.xml"/></Relationships>
</file>

<file path=ppt/slides/_rels/slide3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19.xml"/></Relationships>
</file>

<file path=ppt/slides/_rels/slide3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xml"/><Relationship Id="rId1" Type="http://schemas.openxmlformats.org/officeDocument/2006/relationships/slideLayout" Target="../slideLayouts/slideLayout11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1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34.xml.rels><?xml version="1.0" encoding="UTF-8" standalone="yes"?>
<Relationships xmlns="http://schemas.openxmlformats.org/package/2006/relationships"><Relationship Id="rId3" Type="http://schemas.openxmlformats.org/officeDocument/2006/relationships/hyperlink" Target="http://www.attitydikarlstad.se/" TargetMode="External"/><Relationship Id="rId2" Type="http://schemas.openxmlformats.org/officeDocument/2006/relationships/hyperlink" Target="mailto:carin@attitydikarlstad.se" TargetMode="External"/><Relationship Id="rId1" Type="http://schemas.openxmlformats.org/officeDocument/2006/relationships/slideLayout" Target="../slideLayouts/slideLayout124.xml"/><Relationship Id="rId4" Type="http://schemas.openxmlformats.org/officeDocument/2006/relationships/image" Target="../media/image7.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14.xml"/></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xml"/><Relationship Id="rId1" Type="http://schemas.openxmlformats.org/officeDocument/2006/relationships/slideLayout" Target="../slideLayouts/slideLayout114.xml"/><Relationship Id="rId4" Type="http://schemas.microsoft.com/office/2007/relationships/hdphoto" Target="../media/hdphoto1.wdp"/></Relationships>
</file>

<file path=ppt/slides/_rels/slide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19.xml"/></Relationships>
</file>

<file path=ppt/slides/_rels/slide8.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6.xml"/><Relationship Id="rId1" Type="http://schemas.openxmlformats.org/officeDocument/2006/relationships/slideLayout" Target="../slideLayouts/slideLayout120.xml"/></Relationships>
</file>

<file path=ppt/slides/_rels/slide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7.xml"/><Relationship Id="rId1" Type="http://schemas.openxmlformats.org/officeDocument/2006/relationships/slideLayout" Target="../slideLayouts/slideLayout12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upp 5">
            <a:extLst>
              <a:ext uri="{FF2B5EF4-FFF2-40B4-BE49-F238E27FC236}">
                <a16:creationId xmlns:a16="http://schemas.microsoft.com/office/drawing/2014/main" id="{383E7A4A-6CC1-4A02-BA77-4A11A58F2C93}"/>
              </a:ext>
            </a:extLst>
          </p:cNvPr>
          <p:cNvGrpSpPr/>
          <p:nvPr/>
        </p:nvGrpSpPr>
        <p:grpSpPr>
          <a:xfrm>
            <a:off x="0" y="4781"/>
            <a:ext cx="9906000" cy="1152525"/>
            <a:chOff x="0" y="0"/>
            <a:chExt cx="9144000" cy="1152525"/>
          </a:xfrm>
          <a:noFill/>
        </p:grpSpPr>
        <p:sp>
          <p:nvSpPr>
            <p:cNvPr id="7" name="Rectangle 21">
              <a:extLst>
                <a:ext uri="{FF2B5EF4-FFF2-40B4-BE49-F238E27FC236}">
                  <a16:creationId xmlns:a16="http://schemas.microsoft.com/office/drawing/2014/main" id="{6935DF76-5D3D-4895-9FED-03AB248B9971}"/>
                </a:ext>
              </a:extLst>
            </p:cNvPr>
            <p:cNvSpPr>
              <a:spLocks noChangeArrowheads="1"/>
            </p:cNvSpPr>
            <p:nvPr/>
          </p:nvSpPr>
          <p:spPr bwMode="auto">
            <a:xfrm>
              <a:off x="0" y="0"/>
              <a:ext cx="9144000" cy="1152525"/>
            </a:xfrm>
            <a:prstGeom prst="rect">
              <a:avLst/>
            </a:prstGeom>
            <a:grp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EF4A81"/>
                </a:solidFill>
                <a:effectLst/>
                <a:uLnTx/>
                <a:uFillTx/>
                <a:latin typeface="Open Sans Light"/>
                <a:ea typeface="+mn-ea"/>
                <a:cs typeface="+mn-cs"/>
              </a:endParaRPr>
            </a:p>
          </p:txBody>
        </p:sp>
        <p:pic>
          <p:nvPicPr>
            <p:cNvPr id="8" name="Picture 22" descr="MSB_logotyp_farg">
              <a:extLst>
                <a:ext uri="{FF2B5EF4-FFF2-40B4-BE49-F238E27FC236}">
                  <a16:creationId xmlns:a16="http://schemas.microsoft.com/office/drawing/2014/main" id="{8C37DAFD-71A2-440F-A6AD-E1B5BA4578C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9750" y="250825"/>
              <a:ext cx="1622425" cy="719138"/>
            </a:xfrm>
            <a:prstGeom prst="rect">
              <a:avLst/>
            </a:prstGeom>
            <a:grpFill/>
            <a:ln>
              <a:noFill/>
            </a:ln>
          </p:spPr>
        </p:pic>
      </p:grpSp>
      <p:sp>
        <p:nvSpPr>
          <p:cNvPr id="4" name="Rubrik 3">
            <a:extLst>
              <a:ext uri="{FF2B5EF4-FFF2-40B4-BE49-F238E27FC236}">
                <a16:creationId xmlns:a16="http://schemas.microsoft.com/office/drawing/2014/main" id="{65509928-C8F7-4483-A409-087C982DB607}"/>
              </a:ext>
            </a:extLst>
          </p:cNvPr>
          <p:cNvSpPr>
            <a:spLocks noGrp="1"/>
          </p:cNvSpPr>
          <p:nvPr>
            <p:ph type="ctrTitle"/>
          </p:nvPr>
        </p:nvSpPr>
        <p:spPr/>
        <p:txBody>
          <a:bodyPr/>
          <a:lstStyle/>
          <a:p>
            <a:r>
              <a:rPr lang="sv-SE" dirty="0"/>
              <a:t>IT-SÄKERHET 2024</a:t>
            </a:r>
          </a:p>
        </p:txBody>
      </p:sp>
      <p:sp>
        <p:nvSpPr>
          <p:cNvPr id="5" name="Underrubrik 4">
            <a:extLst>
              <a:ext uri="{FF2B5EF4-FFF2-40B4-BE49-F238E27FC236}">
                <a16:creationId xmlns:a16="http://schemas.microsoft.com/office/drawing/2014/main" id="{3EDC58C0-A199-4440-B75A-C988BCDB4958}"/>
              </a:ext>
            </a:extLst>
          </p:cNvPr>
          <p:cNvSpPr>
            <a:spLocks noGrp="1"/>
          </p:cNvSpPr>
          <p:nvPr>
            <p:ph type="subTitle" idx="1"/>
          </p:nvPr>
        </p:nvSpPr>
        <p:spPr>
          <a:xfrm>
            <a:off x="1524000" y="3667516"/>
            <a:ext cx="9144000" cy="649922"/>
          </a:xfrm>
        </p:spPr>
        <p:txBody>
          <a:bodyPr>
            <a:noAutofit/>
          </a:bodyPr>
          <a:lstStyle/>
          <a:p>
            <a:r>
              <a:rPr lang="sv-SE" sz="2200" dirty="0"/>
              <a:t>Allmänhetens beteenden och inställningar till frågor som rör IT-säkerhet.</a:t>
            </a:r>
          </a:p>
          <a:p>
            <a:endParaRPr lang="sv-SE" sz="2200" dirty="0"/>
          </a:p>
          <a:p>
            <a:r>
              <a:rPr lang="sv-SE" sz="1800" i="1" dirty="0"/>
              <a:t>Genomförd av Attityd i Karlstad AB på uppdrag av MSB.</a:t>
            </a:r>
          </a:p>
          <a:p>
            <a:r>
              <a:rPr lang="sv-SE" sz="1800" i="1"/>
              <a:t>Slutrapport 2024-10-07</a:t>
            </a:r>
            <a:endParaRPr lang="sv-SE" sz="1800" i="1" dirty="0"/>
          </a:p>
        </p:txBody>
      </p:sp>
    </p:spTree>
    <p:extLst>
      <p:ext uri="{BB962C8B-B14F-4D97-AF65-F5344CB8AC3E}">
        <p14:creationId xmlns:p14="http://schemas.microsoft.com/office/powerpoint/2010/main" val="106020902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ell 9">
            <a:extLst>
              <a:ext uri="{FF2B5EF4-FFF2-40B4-BE49-F238E27FC236}">
                <a16:creationId xmlns:a16="http://schemas.microsoft.com/office/drawing/2014/main" id="{E9F4BAFD-4722-ADDA-58EC-D58AEB8FBCBD}"/>
              </a:ext>
            </a:extLst>
          </p:cNvPr>
          <p:cNvGraphicFramePr>
            <a:graphicFrameLocks noGrp="1"/>
          </p:cNvGraphicFramePr>
          <p:nvPr>
            <p:extLst>
              <p:ext uri="{D42A27DB-BD31-4B8C-83A1-F6EECF244321}">
                <p14:modId xmlns:p14="http://schemas.microsoft.com/office/powerpoint/2010/main" val="3711535175"/>
              </p:ext>
            </p:extLst>
          </p:nvPr>
        </p:nvGraphicFramePr>
        <p:xfrm>
          <a:off x="7602884" y="2663001"/>
          <a:ext cx="604944" cy="2736334"/>
        </p:xfrm>
        <a:graphic>
          <a:graphicData uri="http://schemas.openxmlformats.org/drawingml/2006/table">
            <a:tbl>
              <a:tblPr>
                <a:tableStyleId>{93296810-A885-4BE3-A3E7-6D5BEEA58F35}</a:tableStyleId>
              </a:tblPr>
              <a:tblGrid>
                <a:gridCol w="604944">
                  <a:extLst>
                    <a:ext uri="{9D8B030D-6E8A-4147-A177-3AD203B41FA5}">
                      <a16:colId xmlns:a16="http://schemas.microsoft.com/office/drawing/2014/main" val="1966221964"/>
                    </a:ext>
                  </a:extLst>
                </a:gridCol>
              </a:tblGrid>
              <a:tr h="1249528">
                <a:tc>
                  <a:txBody>
                    <a:bodyPr/>
                    <a:lstStyle/>
                    <a:p>
                      <a:endParaRPr lang="sv-SE" sz="1100"/>
                    </a:p>
                    <a:p>
                      <a:r>
                        <a:rPr lang="sv-SE" sz="1100"/>
                        <a:t>2%</a:t>
                      </a:r>
                      <a:br>
                        <a:rPr lang="sv-SE" sz="1100"/>
                      </a:br>
                      <a:endParaRPr lang="sv-SE" sz="1100"/>
                    </a:p>
                    <a:p>
                      <a:endParaRPr lang="sv-SE" sz="1100"/>
                    </a:p>
                    <a:p>
                      <a:r>
                        <a:rPr lang="sv-SE" sz="1100"/>
                        <a:t>1%</a:t>
                      </a:r>
                    </a:p>
                    <a:p>
                      <a:br>
                        <a:rPr lang="sv-SE" sz="1100"/>
                      </a:br>
                      <a:br>
                        <a:rPr lang="sv-SE" sz="1100"/>
                      </a:br>
                      <a:r>
                        <a:rPr lang="sv-SE" sz="1100"/>
                        <a:t>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55148594"/>
                  </a:ext>
                </a:extLst>
              </a:tr>
              <a:tr h="651887">
                <a:tc>
                  <a:txBody>
                    <a:bodyPr/>
                    <a:lstStyle/>
                    <a:p>
                      <a:endParaRPr lang="sv-SE" sz="1100"/>
                    </a:p>
                    <a:p>
                      <a:r>
                        <a:rPr lang="sv-SE" sz="1100"/>
                        <a:t>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0783352"/>
                  </a:ext>
                </a:extLst>
              </a:tr>
              <a:tr h="651887">
                <a:tc>
                  <a:txBody>
                    <a:bodyPr/>
                    <a:lstStyle/>
                    <a:p>
                      <a:r>
                        <a:rPr lang="sv-SE" sz="1100"/>
                        <a:t>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11099420"/>
                  </a:ext>
                </a:extLst>
              </a:tr>
            </a:tbl>
          </a:graphicData>
        </a:graphic>
      </p:graphicFrame>
      <p:sp>
        <p:nvSpPr>
          <p:cNvPr id="2" name="Rubrik 1">
            <a:extLst>
              <a:ext uri="{FF2B5EF4-FFF2-40B4-BE49-F238E27FC236}">
                <a16:creationId xmlns:a16="http://schemas.microsoft.com/office/drawing/2014/main" id="{12BD2AD3-952E-4714-AEDC-2AF8E0056885}"/>
              </a:ext>
            </a:extLst>
          </p:cNvPr>
          <p:cNvSpPr>
            <a:spLocks noGrp="1"/>
          </p:cNvSpPr>
          <p:nvPr>
            <p:ph type="title"/>
          </p:nvPr>
        </p:nvSpPr>
        <p:spPr/>
        <p:txBody>
          <a:bodyPr/>
          <a:lstStyle/>
          <a:p>
            <a:r>
              <a:rPr lang="sv-SE"/>
              <a:t>IT-RELATERAD BROTTSLIGHET</a:t>
            </a:r>
          </a:p>
        </p:txBody>
      </p:sp>
      <p:graphicFrame>
        <p:nvGraphicFramePr>
          <p:cNvPr id="9" name="Platshållare för innehåll 8">
            <a:extLst>
              <a:ext uri="{FF2B5EF4-FFF2-40B4-BE49-F238E27FC236}">
                <a16:creationId xmlns:a16="http://schemas.microsoft.com/office/drawing/2014/main" id="{B9188274-9101-4D19-BD04-906CC1B47E94}"/>
              </a:ext>
            </a:extLst>
          </p:cNvPr>
          <p:cNvGraphicFramePr>
            <a:graphicFrameLocks noGrp="1"/>
          </p:cNvGraphicFramePr>
          <p:nvPr>
            <p:ph idx="1"/>
            <p:extLst>
              <p:ext uri="{D42A27DB-BD31-4B8C-83A1-F6EECF244321}">
                <p14:modId xmlns:p14="http://schemas.microsoft.com/office/powerpoint/2010/main" val="3056573442"/>
              </p:ext>
            </p:extLst>
          </p:nvPr>
        </p:nvGraphicFramePr>
        <p:xfrm>
          <a:off x="880131" y="1951400"/>
          <a:ext cx="7621968" cy="4351338"/>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ruta 9">
            <a:extLst>
              <a:ext uri="{FF2B5EF4-FFF2-40B4-BE49-F238E27FC236}">
                <a16:creationId xmlns:a16="http://schemas.microsoft.com/office/drawing/2014/main" id="{DA51E3C2-3F6A-418B-9927-BB22E6792C1E}"/>
              </a:ext>
            </a:extLst>
          </p:cNvPr>
          <p:cNvSpPr txBox="1"/>
          <p:nvPr/>
        </p:nvSpPr>
        <p:spPr>
          <a:xfrm>
            <a:off x="858485" y="6116440"/>
            <a:ext cx="9054011" cy="861774"/>
          </a:xfrm>
          <a:prstGeom prst="rect">
            <a:avLst/>
          </a:prstGeom>
          <a:noFill/>
        </p:spPr>
        <p:txBody>
          <a:bodyPr wrap="square" rtlCol="0">
            <a:spAutoFit/>
          </a:bodyPr>
          <a:lstStyle/>
          <a:p>
            <a:pPr>
              <a:defRPr/>
            </a:pPr>
            <a:r>
              <a:rPr kumimoji="0" lang="sv-SE" sz="1000" b="0" u="none" strike="noStrike" kern="1200" cap="none" spc="0" normalizeH="0" baseline="0" noProof="0">
                <a:ln>
                  <a:noFill/>
                </a:ln>
                <a:solidFill>
                  <a:srgbClr val="000000"/>
                </a:solidFill>
                <a:effectLst/>
                <a:uLnTx/>
                <a:uFillTx/>
                <a:latin typeface="Franklin Gothic Book" panose="020B0503020102020204"/>
                <a:ea typeface="+mn-ea"/>
                <a:cs typeface="+mn-cs"/>
              </a:rPr>
              <a:t>n=</a:t>
            </a:r>
            <a:r>
              <a:rPr lang="sv-SE" sz="1000">
                <a:solidFill>
                  <a:srgbClr val="000000"/>
                </a:solidFill>
                <a:latin typeface="Franklin Gothic Book" panose="020B0503020102020204"/>
              </a:rPr>
              <a:t>1049 </a:t>
            </a:r>
          </a:p>
          <a:p>
            <a:pPr>
              <a:defRPr/>
            </a:pPr>
            <a:endParaRPr lang="sv-SE" sz="1000" i="1">
              <a:solidFill>
                <a:srgbClr val="000000"/>
              </a:solidFill>
              <a:latin typeface="Franklin Gothic Book" panose="020B0503020102020204"/>
            </a:endParaRPr>
          </a:p>
          <a:p>
            <a:pPr>
              <a:defRPr/>
            </a:pPr>
            <a:r>
              <a:rPr lang="sv-SE" sz="1000" i="1">
                <a:solidFill>
                  <a:srgbClr val="000000"/>
                </a:solidFill>
                <a:latin typeface="Franklin Gothic Book" panose="020B0503020102020204"/>
              </a:rPr>
              <a:t>* Notera att frågeformuleringen gjordes om 2022. Innan dess var frågan kopplad till covid-19 med formuleringen: </a:t>
            </a:r>
            <a:br>
              <a:rPr lang="sv-SE" sz="1000" i="1">
                <a:solidFill>
                  <a:srgbClr val="000000"/>
                </a:solidFill>
                <a:latin typeface="Franklin Gothic Book" panose="020B0503020102020204"/>
              </a:rPr>
            </a:br>
            <a:r>
              <a:rPr lang="sv-SE" sz="1000" i="1">
                <a:solidFill>
                  <a:srgbClr val="000000"/>
                </a:solidFill>
                <a:latin typeface="Franklin Gothic Book" panose="020B0503020102020204"/>
              </a:rPr>
              <a:t>   Min oro för att utsättas för IT-relaterad brottslighet har ökat till följd av rådande situation med Covid-19</a:t>
            </a:r>
            <a:r>
              <a:rPr kumimoji="0" lang="sv-SE" sz="1000" b="0" i="1" u="none" strike="noStrike" kern="1200" cap="none" spc="0" normalizeH="0" baseline="0" noProof="0">
                <a:ln>
                  <a:noFill/>
                </a:ln>
                <a:solidFill>
                  <a:srgbClr val="000000"/>
                </a:solidFill>
                <a:effectLst/>
                <a:uLnTx/>
                <a:uFillTx/>
                <a:latin typeface="Franklin Gothic Book" panose="020B0503020102020204"/>
                <a:ea typeface="+mn-ea"/>
                <a:cs typeface="+mn-cs"/>
              </a:rPr>
              <a:t>?</a:t>
            </a:r>
            <a:br>
              <a:rPr kumimoji="0" lang="sv-SE" sz="1000" b="0" i="1" u="none" strike="noStrike" kern="1200" cap="none" spc="0" normalizeH="0" baseline="0" noProof="0">
                <a:ln>
                  <a:noFill/>
                </a:ln>
                <a:solidFill>
                  <a:srgbClr val="000000"/>
                </a:solidFill>
                <a:effectLst/>
                <a:uLnTx/>
                <a:uFillTx/>
                <a:latin typeface="Franklin Gothic Book" panose="020B0503020102020204"/>
                <a:ea typeface="+mn-ea"/>
                <a:cs typeface="+mn-cs"/>
              </a:rPr>
            </a:br>
            <a:endParaRPr kumimoji="0" lang="sv-SE" sz="1000" b="0" i="1"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1" name="Rektangel 10">
            <a:extLst>
              <a:ext uri="{FF2B5EF4-FFF2-40B4-BE49-F238E27FC236}">
                <a16:creationId xmlns:a16="http://schemas.microsoft.com/office/drawing/2014/main" id="{0348A992-3C9C-4AC2-AD05-7F4F45F1B785}"/>
              </a:ext>
            </a:extLst>
          </p:cNvPr>
          <p:cNvSpPr/>
          <p:nvPr/>
        </p:nvSpPr>
        <p:spPr>
          <a:xfrm>
            <a:off x="9430067" y="495944"/>
            <a:ext cx="2305964" cy="6474795"/>
          </a:xfrm>
          <a:prstGeom prst="rect">
            <a:avLst/>
          </a:prstGeom>
          <a:solidFill>
            <a:srgbClr val="4F95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sv-SE" sz="1400"/>
              <a:t>49% uppger att deras </a:t>
            </a:r>
            <a:br>
              <a:rPr lang="sv-SE" sz="1400"/>
            </a:br>
            <a:r>
              <a:rPr lang="sv-SE" sz="1400"/>
              <a:t>oro för att utsättas för</a:t>
            </a:r>
            <a:br>
              <a:rPr lang="sv-SE" sz="1400"/>
            </a:br>
            <a:r>
              <a:rPr lang="sv-SE" sz="1400"/>
              <a:t> IT-relaterad brottslighet har ökat under det senaste året.</a:t>
            </a:r>
          </a:p>
          <a:p>
            <a:pPr algn="ctr"/>
            <a:endParaRPr lang="sv-SE" sz="1400" b="1">
              <a:solidFill>
                <a:schemeClr val="bg1"/>
              </a:solidFill>
              <a:latin typeface="Franklin Gothic Book" panose="020B0503020102020204"/>
            </a:endParaRPr>
          </a:p>
          <a:p>
            <a:pPr algn="ctr"/>
            <a:r>
              <a:rPr lang="sv-SE" sz="1400" b="1">
                <a:solidFill>
                  <a:schemeClr val="bg1"/>
                </a:solidFill>
                <a:latin typeface="Franklin Gothic Book" panose="020B0503020102020204"/>
              </a:rPr>
              <a:t>Skillnader kön:</a:t>
            </a:r>
          </a:p>
          <a:p>
            <a:pPr algn="ctr"/>
            <a:r>
              <a:rPr lang="sv-SE" sz="1400"/>
              <a:t>Fler kvinnor (52%) än män (45%) upplever att deras oro för att utsättas för </a:t>
            </a:r>
            <a:br>
              <a:rPr lang="sv-SE" sz="1400"/>
            </a:br>
            <a:r>
              <a:rPr lang="sv-SE" sz="1400"/>
              <a:t>IT-relaterad brottslighet har ökat under det senaste året.</a:t>
            </a:r>
          </a:p>
          <a:p>
            <a:pPr algn="ctr"/>
            <a:br>
              <a:rPr lang="sv-SE" sz="1400"/>
            </a:br>
            <a:endParaRPr lang="sv-SE" sz="1400">
              <a:highlight>
                <a:srgbClr val="FFFF00"/>
              </a:highlight>
            </a:endParaRPr>
          </a:p>
        </p:txBody>
      </p:sp>
      <p:sp>
        <p:nvSpPr>
          <p:cNvPr id="7" name="Platshållare för text 4">
            <a:extLst>
              <a:ext uri="{FF2B5EF4-FFF2-40B4-BE49-F238E27FC236}">
                <a16:creationId xmlns:a16="http://schemas.microsoft.com/office/drawing/2014/main" id="{5A6EEFCA-76C4-4C4C-837F-76FB534C2DD3}"/>
              </a:ext>
            </a:extLst>
          </p:cNvPr>
          <p:cNvSpPr>
            <a:spLocks noGrp="1"/>
          </p:cNvSpPr>
          <p:nvPr>
            <p:ph type="body" sz="quarter" idx="19"/>
          </p:nvPr>
        </p:nvSpPr>
        <p:spPr>
          <a:xfrm>
            <a:off x="7472747" y="2568051"/>
            <a:ext cx="604944" cy="196301"/>
          </a:xfrm>
        </p:spPr>
        <p:txBody>
          <a:bodyPr>
            <a:noAutofit/>
          </a:bodyPr>
          <a:lstStyle/>
          <a:p>
            <a:r>
              <a:rPr lang="sv-SE" sz="1100">
                <a:latin typeface="+mn-lt"/>
              </a:rPr>
              <a:t>Vet ej</a:t>
            </a:r>
          </a:p>
        </p:txBody>
      </p:sp>
      <p:sp>
        <p:nvSpPr>
          <p:cNvPr id="5" name="textruta 4">
            <a:extLst>
              <a:ext uri="{FF2B5EF4-FFF2-40B4-BE49-F238E27FC236}">
                <a16:creationId xmlns:a16="http://schemas.microsoft.com/office/drawing/2014/main" id="{EBDDDF9A-6DF1-E1CC-8F91-FB4D1038B283}"/>
              </a:ext>
            </a:extLst>
          </p:cNvPr>
          <p:cNvSpPr txBox="1"/>
          <p:nvPr/>
        </p:nvSpPr>
        <p:spPr>
          <a:xfrm>
            <a:off x="858485" y="3772759"/>
            <a:ext cx="1457325" cy="261610"/>
          </a:xfrm>
          <a:prstGeom prst="rect">
            <a:avLst/>
          </a:prstGeom>
          <a:noFill/>
        </p:spPr>
        <p:txBody>
          <a:bodyPr wrap="square" rtlCol="0">
            <a:spAutoFit/>
          </a:bodyPr>
          <a:lstStyle/>
          <a:p>
            <a:r>
              <a:rPr lang="sv-SE" sz="1100"/>
              <a:t>*</a:t>
            </a:r>
          </a:p>
        </p:txBody>
      </p:sp>
    </p:spTree>
    <p:extLst>
      <p:ext uri="{BB962C8B-B14F-4D97-AF65-F5344CB8AC3E}">
        <p14:creationId xmlns:p14="http://schemas.microsoft.com/office/powerpoint/2010/main" val="90283049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Rak 13">
            <a:extLst>
              <a:ext uri="{FF2B5EF4-FFF2-40B4-BE49-F238E27FC236}">
                <a16:creationId xmlns:a16="http://schemas.microsoft.com/office/drawing/2014/main" id="{FB92DED9-C1E1-4EC2-A8A9-47A39C0D043D}"/>
              </a:ext>
            </a:extLst>
          </p:cNvPr>
          <p:cNvCxnSpPr>
            <a:cxnSpLocks/>
          </p:cNvCxnSpPr>
          <p:nvPr/>
        </p:nvCxnSpPr>
        <p:spPr>
          <a:xfrm>
            <a:off x="-662152" y="3977606"/>
            <a:ext cx="13377454" cy="457225"/>
          </a:xfrm>
          <a:prstGeom prst="line">
            <a:avLst/>
          </a:prstGeom>
          <a:noFill/>
          <a:ln w="38100" cap="rnd" cmpd="sng" algn="ctr">
            <a:solidFill>
              <a:srgbClr val="65C1BE"/>
            </a:solidFill>
            <a:prstDash val="solid"/>
            <a:miter lim="800000"/>
          </a:ln>
          <a:effectLst/>
        </p:spPr>
      </p:cxnSp>
      <p:cxnSp>
        <p:nvCxnSpPr>
          <p:cNvPr id="7" name="Rak 14">
            <a:extLst>
              <a:ext uri="{FF2B5EF4-FFF2-40B4-BE49-F238E27FC236}">
                <a16:creationId xmlns:a16="http://schemas.microsoft.com/office/drawing/2014/main" id="{D9483C20-024F-4A2F-9E06-98C3D4CF408E}"/>
              </a:ext>
            </a:extLst>
          </p:cNvPr>
          <p:cNvCxnSpPr>
            <a:cxnSpLocks/>
          </p:cNvCxnSpPr>
          <p:nvPr/>
        </p:nvCxnSpPr>
        <p:spPr>
          <a:xfrm>
            <a:off x="-425669" y="4159598"/>
            <a:ext cx="13058593" cy="77525"/>
          </a:xfrm>
          <a:prstGeom prst="line">
            <a:avLst/>
          </a:prstGeom>
          <a:noFill/>
          <a:ln w="28575" cap="rnd" cmpd="sng" algn="ctr">
            <a:solidFill>
              <a:srgbClr val="4E94BD"/>
            </a:solidFill>
            <a:prstDash val="solid"/>
            <a:miter lim="800000"/>
          </a:ln>
          <a:effectLst/>
        </p:spPr>
      </p:cxnSp>
      <p:sp>
        <p:nvSpPr>
          <p:cNvPr id="9" name="textruta 8">
            <a:extLst>
              <a:ext uri="{FF2B5EF4-FFF2-40B4-BE49-F238E27FC236}">
                <a16:creationId xmlns:a16="http://schemas.microsoft.com/office/drawing/2014/main" id="{BFAF41EA-E302-4F07-B2FF-BA89F55582DF}"/>
              </a:ext>
            </a:extLst>
          </p:cNvPr>
          <p:cNvSpPr txBox="1"/>
          <p:nvPr/>
        </p:nvSpPr>
        <p:spPr>
          <a:xfrm>
            <a:off x="3832194" y="2835907"/>
            <a:ext cx="4527612" cy="1323691"/>
          </a:xfrm>
          <a:prstGeom prst="rect">
            <a:avLst/>
          </a:prstGeom>
        </p:spPr>
        <p:txBody>
          <a:bodyPr vert="horz" wrap="square" lIns="0" tIns="0" rIns="0" bIns="0" rtlCol="0" anchor="b" anchorCtr="0">
            <a:normAutofit fontScale="92500" lnSpcReduction="10000"/>
          </a:bodyPr>
          <a:lstStyle/>
          <a:p>
            <a:pPr defTabSz="457200"/>
            <a:endParaRPr lang="sv-SE" sz="9600">
              <a:solidFill>
                <a:srgbClr val="EF4A81"/>
              </a:solidFill>
              <a:latin typeface="Open Sans Light"/>
            </a:endParaRPr>
          </a:p>
        </p:txBody>
      </p:sp>
      <p:sp>
        <p:nvSpPr>
          <p:cNvPr id="10" name="Rektangel 9">
            <a:extLst>
              <a:ext uri="{FF2B5EF4-FFF2-40B4-BE49-F238E27FC236}">
                <a16:creationId xmlns:a16="http://schemas.microsoft.com/office/drawing/2014/main" id="{4F2457BE-6891-430B-ADF2-A6A619BE30B0}"/>
              </a:ext>
            </a:extLst>
          </p:cNvPr>
          <p:cNvSpPr/>
          <p:nvPr/>
        </p:nvSpPr>
        <p:spPr>
          <a:xfrm>
            <a:off x="1595854" y="2752391"/>
            <a:ext cx="9015545" cy="1015663"/>
          </a:xfrm>
          <a:prstGeom prst="rect">
            <a:avLst/>
          </a:prstGeom>
        </p:spPr>
        <p:txBody>
          <a:bodyPr wrap="none">
            <a:spAutoFit/>
          </a:bodyPr>
          <a:lstStyle/>
          <a:p>
            <a:pPr defTabSz="457200"/>
            <a:r>
              <a:rPr lang="sv-SE" sz="6000">
                <a:solidFill>
                  <a:srgbClr val="000000"/>
                </a:solidFill>
                <a:latin typeface="Franklin Gothic Medium" panose="020B0603020102020204" pitchFamily="34" charset="0"/>
              </a:rPr>
              <a:t>SÄKERHET MOBILTELEFON</a:t>
            </a:r>
            <a:endParaRPr lang="sv-SE" sz="6000">
              <a:solidFill>
                <a:srgbClr val="EF4A81"/>
              </a:solidFill>
              <a:latin typeface="Open Sans Light"/>
            </a:endParaRPr>
          </a:p>
        </p:txBody>
      </p:sp>
      <p:grpSp>
        <p:nvGrpSpPr>
          <p:cNvPr id="8" name="Grupp 7">
            <a:extLst>
              <a:ext uri="{FF2B5EF4-FFF2-40B4-BE49-F238E27FC236}">
                <a16:creationId xmlns:a16="http://schemas.microsoft.com/office/drawing/2014/main" id="{A569DBC4-BB62-4D30-A8AB-B38CD07352BB}"/>
              </a:ext>
            </a:extLst>
          </p:cNvPr>
          <p:cNvGrpSpPr/>
          <p:nvPr/>
        </p:nvGrpSpPr>
        <p:grpSpPr>
          <a:xfrm>
            <a:off x="0" y="1"/>
            <a:ext cx="9906000" cy="1152525"/>
            <a:chOff x="0" y="0"/>
            <a:chExt cx="9144000" cy="1152525"/>
          </a:xfrm>
        </p:grpSpPr>
        <p:sp>
          <p:nvSpPr>
            <p:cNvPr id="11" name="Rectangle 21">
              <a:extLst>
                <a:ext uri="{FF2B5EF4-FFF2-40B4-BE49-F238E27FC236}">
                  <a16:creationId xmlns:a16="http://schemas.microsoft.com/office/drawing/2014/main" id="{F6749AD6-99F4-468A-A96C-2576AAC79710}"/>
                </a:ext>
              </a:extLst>
            </p:cNvPr>
            <p:cNvSpPr>
              <a:spLocks noChangeArrowheads="1"/>
            </p:cNvSpPr>
            <p:nvPr/>
          </p:nvSpPr>
          <p:spPr bwMode="auto">
            <a:xfrm>
              <a:off x="0" y="0"/>
              <a:ext cx="9144000" cy="1152525"/>
            </a:xfrm>
            <a:prstGeom prst="rect">
              <a:avLst/>
            </a:prstGeom>
            <a:solidFill>
              <a:srgbClr val="FFFFFF"/>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457200"/>
              <a:endParaRPr lang="sv-SE">
                <a:solidFill>
                  <a:srgbClr val="EF4A81"/>
                </a:solidFill>
                <a:latin typeface="Open Sans Light"/>
              </a:endParaRPr>
            </a:p>
          </p:txBody>
        </p:sp>
        <p:pic>
          <p:nvPicPr>
            <p:cNvPr id="12" name="Picture 22" descr="MSB_logotyp_farg">
              <a:extLst>
                <a:ext uri="{FF2B5EF4-FFF2-40B4-BE49-F238E27FC236}">
                  <a16:creationId xmlns:a16="http://schemas.microsoft.com/office/drawing/2014/main" id="{7E98C511-3CC0-49C0-B0EF-CC68FAF9BC0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9750" y="250825"/>
              <a:ext cx="1622425" cy="719138"/>
            </a:xfrm>
            <a:prstGeom prst="rect">
              <a:avLst/>
            </a:prstGeom>
            <a:noFill/>
            <a:ln>
              <a:noFill/>
            </a:ln>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52292523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FF572B54-A8D7-43F0-9676-9713A7CF9B9E}"/>
              </a:ext>
            </a:extLst>
          </p:cNvPr>
          <p:cNvSpPr>
            <a:spLocks noGrp="1"/>
          </p:cNvSpPr>
          <p:nvPr>
            <p:ph type="title"/>
          </p:nvPr>
        </p:nvSpPr>
        <p:spPr/>
        <p:txBody>
          <a:bodyPr/>
          <a:lstStyle/>
          <a:p>
            <a:r>
              <a:rPr lang="sv-SE"/>
              <a:t>Säkerhet - mobiltelefon</a:t>
            </a:r>
          </a:p>
        </p:txBody>
      </p:sp>
      <p:graphicFrame>
        <p:nvGraphicFramePr>
          <p:cNvPr id="8" name="Platshållare för innehåll 7">
            <a:extLst>
              <a:ext uri="{FF2B5EF4-FFF2-40B4-BE49-F238E27FC236}">
                <a16:creationId xmlns:a16="http://schemas.microsoft.com/office/drawing/2014/main" id="{C97AC7F7-31AD-49A0-BB08-8173E94DE36F}"/>
              </a:ext>
            </a:extLst>
          </p:cNvPr>
          <p:cNvGraphicFramePr>
            <a:graphicFrameLocks noGrp="1"/>
          </p:cNvGraphicFramePr>
          <p:nvPr>
            <p:ph idx="1"/>
            <p:extLst>
              <p:ext uri="{D42A27DB-BD31-4B8C-83A1-F6EECF244321}">
                <p14:modId xmlns:p14="http://schemas.microsoft.com/office/powerpoint/2010/main" val="1905995475"/>
              </p:ext>
            </p:extLst>
          </p:nvPr>
        </p:nvGraphicFramePr>
        <p:xfrm>
          <a:off x="838200" y="1825625"/>
          <a:ext cx="8142288" cy="4351338"/>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ruta 8">
            <a:extLst>
              <a:ext uri="{FF2B5EF4-FFF2-40B4-BE49-F238E27FC236}">
                <a16:creationId xmlns:a16="http://schemas.microsoft.com/office/drawing/2014/main" id="{9877488F-B243-4811-AC19-957A8DD63060}"/>
              </a:ext>
            </a:extLst>
          </p:cNvPr>
          <p:cNvSpPr txBox="1"/>
          <p:nvPr/>
        </p:nvSpPr>
        <p:spPr>
          <a:xfrm>
            <a:off x="1251155" y="6385108"/>
            <a:ext cx="9054011" cy="246221"/>
          </a:xfrm>
          <a:prstGeom prst="rect">
            <a:avLst/>
          </a:prstGeom>
          <a:noFill/>
        </p:spPr>
        <p:txBody>
          <a:bodyPr wrap="square" rtlCol="0">
            <a:spAutoFit/>
          </a:bodyPr>
          <a:lstStyle/>
          <a:p>
            <a:pPr>
              <a:defRPr/>
            </a:pPr>
            <a:r>
              <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rPr>
              <a:t>n=</a:t>
            </a:r>
            <a:r>
              <a:rPr lang="sv-SE" sz="1000">
                <a:solidFill>
                  <a:srgbClr val="000000"/>
                </a:solidFill>
                <a:latin typeface="Franklin Gothic Book" panose="020B0503020102020204"/>
              </a:rPr>
              <a:t>1049</a:t>
            </a:r>
            <a:endPar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0" name="Rektangel 9">
            <a:extLst>
              <a:ext uri="{FF2B5EF4-FFF2-40B4-BE49-F238E27FC236}">
                <a16:creationId xmlns:a16="http://schemas.microsoft.com/office/drawing/2014/main" id="{0B4E7AF2-1EF6-4EB6-887C-62CFD60C582B}"/>
              </a:ext>
            </a:extLst>
          </p:cNvPr>
          <p:cNvSpPr/>
          <p:nvPr/>
        </p:nvSpPr>
        <p:spPr>
          <a:xfrm>
            <a:off x="9414699" y="472892"/>
            <a:ext cx="2305964" cy="6474795"/>
          </a:xfrm>
          <a:prstGeom prst="rect">
            <a:avLst/>
          </a:prstGeom>
          <a:solidFill>
            <a:srgbClr val="4F95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sv-SE" sz="1400"/>
              <a:t>95% skyddar sin mobiltelefon med </a:t>
            </a:r>
            <a:r>
              <a:rPr lang="sv-SE" sz="1400" err="1"/>
              <a:t>skärmlås</a:t>
            </a:r>
            <a:r>
              <a:rPr lang="sv-SE" sz="1400"/>
              <a:t>. </a:t>
            </a:r>
          </a:p>
          <a:p>
            <a:pPr algn="ctr"/>
            <a:endParaRPr lang="sv-SE" sz="1400"/>
          </a:p>
        </p:txBody>
      </p:sp>
    </p:spTree>
    <p:extLst>
      <p:ext uri="{BB962C8B-B14F-4D97-AF65-F5344CB8AC3E}">
        <p14:creationId xmlns:p14="http://schemas.microsoft.com/office/powerpoint/2010/main" val="190592313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217DA07A-D7D4-4819-9D7F-EE9510AE33EB}"/>
              </a:ext>
            </a:extLst>
          </p:cNvPr>
          <p:cNvSpPr>
            <a:spLocks noGrp="1"/>
          </p:cNvSpPr>
          <p:nvPr>
            <p:ph type="title"/>
          </p:nvPr>
        </p:nvSpPr>
        <p:spPr>
          <a:xfrm>
            <a:off x="838200" y="263526"/>
            <a:ext cx="10515600" cy="1325563"/>
          </a:xfrm>
        </p:spPr>
        <p:txBody>
          <a:bodyPr/>
          <a:lstStyle/>
          <a:p>
            <a:r>
              <a:rPr lang="sv-SE"/>
              <a:t>SÄKERHET - MOBILTELEFON</a:t>
            </a:r>
          </a:p>
        </p:txBody>
      </p:sp>
      <p:graphicFrame>
        <p:nvGraphicFramePr>
          <p:cNvPr id="8" name="Platshållare för innehåll 7">
            <a:extLst>
              <a:ext uri="{FF2B5EF4-FFF2-40B4-BE49-F238E27FC236}">
                <a16:creationId xmlns:a16="http://schemas.microsoft.com/office/drawing/2014/main" id="{D64AA9EF-8651-4C69-BD0E-2037A4A653A6}"/>
              </a:ext>
            </a:extLst>
          </p:cNvPr>
          <p:cNvGraphicFramePr>
            <a:graphicFrameLocks noGrp="1"/>
          </p:cNvGraphicFramePr>
          <p:nvPr>
            <p:ph idx="1"/>
            <p:extLst>
              <p:ext uri="{D42A27DB-BD31-4B8C-83A1-F6EECF244321}">
                <p14:modId xmlns:p14="http://schemas.microsoft.com/office/powerpoint/2010/main" val="3436395608"/>
              </p:ext>
            </p:extLst>
          </p:nvPr>
        </p:nvGraphicFramePr>
        <p:xfrm>
          <a:off x="228601" y="1524000"/>
          <a:ext cx="9432538" cy="494543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ruta 8">
            <a:extLst>
              <a:ext uri="{FF2B5EF4-FFF2-40B4-BE49-F238E27FC236}">
                <a16:creationId xmlns:a16="http://schemas.microsoft.com/office/drawing/2014/main" id="{BE6CADC8-894C-4504-8B2E-1259D6A5D15E}"/>
              </a:ext>
            </a:extLst>
          </p:cNvPr>
          <p:cNvSpPr txBox="1"/>
          <p:nvPr/>
        </p:nvSpPr>
        <p:spPr>
          <a:xfrm>
            <a:off x="607128" y="6469774"/>
            <a:ext cx="9054011" cy="400110"/>
          </a:xfrm>
          <a:prstGeom prst="rect">
            <a:avLst/>
          </a:prstGeom>
          <a:noFill/>
        </p:spPr>
        <p:txBody>
          <a:bodyPr wrap="square" rtlCol="0">
            <a:spAutoFit/>
          </a:bodyPr>
          <a:lstStyle/>
          <a:p>
            <a:pPr>
              <a:defRPr/>
            </a:pPr>
            <a:r>
              <a:rPr lang="sv-SE" sz="1000">
                <a:solidFill>
                  <a:srgbClr val="000000"/>
                </a:solidFill>
                <a:latin typeface="Franklin Gothic Book" panose="020B0503020102020204"/>
              </a:rPr>
              <a:t> n=1049 </a:t>
            </a:r>
          </a:p>
          <a:p>
            <a:pPr>
              <a:defRPr/>
            </a:pPr>
            <a:r>
              <a:rPr lang="sv-SE" sz="1000">
                <a:solidFill>
                  <a:srgbClr val="000000"/>
                </a:solidFill>
                <a:latin typeface="Franklin Gothic Book" panose="020B0503020102020204"/>
              </a:rPr>
              <a:t>Diagrammet redovisar svaren för de som faktiskt tagit ställning. De som svarat ”vet ej” är exkluderade och utgör en andel mellan 0,5-2% beroende på år.</a:t>
            </a:r>
            <a:endParaRPr kumimoji="0" lang="sv-SE" sz="1000" b="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4" name="Rektangel 13">
            <a:extLst>
              <a:ext uri="{FF2B5EF4-FFF2-40B4-BE49-F238E27FC236}">
                <a16:creationId xmlns:a16="http://schemas.microsoft.com/office/drawing/2014/main" id="{163B1E79-1302-4197-AB99-01AF6D3CBA88}"/>
              </a:ext>
            </a:extLst>
          </p:cNvPr>
          <p:cNvSpPr/>
          <p:nvPr/>
        </p:nvSpPr>
        <p:spPr>
          <a:xfrm>
            <a:off x="9768769" y="495944"/>
            <a:ext cx="2289881" cy="6474795"/>
          </a:xfrm>
          <a:prstGeom prst="rect">
            <a:avLst/>
          </a:prstGeom>
          <a:solidFill>
            <a:srgbClr val="4F95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sv-SE" sz="1400" dirty="0"/>
              <a:t>75% instämmer med att </a:t>
            </a:r>
          </a:p>
          <a:p>
            <a:pPr algn="ctr"/>
            <a:r>
              <a:rPr lang="sv-SE" sz="1400" dirty="0"/>
              <a:t>de av säkerhetsskäl tänker efter vilka </a:t>
            </a:r>
            <a:r>
              <a:rPr lang="sv-SE" sz="1400" dirty="0" err="1"/>
              <a:t>app:ar</a:t>
            </a:r>
            <a:r>
              <a:rPr lang="sv-SE" sz="1400" dirty="0"/>
              <a:t> de </a:t>
            </a:r>
            <a:br>
              <a:rPr lang="sv-SE" sz="1400" dirty="0"/>
            </a:br>
            <a:r>
              <a:rPr lang="sv-SE" sz="1400" dirty="0"/>
              <a:t>laddar ner.</a:t>
            </a:r>
          </a:p>
          <a:p>
            <a:pPr algn="ctr"/>
            <a:endParaRPr lang="sv-SE" sz="1400" dirty="0"/>
          </a:p>
          <a:p>
            <a:pPr algn="ctr"/>
            <a:r>
              <a:rPr lang="sv-SE" sz="1400" dirty="0"/>
              <a:t>48% tar bort </a:t>
            </a:r>
            <a:r>
              <a:rPr lang="sv-SE" sz="1400" dirty="0" err="1"/>
              <a:t>app:ar</a:t>
            </a:r>
            <a:r>
              <a:rPr lang="sv-SE" sz="1400" dirty="0"/>
              <a:t> som de inte längre använder. Signifikant färre än 2023 (52%).</a:t>
            </a:r>
          </a:p>
          <a:p>
            <a:pPr algn="ctr"/>
            <a:endParaRPr lang="sv-SE" sz="1400" dirty="0"/>
          </a:p>
          <a:p>
            <a:pPr algn="ctr"/>
            <a:r>
              <a:rPr lang="sv-SE" sz="1400" dirty="0"/>
              <a:t>41% instämmer </a:t>
            </a:r>
            <a:r>
              <a:rPr lang="sv-SE" sz="1400" u="sng" dirty="0"/>
              <a:t>inte</a:t>
            </a:r>
            <a:r>
              <a:rPr lang="sv-SE" sz="1400" dirty="0"/>
              <a:t> med att de sällan reflekterar över om </a:t>
            </a:r>
            <a:r>
              <a:rPr lang="sv-SE" sz="1400" dirty="0" err="1"/>
              <a:t>app:ar</a:t>
            </a:r>
            <a:r>
              <a:rPr lang="sv-SE" sz="1400"/>
              <a:t> kan påverka säkerheten i mobiltelefonen. </a:t>
            </a:r>
          </a:p>
          <a:p>
            <a:pPr algn="ctr"/>
            <a:endParaRPr lang="sv-SE" sz="1400" dirty="0"/>
          </a:p>
          <a:p>
            <a:pPr algn="ctr"/>
            <a:r>
              <a:rPr lang="sv-SE" sz="1400" b="1" dirty="0"/>
              <a:t>Signifikanta skillnader kön: </a:t>
            </a:r>
            <a:r>
              <a:rPr lang="sv-SE" sz="1400" dirty="0"/>
              <a:t>Fler kvinnor (30%) än män (24%) instämmer med att de sällan reflekterar över om </a:t>
            </a:r>
            <a:r>
              <a:rPr lang="sv-SE" sz="1400" dirty="0" err="1"/>
              <a:t>app:ar</a:t>
            </a:r>
            <a:r>
              <a:rPr lang="sv-SE" sz="1400" dirty="0"/>
              <a:t> kan påverka säkerheten.</a:t>
            </a:r>
          </a:p>
        </p:txBody>
      </p:sp>
      <p:cxnSp>
        <p:nvCxnSpPr>
          <p:cNvPr id="11" name="Rak koppling 10">
            <a:extLst>
              <a:ext uri="{FF2B5EF4-FFF2-40B4-BE49-F238E27FC236}">
                <a16:creationId xmlns:a16="http://schemas.microsoft.com/office/drawing/2014/main" id="{08802982-8FBF-4015-8A0C-1A4ACF5B4FCB}"/>
              </a:ext>
            </a:extLst>
          </p:cNvPr>
          <p:cNvCxnSpPr>
            <a:cxnSpLocks/>
          </p:cNvCxnSpPr>
          <p:nvPr/>
        </p:nvCxnSpPr>
        <p:spPr>
          <a:xfrm>
            <a:off x="472698" y="3306522"/>
            <a:ext cx="8626182" cy="0"/>
          </a:xfrm>
          <a:prstGeom prst="line">
            <a:avLst/>
          </a:prstGeom>
          <a:ln>
            <a:solidFill>
              <a:schemeClr val="accent6">
                <a:lumMod val="75000"/>
              </a:schemeClr>
            </a:solidFill>
            <a:prstDash val="sysDash"/>
          </a:ln>
        </p:spPr>
        <p:style>
          <a:lnRef idx="1">
            <a:schemeClr val="accent6"/>
          </a:lnRef>
          <a:fillRef idx="0">
            <a:schemeClr val="accent6"/>
          </a:fillRef>
          <a:effectRef idx="0">
            <a:schemeClr val="accent6"/>
          </a:effectRef>
          <a:fontRef idx="minor">
            <a:schemeClr val="tx1"/>
          </a:fontRef>
        </p:style>
      </p:cxnSp>
      <p:cxnSp>
        <p:nvCxnSpPr>
          <p:cNvPr id="12" name="Rak koppling 11">
            <a:extLst>
              <a:ext uri="{FF2B5EF4-FFF2-40B4-BE49-F238E27FC236}">
                <a16:creationId xmlns:a16="http://schemas.microsoft.com/office/drawing/2014/main" id="{73AA78F1-C79B-445D-94E1-9D68D077E85A}"/>
              </a:ext>
            </a:extLst>
          </p:cNvPr>
          <p:cNvCxnSpPr>
            <a:cxnSpLocks/>
          </p:cNvCxnSpPr>
          <p:nvPr/>
        </p:nvCxnSpPr>
        <p:spPr>
          <a:xfrm flipV="1">
            <a:off x="472698" y="4512132"/>
            <a:ext cx="8749456" cy="1"/>
          </a:xfrm>
          <a:prstGeom prst="line">
            <a:avLst/>
          </a:prstGeom>
          <a:ln>
            <a:solidFill>
              <a:schemeClr val="accent6">
                <a:lumMod val="75000"/>
              </a:schemeClr>
            </a:solidFill>
            <a:prstDash val="sysDash"/>
          </a:ln>
        </p:spPr>
        <p:style>
          <a:lnRef idx="1">
            <a:schemeClr val="accent6"/>
          </a:lnRef>
          <a:fillRef idx="0">
            <a:schemeClr val="accent6"/>
          </a:fillRef>
          <a:effectRef idx="0">
            <a:schemeClr val="accent6"/>
          </a:effectRef>
          <a:fontRef idx="minor">
            <a:schemeClr val="tx1"/>
          </a:fontRef>
        </p:style>
      </p:cxnSp>
    </p:spTree>
    <p:extLst>
      <p:ext uri="{BB962C8B-B14F-4D97-AF65-F5344CB8AC3E}">
        <p14:creationId xmlns:p14="http://schemas.microsoft.com/office/powerpoint/2010/main" val="151522399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Rak 13">
            <a:extLst>
              <a:ext uri="{FF2B5EF4-FFF2-40B4-BE49-F238E27FC236}">
                <a16:creationId xmlns:a16="http://schemas.microsoft.com/office/drawing/2014/main" id="{FB92DED9-C1E1-4EC2-A8A9-47A39C0D043D}"/>
              </a:ext>
            </a:extLst>
          </p:cNvPr>
          <p:cNvCxnSpPr>
            <a:cxnSpLocks/>
          </p:cNvCxnSpPr>
          <p:nvPr/>
        </p:nvCxnSpPr>
        <p:spPr>
          <a:xfrm>
            <a:off x="-662152" y="3977606"/>
            <a:ext cx="13377454" cy="457225"/>
          </a:xfrm>
          <a:prstGeom prst="line">
            <a:avLst/>
          </a:prstGeom>
          <a:noFill/>
          <a:ln w="38100" cap="rnd" cmpd="sng" algn="ctr">
            <a:solidFill>
              <a:srgbClr val="65C1BE"/>
            </a:solidFill>
            <a:prstDash val="solid"/>
            <a:miter lim="800000"/>
          </a:ln>
          <a:effectLst/>
        </p:spPr>
      </p:cxnSp>
      <p:cxnSp>
        <p:nvCxnSpPr>
          <p:cNvPr id="7" name="Rak 14">
            <a:extLst>
              <a:ext uri="{FF2B5EF4-FFF2-40B4-BE49-F238E27FC236}">
                <a16:creationId xmlns:a16="http://schemas.microsoft.com/office/drawing/2014/main" id="{D9483C20-024F-4A2F-9E06-98C3D4CF408E}"/>
              </a:ext>
            </a:extLst>
          </p:cNvPr>
          <p:cNvCxnSpPr>
            <a:cxnSpLocks/>
          </p:cNvCxnSpPr>
          <p:nvPr/>
        </p:nvCxnSpPr>
        <p:spPr>
          <a:xfrm>
            <a:off x="-425669" y="4159598"/>
            <a:ext cx="13058593" cy="77525"/>
          </a:xfrm>
          <a:prstGeom prst="line">
            <a:avLst/>
          </a:prstGeom>
          <a:noFill/>
          <a:ln w="28575" cap="rnd" cmpd="sng" algn="ctr">
            <a:solidFill>
              <a:srgbClr val="4E94BD"/>
            </a:solidFill>
            <a:prstDash val="solid"/>
            <a:miter lim="800000"/>
          </a:ln>
          <a:effectLst/>
        </p:spPr>
      </p:cxnSp>
      <p:sp>
        <p:nvSpPr>
          <p:cNvPr id="9" name="textruta 8">
            <a:extLst>
              <a:ext uri="{FF2B5EF4-FFF2-40B4-BE49-F238E27FC236}">
                <a16:creationId xmlns:a16="http://schemas.microsoft.com/office/drawing/2014/main" id="{BFAF41EA-E302-4F07-B2FF-BA89F55582DF}"/>
              </a:ext>
            </a:extLst>
          </p:cNvPr>
          <p:cNvSpPr txBox="1"/>
          <p:nvPr/>
        </p:nvSpPr>
        <p:spPr>
          <a:xfrm>
            <a:off x="3832194" y="2835907"/>
            <a:ext cx="4527612" cy="1323691"/>
          </a:xfrm>
          <a:prstGeom prst="rect">
            <a:avLst/>
          </a:prstGeom>
        </p:spPr>
        <p:txBody>
          <a:bodyPr vert="horz" wrap="square" lIns="0" tIns="0" rIns="0" bIns="0" rtlCol="0" anchor="b" anchorCtr="0">
            <a:normAutofit fontScale="92500" lnSpcReduction="10000"/>
          </a:bodyPr>
          <a:lstStyle/>
          <a:p>
            <a:pPr defTabSz="457200"/>
            <a:endParaRPr lang="sv-SE" sz="9600">
              <a:solidFill>
                <a:srgbClr val="EF4A81"/>
              </a:solidFill>
              <a:latin typeface="Open Sans Light"/>
            </a:endParaRPr>
          </a:p>
        </p:txBody>
      </p:sp>
      <p:sp>
        <p:nvSpPr>
          <p:cNvPr id="10" name="Rektangel 9">
            <a:extLst>
              <a:ext uri="{FF2B5EF4-FFF2-40B4-BE49-F238E27FC236}">
                <a16:creationId xmlns:a16="http://schemas.microsoft.com/office/drawing/2014/main" id="{4F2457BE-6891-430B-ADF2-A6A619BE30B0}"/>
              </a:ext>
            </a:extLst>
          </p:cNvPr>
          <p:cNvSpPr/>
          <p:nvPr/>
        </p:nvSpPr>
        <p:spPr>
          <a:xfrm>
            <a:off x="1788876" y="2111663"/>
            <a:ext cx="8475397" cy="1938992"/>
          </a:xfrm>
          <a:prstGeom prst="rect">
            <a:avLst/>
          </a:prstGeom>
        </p:spPr>
        <p:txBody>
          <a:bodyPr wrap="none">
            <a:spAutoFit/>
          </a:bodyPr>
          <a:lstStyle/>
          <a:p>
            <a:pPr algn="ctr" defTabSz="457200"/>
            <a:r>
              <a:rPr lang="sv-SE" sz="6000">
                <a:solidFill>
                  <a:srgbClr val="000000"/>
                </a:solidFill>
                <a:latin typeface="Franklin Gothic Medium" panose="020B0603020102020204" pitchFamily="34" charset="0"/>
              </a:rPr>
              <a:t>LÖSENORDSHANTERING </a:t>
            </a:r>
          </a:p>
          <a:p>
            <a:pPr algn="ctr" defTabSz="457200"/>
            <a:r>
              <a:rPr lang="sv-SE" sz="6000">
                <a:solidFill>
                  <a:srgbClr val="000000"/>
                </a:solidFill>
                <a:latin typeface="Franklin Gothic Medium" panose="020B0603020102020204" pitchFamily="34" charset="0"/>
              </a:rPr>
              <a:t>&amp; E-LEGITIMATION</a:t>
            </a:r>
          </a:p>
        </p:txBody>
      </p:sp>
      <p:grpSp>
        <p:nvGrpSpPr>
          <p:cNvPr id="8" name="Grupp 7">
            <a:extLst>
              <a:ext uri="{FF2B5EF4-FFF2-40B4-BE49-F238E27FC236}">
                <a16:creationId xmlns:a16="http://schemas.microsoft.com/office/drawing/2014/main" id="{A569DBC4-BB62-4D30-A8AB-B38CD07352BB}"/>
              </a:ext>
            </a:extLst>
          </p:cNvPr>
          <p:cNvGrpSpPr/>
          <p:nvPr/>
        </p:nvGrpSpPr>
        <p:grpSpPr>
          <a:xfrm>
            <a:off x="0" y="1"/>
            <a:ext cx="9906000" cy="1152525"/>
            <a:chOff x="0" y="0"/>
            <a:chExt cx="9144000" cy="1152525"/>
          </a:xfrm>
        </p:grpSpPr>
        <p:sp>
          <p:nvSpPr>
            <p:cNvPr id="11" name="Rectangle 21">
              <a:extLst>
                <a:ext uri="{FF2B5EF4-FFF2-40B4-BE49-F238E27FC236}">
                  <a16:creationId xmlns:a16="http://schemas.microsoft.com/office/drawing/2014/main" id="{F6749AD6-99F4-468A-A96C-2576AAC79710}"/>
                </a:ext>
              </a:extLst>
            </p:cNvPr>
            <p:cNvSpPr>
              <a:spLocks noChangeArrowheads="1"/>
            </p:cNvSpPr>
            <p:nvPr/>
          </p:nvSpPr>
          <p:spPr bwMode="auto">
            <a:xfrm>
              <a:off x="0" y="0"/>
              <a:ext cx="9144000" cy="1152525"/>
            </a:xfrm>
            <a:prstGeom prst="rect">
              <a:avLst/>
            </a:prstGeom>
            <a:solidFill>
              <a:srgbClr val="FFFFFF"/>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457200"/>
              <a:endParaRPr lang="sv-SE">
                <a:solidFill>
                  <a:srgbClr val="EF4A81"/>
                </a:solidFill>
                <a:latin typeface="Open Sans Light"/>
              </a:endParaRPr>
            </a:p>
          </p:txBody>
        </p:sp>
        <p:pic>
          <p:nvPicPr>
            <p:cNvPr id="12" name="Picture 22" descr="MSB_logotyp_farg">
              <a:extLst>
                <a:ext uri="{FF2B5EF4-FFF2-40B4-BE49-F238E27FC236}">
                  <a16:creationId xmlns:a16="http://schemas.microsoft.com/office/drawing/2014/main" id="{7E98C511-3CC0-49C0-B0EF-CC68FAF9BC0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9750" y="250825"/>
              <a:ext cx="1622425" cy="719138"/>
            </a:xfrm>
            <a:prstGeom prst="rect">
              <a:avLst/>
            </a:prstGeom>
            <a:noFill/>
            <a:ln>
              <a:noFill/>
            </a:ln>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33720820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501288EF-E69D-4BEA-9BF2-8C1660448993}"/>
              </a:ext>
            </a:extLst>
          </p:cNvPr>
          <p:cNvSpPr>
            <a:spLocks noGrp="1"/>
          </p:cNvSpPr>
          <p:nvPr>
            <p:ph type="title"/>
          </p:nvPr>
        </p:nvSpPr>
        <p:spPr/>
        <p:txBody>
          <a:bodyPr/>
          <a:lstStyle/>
          <a:p>
            <a:r>
              <a:rPr lang="sv-SE"/>
              <a:t>Lösenordshantering</a:t>
            </a:r>
          </a:p>
        </p:txBody>
      </p:sp>
      <p:graphicFrame>
        <p:nvGraphicFramePr>
          <p:cNvPr id="8" name="Platshållare för innehåll 7">
            <a:extLst>
              <a:ext uri="{FF2B5EF4-FFF2-40B4-BE49-F238E27FC236}">
                <a16:creationId xmlns:a16="http://schemas.microsoft.com/office/drawing/2014/main" id="{9B488450-44A6-4C33-9DF7-3036402FCEAF}"/>
              </a:ext>
            </a:extLst>
          </p:cNvPr>
          <p:cNvGraphicFramePr>
            <a:graphicFrameLocks noGrp="1"/>
          </p:cNvGraphicFramePr>
          <p:nvPr>
            <p:ph idx="1"/>
            <p:extLst>
              <p:ext uri="{D42A27DB-BD31-4B8C-83A1-F6EECF244321}">
                <p14:modId xmlns:p14="http://schemas.microsoft.com/office/powerpoint/2010/main" val="1957151382"/>
              </p:ext>
            </p:extLst>
          </p:nvPr>
        </p:nvGraphicFramePr>
        <p:xfrm>
          <a:off x="838200" y="1825625"/>
          <a:ext cx="8142288" cy="4351338"/>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ruta 8">
            <a:extLst>
              <a:ext uri="{FF2B5EF4-FFF2-40B4-BE49-F238E27FC236}">
                <a16:creationId xmlns:a16="http://schemas.microsoft.com/office/drawing/2014/main" id="{1DDD82F6-0005-4A71-8895-B574E966941C}"/>
              </a:ext>
            </a:extLst>
          </p:cNvPr>
          <p:cNvSpPr txBox="1"/>
          <p:nvPr/>
        </p:nvSpPr>
        <p:spPr>
          <a:xfrm>
            <a:off x="1170039" y="6492875"/>
            <a:ext cx="9054011" cy="246221"/>
          </a:xfrm>
          <a:prstGeom prst="rect">
            <a:avLst/>
          </a:prstGeom>
          <a:noFill/>
        </p:spPr>
        <p:txBody>
          <a:bodyPr wrap="square" rtlCol="0">
            <a:spAutoFit/>
          </a:bodyPr>
          <a:lstStyle/>
          <a:p>
            <a:pPr>
              <a:defRPr/>
            </a:pPr>
            <a:r>
              <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rPr>
              <a:t>n=</a:t>
            </a:r>
            <a:r>
              <a:rPr lang="sv-SE" sz="1000">
                <a:solidFill>
                  <a:srgbClr val="000000"/>
                </a:solidFill>
                <a:latin typeface="Franklin Gothic Book" panose="020B0503020102020204"/>
              </a:rPr>
              <a:t>1049</a:t>
            </a:r>
            <a:endPar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0" name="Rektangel 9">
            <a:extLst>
              <a:ext uri="{FF2B5EF4-FFF2-40B4-BE49-F238E27FC236}">
                <a16:creationId xmlns:a16="http://schemas.microsoft.com/office/drawing/2014/main" id="{830A57B0-4188-4A5E-A547-B2ACDB5D75DA}"/>
              </a:ext>
            </a:extLst>
          </p:cNvPr>
          <p:cNvSpPr/>
          <p:nvPr/>
        </p:nvSpPr>
        <p:spPr>
          <a:xfrm>
            <a:off x="9422318" y="383205"/>
            <a:ext cx="2305964" cy="6474795"/>
          </a:xfrm>
          <a:prstGeom prst="rect">
            <a:avLst/>
          </a:prstGeom>
          <a:solidFill>
            <a:srgbClr val="4F95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sv-SE" sz="1400"/>
              <a:t>35% använder lösenordshanterare. </a:t>
            </a:r>
            <a:endParaRPr lang="sv-SE" sz="1400">
              <a:highlight>
                <a:srgbClr val="FFFF00"/>
              </a:highlight>
            </a:endParaRPr>
          </a:p>
          <a:p>
            <a:pPr algn="ctr"/>
            <a:endParaRPr lang="sv-SE" sz="1400">
              <a:highlight>
                <a:srgbClr val="FFFF00"/>
              </a:highlight>
            </a:endParaRPr>
          </a:p>
          <a:p>
            <a:pPr algn="ctr"/>
            <a:r>
              <a:rPr lang="sv-SE" sz="1400" b="1"/>
              <a:t>Skillnader kön: </a:t>
            </a:r>
            <a:br>
              <a:rPr lang="sv-SE" sz="1400"/>
            </a:br>
            <a:r>
              <a:rPr lang="sv-SE" sz="1400"/>
              <a:t>Fler män (39%) än kvinnor (32%) svarar att de använder en lösenordshanterare. </a:t>
            </a:r>
          </a:p>
          <a:p>
            <a:pPr algn="ctr"/>
            <a:endParaRPr lang="sv-SE" sz="1400"/>
          </a:p>
        </p:txBody>
      </p:sp>
    </p:spTree>
    <p:extLst>
      <p:ext uri="{BB962C8B-B14F-4D97-AF65-F5344CB8AC3E}">
        <p14:creationId xmlns:p14="http://schemas.microsoft.com/office/powerpoint/2010/main" val="93804682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AA61296D-1645-4EE4-8755-284C2272D4F6}"/>
              </a:ext>
            </a:extLst>
          </p:cNvPr>
          <p:cNvSpPr>
            <a:spLocks noGrp="1"/>
          </p:cNvSpPr>
          <p:nvPr>
            <p:ph type="title"/>
          </p:nvPr>
        </p:nvSpPr>
        <p:spPr>
          <a:xfrm>
            <a:off x="838200" y="260350"/>
            <a:ext cx="10515600" cy="1325563"/>
          </a:xfrm>
        </p:spPr>
        <p:txBody>
          <a:bodyPr/>
          <a:lstStyle/>
          <a:p>
            <a:r>
              <a:rPr lang="sv-SE"/>
              <a:t>Lösenordshantering</a:t>
            </a:r>
          </a:p>
        </p:txBody>
      </p:sp>
      <p:graphicFrame>
        <p:nvGraphicFramePr>
          <p:cNvPr id="14" name="Platshållare för innehåll 13">
            <a:extLst>
              <a:ext uri="{FF2B5EF4-FFF2-40B4-BE49-F238E27FC236}">
                <a16:creationId xmlns:a16="http://schemas.microsoft.com/office/drawing/2014/main" id="{4B0012B5-46C7-4F12-9F28-A767CCE5F500}"/>
              </a:ext>
            </a:extLst>
          </p:cNvPr>
          <p:cNvGraphicFramePr>
            <a:graphicFrameLocks noGrp="1"/>
          </p:cNvGraphicFramePr>
          <p:nvPr>
            <p:ph sz="half" idx="1"/>
            <p:extLst>
              <p:ext uri="{D42A27DB-BD31-4B8C-83A1-F6EECF244321}">
                <p14:modId xmlns:p14="http://schemas.microsoft.com/office/powerpoint/2010/main" val="3762267303"/>
              </p:ext>
            </p:extLst>
          </p:nvPr>
        </p:nvGraphicFramePr>
        <p:xfrm>
          <a:off x="761888" y="1485900"/>
          <a:ext cx="8877411" cy="4562620"/>
        </p:xfrm>
        <a:graphic>
          <a:graphicData uri="http://schemas.openxmlformats.org/drawingml/2006/chart">
            <c:chart xmlns:c="http://schemas.openxmlformats.org/drawingml/2006/chart" xmlns:r="http://schemas.openxmlformats.org/officeDocument/2006/relationships" r:id="rId3"/>
          </a:graphicData>
        </a:graphic>
      </p:graphicFrame>
      <p:sp>
        <p:nvSpPr>
          <p:cNvPr id="16" name="textruta 15">
            <a:extLst>
              <a:ext uri="{FF2B5EF4-FFF2-40B4-BE49-F238E27FC236}">
                <a16:creationId xmlns:a16="http://schemas.microsoft.com/office/drawing/2014/main" id="{F47FFA69-B177-405D-B193-FC3DFE42A6F5}"/>
              </a:ext>
            </a:extLst>
          </p:cNvPr>
          <p:cNvSpPr txBox="1"/>
          <p:nvPr/>
        </p:nvSpPr>
        <p:spPr>
          <a:xfrm>
            <a:off x="972545" y="6099317"/>
            <a:ext cx="9114682" cy="707886"/>
          </a:xfrm>
          <a:prstGeom prst="rect">
            <a:avLst/>
          </a:prstGeom>
          <a:noFill/>
        </p:spPr>
        <p:txBody>
          <a:bodyPr wrap="square" rtlCol="0">
            <a:spAutoFit/>
          </a:bodyPr>
          <a:lstStyle/>
          <a:p>
            <a:pPr>
              <a:defRPr/>
            </a:pPr>
            <a:r>
              <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rPr>
              <a:t>n=</a:t>
            </a:r>
            <a:r>
              <a:rPr lang="sv-SE" sz="1000">
                <a:solidFill>
                  <a:srgbClr val="000000"/>
                </a:solidFill>
                <a:latin typeface="Franklin Gothic Book" panose="020B0503020102020204"/>
              </a:rPr>
              <a:t>1049</a:t>
            </a:r>
            <a:endPar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endParaRPr>
          </a:p>
          <a:p>
            <a:pPr>
              <a:defRPr/>
            </a:pPr>
            <a:endParaRPr lang="sv-SE" sz="1000">
              <a:solidFill>
                <a:srgbClr val="000000"/>
              </a:solidFill>
              <a:latin typeface="Franklin Gothic Book" panose="020B0503020102020204"/>
            </a:endParaRPr>
          </a:p>
          <a:p>
            <a:pPr>
              <a:defRPr/>
            </a:pPr>
            <a:r>
              <a:rPr kumimoji="0" lang="sv-SE" sz="1000" b="0" i="1" u="none" strike="noStrike" kern="1200" cap="none" spc="0" normalizeH="0" baseline="0" noProof="0">
                <a:ln>
                  <a:noFill/>
                </a:ln>
                <a:solidFill>
                  <a:srgbClr val="000000"/>
                </a:solidFill>
                <a:effectLst/>
                <a:uLnTx/>
                <a:uFillTx/>
                <a:latin typeface="Franklin Gothic Book" panose="020B0503020102020204"/>
                <a:ea typeface="+mn-ea"/>
                <a:cs typeface="+mn-cs"/>
              </a:rPr>
              <a:t>*Frågan var 2019 en flervalsfråga, 2020 en </a:t>
            </a:r>
            <a:r>
              <a:rPr kumimoji="0" lang="sv-SE" sz="1000" b="0" i="1" u="none" strike="noStrike" kern="1200" cap="none" spc="0" normalizeH="0" baseline="0" noProof="0" err="1">
                <a:ln>
                  <a:noFill/>
                </a:ln>
                <a:solidFill>
                  <a:srgbClr val="000000"/>
                </a:solidFill>
                <a:effectLst/>
                <a:uLnTx/>
                <a:uFillTx/>
                <a:latin typeface="Franklin Gothic Book" panose="020B0503020102020204"/>
                <a:ea typeface="+mn-ea"/>
                <a:cs typeface="+mn-cs"/>
              </a:rPr>
              <a:t>envalsfråga</a:t>
            </a:r>
            <a:r>
              <a:rPr kumimoji="0" lang="sv-SE" sz="1000" b="0" i="1" u="none" strike="noStrike" kern="1200" cap="none" spc="0" normalizeH="0" baseline="0" noProof="0">
                <a:ln>
                  <a:noFill/>
                </a:ln>
                <a:solidFill>
                  <a:srgbClr val="000000"/>
                </a:solidFill>
                <a:effectLst/>
                <a:uLnTx/>
                <a:uFillTx/>
                <a:latin typeface="Franklin Gothic Book" panose="020B0503020102020204"/>
                <a:ea typeface="+mn-ea"/>
                <a:cs typeface="+mn-cs"/>
              </a:rPr>
              <a:t> och fr.o.m. 2021 återigen en flervalsfråga.</a:t>
            </a:r>
          </a:p>
          <a:p>
            <a:pPr>
              <a:defRPr/>
            </a:pPr>
            <a:r>
              <a:rPr lang="sv-SE" sz="1000" i="1">
                <a:solidFill>
                  <a:srgbClr val="000000"/>
                </a:solidFill>
                <a:latin typeface="Franklin Gothic Book" panose="020B0503020102020204"/>
              </a:rPr>
              <a:t>** Alternativet ”Kombination av bokstäver och siffror” är nytt svarsalternativ från och med 2023. </a:t>
            </a:r>
            <a:endParaRPr kumimoji="0" lang="sv-SE" sz="1000" b="0" i="1"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1" name="Rektangel 10">
            <a:extLst>
              <a:ext uri="{FF2B5EF4-FFF2-40B4-BE49-F238E27FC236}">
                <a16:creationId xmlns:a16="http://schemas.microsoft.com/office/drawing/2014/main" id="{4862A2FF-091E-4374-9331-FD46970CC2ED}"/>
              </a:ext>
            </a:extLst>
          </p:cNvPr>
          <p:cNvSpPr/>
          <p:nvPr/>
        </p:nvSpPr>
        <p:spPr>
          <a:xfrm>
            <a:off x="9797012" y="383205"/>
            <a:ext cx="2106296" cy="6474795"/>
          </a:xfrm>
          <a:prstGeom prst="rect">
            <a:avLst/>
          </a:prstGeom>
          <a:solidFill>
            <a:srgbClr val="4F95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sv-SE" sz="1400"/>
              <a:t>Vanligast är att lösenord formuleras med en ”kombination av bokstäver och siffror”.</a:t>
            </a:r>
          </a:p>
          <a:p>
            <a:pPr algn="ctr"/>
            <a:endParaRPr lang="sv-SE" sz="1400" i="1"/>
          </a:p>
          <a:p>
            <a:pPr algn="ctr"/>
            <a:endParaRPr lang="sv-SE" sz="1200"/>
          </a:p>
          <a:p>
            <a:pPr algn="ctr"/>
            <a:r>
              <a:rPr lang="sv-SE" sz="1400" b="1"/>
              <a:t>Skillnader jämfört med 2023:</a:t>
            </a:r>
          </a:p>
          <a:p>
            <a:pPr algn="ctr"/>
            <a:r>
              <a:rPr lang="sv-SE" sz="1400"/>
              <a:t>Användandet av komplicerade tecken har ökat jämfört med 2023, från 35% till 44%.</a:t>
            </a:r>
          </a:p>
          <a:p>
            <a:pPr algn="ctr"/>
            <a:endParaRPr lang="sv-SE" sz="1400" b="1"/>
          </a:p>
          <a:p>
            <a:pPr algn="ctr"/>
            <a:r>
              <a:rPr lang="sv-SE" sz="1400" b="1"/>
              <a:t>Skillnader kön: </a:t>
            </a:r>
          </a:p>
          <a:p>
            <a:pPr algn="ctr"/>
            <a:r>
              <a:rPr lang="sv-SE" sz="1400"/>
              <a:t>Fler män (49%) än kvinnor (39%) uppger att de brukar inkludera komplicerade tecken när de formulerar sina lösenord.</a:t>
            </a:r>
          </a:p>
          <a:p>
            <a:pPr algn="ctr"/>
            <a:endParaRPr lang="sv-SE" sz="1400"/>
          </a:p>
          <a:p>
            <a:pPr algn="ctr"/>
            <a:r>
              <a:rPr lang="sv-SE" sz="1400"/>
              <a:t>Fler män (27%) använder teckenserier, jämfört med kvinnor (21%).</a:t>
            </a:r>
          </a:p>
          <a:p>
            <a:pPr algn="ctr"/>
            <a:r>
              <a:rPr lang="sv-SE" sz="1400"/>
              <a:t> </a:t>
            </a:r>
            <a:br>
              <a:rPr lang="sv-SE" sz="1400"/>
            </a:br>
            <a:r>
              <a:rPr lang="sv-SE" sz="1400">
                <a:highlight>
                  <a:srgbClr val="FFFF00"/>
                </a:highlight>
              </a:rPr>
              <a:t> </a:t>
            </a:r>
          </a:p>
        </p:txBody>
      </p:sp>
      <p:cxnSp>
        <p:nvCxnSpPr>
          <p:cNvPr id="8" name="Rak koppling 7">
            <a:extLst>
              <a:ext uri="{FF2B5EF4-FFF2-40B4-BE49-F238E27FC236}">
                <a16:creationId xmlns:a16="http://schemas.microsoft.com/office/drawing/2014/main" id="{C1466413-595A-4089-B6CF-727FB470E824}"/>
              </a:ext>
            </a:extLst>
          </p:cNvPr>
          <p:cNvCxnSpPr>
            <a:cxnSpLocks/>
          </p:cNvCxnSpPr>
          <p:nvPr/>
        </p:nvCxnSpPr>
        <p:spPr>
          <a:xfrm flipV="1">
            <a:off x="2272301" y="2151529"/>
            <a:ext cx="0" cy="3374284"/>
          </a:xfrm>
          <a:prstGeom prst="line">
            <a:avLst/>
          </a:prstGeom>
          <a:ln>
            <a:prstDash val="sysDash"/>
          </a:ln>
        </p:spPr>
        <p:style>
          <a:lnRef idx="1">
            <a:schemeClr val="accent6"/>
          </a:lnRef>
          <a:fillRef idx="0">
            <a:schemeClr val="accent6"/>
          </a:fillRef>
          <a:effectRef idx="0">
            <a:schemeClr val="accent6"/>
          </a:effectRef>
          <a:fontRef idx="minor">
            <a:schemeClr val="tx1"/>
          </a:fontRef>
        </p:style>
      </p:cxnSp>
      <p:cxnSp>
        <p:nvCxnSpPr>
          <p:cNvPr id="17" name="Rak koppling 16">
            <a:extLst>
              <a:ext uri="{FF2B5EF4-FFF2-40B4-BE49-F238E27FC236}">
                <a16:creationId xmlns:a16="http://schemas.microsoft.com/office/drawing/2014/main" id="{F2EC3488-78E8-460E-B2F6-37C88155761A}"/>
              </a:ext>
            </a:extLst>
          </p:cNvPr>
          <p:cNvCxnSpPr>
            <a:cxnSpLocks/>
          </p:cNvCxnSpPr>
          <p:nvPr/>
        </p:nvCxnSpPr>
        <p:spPr>
          <a:xfrm flipV="1">
            <a:off x="4478484" y="2151529"/>
            <a:ext cx="0" cy="3385565"/>
          </a:xfrm>
          <a:prstGeom prst="line">
            <a:avLst/>
          </a:prstGeom>
          <a:ln>
            <a:prstDash val="sysDash"/>
          </a:ln>
        </p:spPr>
        <p:style>
          <a:lnRef idx="1">
            <a:schemeClr val="accent6"/>
          </a:lnRef>
          <a:fillRef idx="0">
            <a:schemeClr val="accent6"/>
          </a:fillRef>
          <a:effectRef idx="0">
            <a:schemeClr val="accent6"/>
          </a:effectRef>
          <a:fontRef idx="minor">
            <a:schemeClr val="tx1"/>
          </a:fontRef>
        </p:style>
      </p:cxnSp>
      <p:sp>
        <p:nvSpPr>
          <p:cNvPr id="6" name="Pratbubbla: rektangel med rundade hörn 5">
            <a:extLst>
              <a:ext uri="{FF2B5EF4-FFF2-40B4-BE49-F238E27FC236}">
                <a16:creationId xmlns:a16="http://schemas.microsoft.com/office/drawing/2014/main" id="{1C228135-E552-3476-4F8E-F755EDDDE00B}"/>
              </a:ext>
            </a:extLst>
          </p:cNvPr>
          <p:cNvSpPr/>
          <p:nvPr/>
        </p:nvSpPr>
        <p:spPr>
          <a:xfrm>
            <a:off x="8257947" y="5002368"/>
            <a:ext cx="1539049" cy="941232"/>
          </a:xfrm>
          <a:prstGeom prst="wedgeRoundRectCallout">
            <a:avLst>
              <a:gd name="adj1" fmla="val -59040"/>
              <a:gd name="adj2" fmla="val -36768"/>
              <a:gd name="adj3" fmla="val 16667"/>
            </a:avLst>
          </a:prstGeom>
          <a:solidFill>
            <a:schemeClr val="bg1"/>
          </a:solidFill>
          <a:ln w="28575">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sv-SE" sz="900" b="1">
                <a:solidFill>
                  <a:schemeClr val="tx1"/>
                </a:solidFill>
              </a:rPr>
              <a:t>Exempel på annat:</a:t>
            </a:r>
          </a:p>
          <a:p>
            <a:endParaRPr lang="sv-SE" sz="900">
              <a:solidFill>
                <a:schemeClr val="tx1"/>
              </a:solidFill>
            </a:endParaRPr>
          </a:p>
          <a:p>
            <a:pPr marL="171450" indent="-171450">
              <a:buFont typeface="Arial" panose="020B0604020202020204" pitchFamily="34" charset="0"/>
              <a:buChar char="•"/>
            </a:pPr>
            <a:r>
              <a:rPr lang="sv-SE" sz="900">
                <a:solidFill>
                  <a:schemeClr val="tx1"/>
                </a:solidFill>
              </a:rPr>
              <a:t>Vill ej uppge</a:t>
            </a:r>
          </a:p>
          <a:p>
            <a:pPr marL="171450" indent="-171450">
              <a:buFont typeface="Arial" panose="020B0604020202020204" pitchFamily="34" charset="0"/>
              <a:buChar char="•"/>
            </a:pPr>
            <a:r>
              <a:rPr lang="sv-SE" sz="900">
                <a:solidFill>
                  <a:schemeClr val="tx1"/>
                </a:solidFill>
              </a:rPr>
              <a:t>Automatgenererade</a:t>
            </a:r>
          </a:p>
          <a:p>
            <a:pPr marL="171450" indent="-171450">
              <a:buFont typeface="Arial" panose="020B0604020202020204" pitchFamily="34" charset="0"/>
              <a:buChar char="•"/>
            </a:pPr>
            <a:r>
              <a:rPr lang="sv-SE" sz="900">
                <a:solidFill>
                  <a:schemeClr val="tx1"/>
                </a:solidFill>
              </a:rPr>
              <a:t>Blandat versaler och gemener</a:t>
            </a:r>
          </a:p>
        </p:txBody>
      </p:sp>
      <p:cxnSp>
        <p:nvCxnSpPr>
          <p:cNvPr id="3" name="Rak koppling 2">
            <a:extLst>
              <a:ext uri="{FF2B5EF4-FFF2-40B4-BE49-F238E27FC236}">
                <a16:creationId xmlns:a16="http://schemas.microsoft.com/office/drawing/2014/main" id="{1F1BF6A2-B348-7AE4-AFE0-27E85ECE308F}"/>
              </a:ext>
            </a:extLst>
          </p:cNvPr>
          <p:cNvCxnSpPr>
            <a:cxnSpLocks/>
          </p:cNvCxnSpPr>
          <p:nvPr/>
        </p:nvCxnSpPr>
        <p:spPr>
          <a:xfrm flipV="1">
            <a:off x="3371317" y="2151529"/>
            <a:ext cx="0" cy="3374284"/>
          </a:xfrm>
          <a:prstGeom prst="line">
            <a:avLst/>
          </a:prstGeom>
          <a:ln>
            <a:prstDash val="sysDash"/>
          </a:ln>
        </p:spPr>
        <p:style>
          <a:lnRef idx="1">
            <a:schemeClr val="accent6"/>
          </a:lnRef>
          <a:fillRef idx="0">
            <a:schemeClr val="accent6"/>
          </a:fillRef>
          <a:effectRef idx="0">
            <a:schemeClr val="accent6"/>
          </a:effectRef>
          <a:fontRef idx="minor">
            <a:schemeClr val="tx1"/>
          </a:fontRef>
        </p:style>
      </p:cxnSp>
      <p:cxnSp>
        <p:nvCxnSpPr>
          <p:cNvPr id="4" name="Rak koppling 3">
            <a:extLst>
              <a:ext uri="{FF2B5EF4-FFF2-40B4-BE49-F238E27FC236}">
                <a16:creationId xmlns:a16="http://schemas.microsoft.com/office/drawing/2014/main" id="{01B02D21-37EC-AEC6-1331-440D8F0105D9}"/>
              </a:ext>
            </a:extLst>
          </p:cNvPr>
          <p:cNvCxnSpPr>
            <a:cxnSpLocks/>
          </p:cNvCxnSpPr>
          <p:nvPr/>
        </p:nvCxnSpPr>
        <p:spPr>
          <a:xfrm flipV="1">
            <a:off x="5591389" y="2151529"/>
            <a:ext cx="0" cy="3374283"/>
          </a:xfrm>
          <a:prstGeom prst="line">
            <a:avLst/>
          </a:prstGeom>
          <a:ln>
            <a:prstDash val="sysDash"/>
          </a:ln>
        </p:spPr>
        <p:style>
          <a:lnRef idx="1">
            <a:schemeClr val="accent6"/>
          </a:lnRef>
          <a:fillRef idx="0">
            <a:schemeClr val="accent6"/>
          </a:fillRef>
          <a:effectRef idx="0">
            <a:schemeClr val="accent6"/>
          </a:effectRef>
          <a:fontRef idx="minor">
            <a:schemeClr val="tx1"/>
          </a:fontRef>
        </p:style>
      </p:cxnSp>
    </p:spTree>
    <p:extLst>
      <p:ext uri="{BB962C8B-B14F-4D97-AF65-F5344CB8AC3E}">
        <p14:creationId xmlns:p14="http://schemas.microsoft.com/office/powerpoint/2010/main" val="116704673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217DA07A-D7D4-4819-9D7F-EE9510AE33EB}"/>
              </a:ext>
            </a:extLst>
          </p:cNvPr>
          <p:cNvSpPr>
            <a:spLocks noGrp="1"/>
          </p:cNvSpPr>
          <p:nvPr>
            <p:ph type="title"/>
          </p:nvPr>
        </p:nvSpPr>
        <p:spPr>
          <a:xfrm>
            <a:off x="838200" y="388571"/>
            <a:ext cx="10515600" cy="1325563"/>
          </a:xfrm>
        </p:spPr>
        <p:txBody>
          <a:bodyPr/>
          <a:lstStyle/>
          <a:p>
            <a:r>
              <a:rPr lang="sv-SE"/>
              <a:t>LÖSENORDSHANTERING</a:t>
            </a:r>
          </a:p>
        </p:txBody>
      </p:sp>
      <p:graphicFrame>
        <p:nvGraphicFramePr>
          <p:cNvPr id="8" name="Platshållare för innehåll 7">
            <a:extLst>
              <a:ext uri="{FF2B5EF4-FFF2-40B4-BE49-F238E27FC236}">
                <a16:creationId xmlns:a16="http://schemas.microsoft.com/office/drawing/2014/main" id="{D64AA9EF-8651-4C69-BD0E-2037A4A653A6}"/>
              </a:ext>
            </a:extLst>
          </p:cNvPr>
          <p:cNvGraphicFramePr>
            <a:graphicFrameLocks noGrp="1"/>
          </p:cNvGraphicFramePr>
          <p:nvPr>
            <p:ph idx="1"/>
            <p:extLst>
              <p:ext uri="{D42A27DB-BD31-4B8C-83A1-F6EECF244321}">
                <p14:modId xmlns:p14="http://schemas.microsoft.com/office/powerpoint/2010/main" val="3348969077"/>
              </p:ext>
            </p:extLst>
          </p:nvPr>
        </p:nvGraphicFramePr>
        <p:xfrm>
          <a:off x="119646" y="1403498"/>
          <a:ext cx="8928190" cy="4774627"/>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ruta 8">
            <a:extLst>
              <a:ext uri="{FF2B5EF4-FFF2-40B4-BE49-F238E27FC236}">
                <a16:creationId xmlns:a16="http://schemas.microsoft.com/office/drawing/2014/main" id="{BE6CADC8-894C-4504-8B2E-1259D6A5D15E}"/>
              </a:ext>
            </a:extLst>
          </p:cNvPr>
          <p:cNvSpPr txBox="1"/>
          <p:nvPr/>
        </p:nvSpPr>
        <p:spPr>
          <a:xfrm>
            <a:off x="618978" y="6246272"/>
            <a:ext cx="9054011"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1000">
                <a:solidFill>
                  <a:srgbClr val="000000"/>
                </a:solidFill>
                <a:latin typeface="Franklin Gothic Book" panose="020B0503020102020204"/>
              </a:rPr>
              <a:t>n</a:t>
            </a:r>
            <a:r>
              <a:rPr kumimoji="0" lang="sv-SE" sz="1000" kern="1200" cap="none" spc="0" normalizeH="0" noProof="0">
                <a:ln>
                  <a:noFill/>
                </a:ln>
                <a:solidFill>
                  <a:srgbClr val="000000"/>
                </a:solidFill>
                <a:effectLst/>
                <a:uLnTx/>
                <a:uFillTx/>
                <a:latin typeface="Franklin Gothic Book" panose="020B0503020102020204"/>
                <a:ea typeface="+mn-ea"/>
                <a:cs typeface="+mn-cs"/>
              </a:rPr>
              <a:t>=1049</a:t>
            </a:r>
          </a:p>
          <a:p>
            <a:pPr>
              <a:defRPr/>
            </a:pPr>
            <a:r>
              <a:rPr lang="sv-SE" sz="1000">
                <a:solidFill>
                  <a:srgbClr val="000000"/>
                </a:solidFill>
                <a:latin typeface="Franklin Gothic Book" panose="020B0503020102020204"/>
              </a:rPr>
              <a:t>Diagrammet redovisar svaren för de som tagit ställning. De som svarat ”vet ej” är exkluderade och utgör en andel mellan 1-3% beroende på år.</a:t>
            </a:r>
            <a:endParaRPr kumimoji="0" lang="sv-SE" sz="1000" b="0" u="none" strike="noStrike" kern="1200" cap="none" spc="0" normalizeH="0" baseline="0" noProof="0">
              <a:ln>
                <a:noFill/>
              </a:ln>
              <a:solidFill>
                <a:srgbClr val="000000"/>
              </a:solidFill>
              <a:effectLst/>
              <a:uLnTx/>
              <a:uFillTx/>
              <a:latin typeface="Franklin Gothic Book" panose="020B05030201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sv-SE" sz="1000" i="1">
                <a:solidFill>
                  <a:srgbClr val="000000"/>
                </a:solidFill>
                <a:latin typeface="Franklin Gothic Book" panose="020B0503020102020204"/>
              </a:rPr>
              <a:t>*2019 och 2020 innefattade frågan även kortuppgifter.</a:t>
            </a:r>
          </a:p>
        </p:txBody>
      </p:sp>
      <p:sp>
        <p:nvSpPr>
          <p:cNvPr id="14" name="Rektangel 13">
            <a:extLst>
              <a:ext uri="{FF2B5EF4-FFF2-40B4-BE49-F238E27FC236}">
                <a16:creationId xmlns:a16="http://schemas.microsoft.com/office/drawing/2014/main" id="{163B1E79-1302-4197-AB99-01AF6D3CBA88}"/>
              </a:ext>
            </a:extLst>
          </p:cNvPr>
          <p:cNvSpPr/>
          <p:nvPr/>
        </p:nvSpPr>
        <p:spPr>
          <a:xfrm>
            <a:off x="9430067" y="495944"/>
            <a:ext cx="2305964" cy="6474795"/>
          </a:xfrm>
          <a:prstGeom prst="rect">
            <a:avLst/>
          </a:prstGeom>
          <a:solidFill>
            <a:srgbClr val="4F95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sv-SE" sz="1400">
                <a:solidFill>
                  <a:schemeClr val="bg1"/>
                </a:solidFill>
                <a:latin typeface="Franklin Gothic Book" panose="020B0503020102020204"/>
              </a:rPr>
              <a:t>65% </a:t>
            </a:r>
            <a:r>
              <a:rPr kumimoji="0" lang="sv-SE" sz="1400" b="0" i="0" u="none" strike="noStrike" kern="1200" cap="none" spc="0" normalizeH="0" baseline="0" noProof="0">
                <a:ln>
                  <a:noFill/>
                </a:ln>
                <a:solidFill>
                  <a:schemeClr val="bg1"/>
                </a:solidFill>
                <a:effectLst/>
                <a:uLnTx/>
                <a:uFillTx/>
                <a:latin typeface="Franklin Gothic Book" panose="020B0503020102020204"/>
                <a:ea typeface="+mn-ea"/>
                <a:cs typeface="+mn-cs"/>
              </a:rPr>
              <a:t>instämmer i påståendet att de har</a:t>
            </a:r>
            <a:r>
              <a:rPr lang="sv-SE" sz="1400">
                <a:solidFill>
                  <a:schemeClr val="bg1"/>
                </a:solidFill>
                <a:latin typeface="Franklin Gothic Book" panose="020B0503020102020204"/>
              </a:rPr>
              <a:t> god kännedom om hur man skyddar sina lösenord</a:t>
            </a:r>
            <a:r>
              <a:rPr kumimoji="0" lang="sv-SE" sz="1400" b="0" i="0" u="none" strike="noStrike" kern="1200" cap="none" spc="0" normalizeH="0" baseline="0" noProof="0">
                <a:ln>
                  <a:noFill/>
                </a:ln>
                <a:solidFill>
                  <a:schemeClr val="bg1"/>
                </a:solidFill>
                <a:effectLst/>
                <a:uLnTx/>
                <a:uFillTx/>
                <a:latin typeface="Franklin Gothic Book" panose="020B0503020102020204"/>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sv-SE" sz="1400">
              <a:solidFill>
                <a:schemeClr val="bg1"/>
              </a:solidFill>
              <a:latin typeface="Franklin Gothic Book" panose="020B0503020102020204"/>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sv-SE" sz="1400">
                <a:solidFill>
                  <a:schemeClr val="bg1"/>
                </a:solidFill>
                <a:latin typeface="Franklin Gothic Book" panose="020B0503020102020204"/>
              </a:rPr>
              <a:t>55%</a:t>
            </a:r>
            <a:r>
              <a:rPr kumimoji="0" lang="sv-SE" sz="1400" b="0" i="0" u="none" strike="noStrike" kern="1200" cap="none" spc="0" normalizeH="0" baseline="0" noProof="0">
                <a:ln>
                  <a:noFill/>
                </a:ln>
                <a:solidFill>
                  <a:schemeClr val="bg1"/>
                </a:solidFill>
                <a:effectLst/>
                <a:uLnTx/>
                <a:uFillTx/>
                <a:latin typeface="Franklin Gothic Book" panose="020B0503020102020204"/>
                <a:ea typeface="+mn-ea"/>
                <a:cs typeface="+mn-cs"/>
              </a:rPr>
              <a:t> instämmer i påståendet att de gör tillräckligt för att skydda sina lösenord.</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sv-SE" sz="1400">
              <a:solidFill>
                <a:schemeClr val="bg1"/>
              </a:solidFill>
              <a:latin typeface="Franklin Gothic Book" panose="020B0503020102020204"/>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sv-SE" sz="1400" b="1" i="0" u="none" strike="noStrike" kern="1200" cap="none" spc="0" normalizeH="0" baseline="0" noProof="0">
                <a:ln>
                  <a:noFill/>
                </a:ln>
                <a:solidFill>
                  <a:schemeClr val="bg1"/>
                </a:solidFill>
                <a:effectLst/>
                <a:uLnTx/>
                <a:uFillTx/>
                <a:latin typeface="Franklin Gothic Book" panose="020B0503020102020204"/>
                <a:ea typeface="+mn-ea"/>
                <a:cs typeface="+mn-cs"/>
              </a:rPr>
              <a:t>Skillnader kön:</a:t>
            </a:r>
            <a:br>
              <a:rPr kumimoji="0" lang="sv-SE" sz="1400" b="1" i="0" u="none" strike="noStrike" kern="1200" cap="none" spc="0" normalizeH="0" baseline="0" noProof="0">
                <a:ln>
                  <a:noFill/>
                </a:ln>
                <a:solidFill>
                  <a:schemeClr val="bg1"/>
                </a:solidFill>
                <a:effectLst/>
                <a:uLnTx/>
                <a:uFillTx/>
                <a:latin typeface="Franklin Gothic Book" panose="020B0503020102020204"/>
                <a:ea typeface="+mn-ea"/>
                <a:cs typeface="+mn-cs"/>
              </a:rPr>
            </a:br>
            <a:r>
              <a:rPr kumimoji="0" lang="sv-SE" sz="1400" i="0" u="none" strike="noStrike" kern="1200" cap="none" spc="0" normalizeH="0" baseline="0" noProof="0">
                <a:ln>
                  <a:noFill/>
                </a:ln>
                <a:solidFill>
                  <a:schemeClr val="bg1"/>
                </a:solidFill>
                <a:effectLst/>
                <a:uLnTx/>
                <a:uFillTx/>
                <a:latin typeface="Franklin Gothic Book" panose="020B0503020102020204"/>
                <a:ea typeface="+mn-ea"/>
                <a:cs typeface="+mn-cs"/>
              </a:rPr>
              <a:t>Fler män (70%) än kvinnor (60%) instämmer</a:t>
            </a:r>
            <a:r>
              <a:rPr lang="sv-SE" sz="1400">
                <a:solidFill>
                  <a:schemeClr val="bg1"/>
                </a:solidFill>
                <a:latin typeface="Franklin Gothic Book" panose="020B0503020102020204"/>
              </a:rPr>
              <a:t> med att de har god kännedom om hur de skyddar sina lösenord</a:t>
            </a:r>
            <a:r>
              <a:rPr lang="sv-SE" sz="1400" b="1">
                <a:solidFill>
                  <a:schemeClr val="bg1"/>
                </a:solidFill>
                <a:latin typeface="Franklin Gothic Book" panose="020B0503020102020204"/>
              </a:rPr>
              <a:t>.</a:t>
            </a:r>
            <a:br>
              <a:rPr lang="sv-SE" sz="1400" b="1">
                <a:solidFill>
                  <a:schemeClr val="bg1"/>
                </a:solidFill>
                <a:latin typeface="Franklin Gothic Book" panose="020B0503020102020204"/>
              </a:rPr>
            </a:br>
            <a:br>
              <a:rPr lang="sv-SE" sz="1400" b="1">
                <a:solidFill>
                  <a:schemeClr val="bg1"/>
                </a:solidFill>
                <a:latin typeface="Franklin Gothic Book" panose="020B0503020102020204"/>
              </a:rPr>
            </a:br>
            <a:r>
              <a:rPr kumimoji="0" lang="sv-SE" sz="1400" i="0" u="none" strike="noStrike" kern="1200" cap="none" spc="0" normalizeH="0" baseline="0" noProof="0">
                <a:ln>
                  <a:noFill/>
                </a:ln>
                <a:solidFill>
                  <a:schemeClr val="bg1"/>
                </a:solidFill>
                <a:effectLst/>
                <a:uLnTx/>
                <a:uFillTx/>
                <a:latin typeface="Franklin Gothic Book" panose="020B0503020102020204"/>
                <a:ea typeface="+mn-ea"/>
                <a:cs typeface="+mn-cs"/>
              </a:rPr>
              <a:t>Fler män (58%) än kvinnor (</a:t>
            </a:r>
            <a:r>
              <a:rPr lang="sv-SE" sz="1400">
                <a:solidFill>
                  <a:schemeClr val="bg1"/>
                </a:solidFill>
                <a:latin typeface="Franklin Gothic Book" panose="020B0503020102020204"/>
              </a:rPr>
              <a:t>52</a:t>
            </a:r>
            <a:r>
              <a:rPr kumimoji="0" lang="sv-SE" sz="1400" i="0" u="none" strike="noStrike" kern="1200" cap="none" spc="0" normalizeH="0" baseline="0" noProof="0">
                <a:ln>
                  <a:noFill/>
                </a:ln>
                <a:solidFill>
                  <a:schemeClr val="bg1"/>
                </a:solidFill>
                <a:effectLst/>
                <a:uLnTx/>
                <a:uFillTx/>
                <a:latin typeface="Franklin Gothic Book" panose="020B0503020102020204"/>
                <a:ea typeface="+mn-ea"/>
                <a:cs typeface="+mn-cs"/>
              </a:rPr>
              <a:t>%) instämmer</a:t>
            </a:r>
            <a:r>
              <a:rPr lang="sv-SE" sz="1400">
                <a:solidFill>
                  <a:schemeClr val="bg1"/>
                </a:solidFill>
                <a:latin typeface="Franklin Gothic Book" panose="020B0503020102020204"/>
              </a:rPr>
              <a:t> med att de anser att de gör tillräckligt för att skydda sina lösenord. </a:t>
            </a:r>
            <a:endParaRPr kumimoji="0" lang="sv-SE" sz="1400" b="1" i="0" u="none" strike="noStrike" kern="1200" cap="none" spc="0" normalizeH="0" baseline="0" noProof="0">
              <a:ln>
                <a:noFill/>
              </a:ln>
              <a:solidFill>
                <a:schemeClr val="bg1"/>
              </a:solidFill>
              <a:effectLst/>
              <a:uLnTx/>
              <a:uFillTx/>
              <a:latin typeface="Franklin Gothic Book" panose="020B0503020102020204"/>
              <a:ea typeface="+mn-ea"/>
              <a:cs typeface="+mn-cs"/>
            </a:endParaRPr>
          </a:p>
        </p:txBody>
      </p:sp>
      <p:cxnSp>
        <p:nvCxnSpPr>
          <p:cNvPr id="11" name="Rak koppling 10">
            <a:extLst>
              <a:ext uri="{FF2B5EF4-FFF2-40B4-BE49-F238E27FC236}">
                <a16:creationId xmlns:a16="http://schemas.microsoft.com/office/drawing/2014/main" id="{08802982-8FBF-4015-8A0C-1A4ACF5B4FCB}"/>
              </a:ext>
            </a:extLst>
          </p:cNvPr>
          <p:cNvCxnSpPr>
            <a:cxnSpLocks/>
          </p:cNvCxnSpPr>
          <p:nvPr/>
        </p:nvCxnSpPr>
        <p:spPr>
          <a:xfrm>
            <a:off x="618978" y="3814205"/>
            <a:ext cx="8174148" cy="0"/>
          </a:xfrm>
          <a:prstGeom prst="line">
            <a:avLst/>
          </a:prstGeom>
          <a:ln>
            <a:solidFill>
              <a:schemeClr val="accent6">
                <a:lumMod val="75000"/>
              </a:schemeClr>
            </a:solidFill>
            <a:prstDash val="sysDash"/>
          </a:ln>
        </p:spPr>
        <p:style>
          <a:lnRef idx="1">
            <a:schemeClr val="accent6"/>
          </a:lnRef>
          <a:fillRef idx="0">
            <a:schemeClr val="accent6"/>
          </a:fillRef>
          <a:effectRef idx="0">
            <a:schemeClr val="accent6"/>
          </a:effectRef>
          <a:fontRef idx="minor">
            <a:schemeClr val="tx1"/>
          </a:fontRef>
        </p:style>
      </p:cxnSp>
    </p:spTree>
    <p:extLst>
      <p:ext uri="{BB962C8B-B14F-4D97-AF65-F5344CB8AC3E}">
        <p14:creationId xmlns:p14="http://schemas.microsoft.com/office/powerpoint/2010/main" val="281553820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217DA07A-D7D4-4819-9D7F-EE9510AE33EB}"/>
              </a:ext>
            </a:extLst>
          </p:cNvPr>
          <p:cNvSpPr>
            <a:spLocks noGrp="1"/>
          </p:cNvSpPr>
          <p:nvPr>
            <p:ph type="title"/>
          </p:nvPr>
        </p:nvSpPr>
        <p:spPr>
          <a:xfrm>
            <a:off x="838200" y="388571"/>
            <a:ext cx="10515600" cy="1325563"/>
          </a:xfrm>
        </p:spPr>
        <p:txBody>
          <a:bodyPr/>
          <a:lstStyle/>
          <a:p>
            <a:r>
              <a:rPr lang="sv-SE"/>
              <a:t>LÖSENORDSHANTERING</a:t>
            </a:r>
          </a:p>
        </p:txBody>
      </p:sp>
      <p:graphicFrame>
        <p:nvGraphicFramePr>
          <p:cNvPr id="8" name="Platshållare för innehåll 7">
            <a:extLst>
              <a:ext uri="{FF2B5EF4-FFF2-40B4-BE49-F238E27FC236}">
                <a16:creationId xmlns:a16="http://schemas.microsoft.com/office/drawing/2014/main" id="{D64AA9EF-8651-4C69-BD0E-2037A4A653A6}"/>
              </a:ext>
            </a:extLst>
          </p:cNvPr>
          <p:cNvGraphicFramePr>
            <a:graphicFrameLocks noGrp="1"/>
          </p:cNvGraphicFramePr>
          <p:nvPr>
            <p:ph idx="1"/>
            <p:extLst>
              <p:ext uri="{D42A27DB-BD31-4B8C-83A1-F6EECF244321}">
                <p14:modId xmlns:p14="http://schemas.microsoft.com/office/powerpoint/2010/main" val="2831005228"/>
              </p:ext>
            </p:extLst>
          </p:nvPr>
        </p:nvGraphicFramePr>
        <p:xfrm>
          <a:off x="-1" y="1514391"/>
          <a:ext cx="8953877" cy="4614863"/>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ruta 8">
            <a:extLst>
              <a:ext uri="{FF2B5EF4-FFF2-40B4-BE49-F238E27FC236}">
                <a16:creationId xmlns:a16="http://schemas.microsoft.com/office/drawing/2014/main" id="{BE6CADC8-894C-4504-8B2E-1259D6A5D15E}"/>
              </a:ext>
            </a:extLst>
          </p:cNvPr>
          <p:cNvSpPr txBox="1"/>
          <p:nvPr/>
        </p:nvSpPr>
        <p:spPr>
          <a:xfrm>
            <a:off x="541959" y="6165379"/>
            <a:ext cx="9054011"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1000" b="0" i="0" u="none" strike="noStrike" baseline="0"/>
              <a:t>n=</a:t>
            </a:r>
            <a:r>
              <a:rPr lang="sv-SE" sz="1000"/>
              <a:t>1049    </a:t>
            </a:r>
          </a:p>
          <a:p>
            <a:pPr marL="0" marR="0" lvl="0" indent="0" algn="l" defTabSz="914400" rtl="0" eaLnBrk="1" fontAlgn="auto" latinLnBrk="0" hangingPunct="1">
              <a:lnSpc>
                <a:spcPct val="100000"/>
              </a:lnSpc>
              <a:spcBef>
                <a:spcPts val="0"/>
              </a:spcBef>
              <a:spcAft>
                <a:spcPts val="0"/>
              </a:spcAft>
              <a:buClrTx/>
              <a:buSzTx/>
              <a:buFontTx/>
              <a:buNone/>
              <a:tabLst/>
              <a:defRPr/>
            </a:pPr>
            <a:r>
              <a:rPr lang="sv-SE" sz="1000">
                <a:solidFill>
                  <a:srgbClr val="000000"/>
                </a:solidFill>
                <a:latin typeface="Franklin Gothic Book" panose="020B0503020102020204"/>
              </a:rPr>
              <a:t>Diagrammet redovisar svaren för de som faktiskt tagit ställning. De som svarat ”vet ej” är exkluderade och utgör en andel mellan 0-3% beroende på år.</a:t>
            </a:r>
            <a:endParaRPr kumimoji="0" lang="sv-SE" sz="1000" b="0" u="none" strike="noStrike" kern="1200" cap="none" spc="0" normalizeH="0" baseline="0" noProof="0">
              <a:ln>
                <a:noFill/>
              </a:ln>
              <a:solidFill>
                <a:srgbClr val="000000"/>
              </a:solidFill>
              <a:effectLst/>
              <a:uLnTx/>
              <a:uFillTx/>
              <a:latin typeface="Franklin Gothic Book" panose="020B05030201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sv-SE" sz="1000" b="0" i="0" u="none" strike="noStrike" baseline="0"/>
          </a:p>
          <a:p>
            <a:pPr marL="0" marR="0" lvl="0" indent="0" algn="l" defTabSz="914400" rtl="0" eaLnBrk="1" fontAlgn="auto" latinLnBrk="0" hangingPunct="1">
              <a:lnSpc>
                <a:spcPct val="100000"/>
              </a:lnSpc>
              <a:spcBef>
                <a:spcPts val="0"/>
              </a:spcBef>
              <a:spcAft>
                <a:spcPts val="0"/>
              </a:spcAft>
              <a:buClrTx/>
              <a:buSzTx/>
              <a:buFontTx/>
              <a:buNone/>
              <a:tabLst/>
              <a:defRPr/>
            </a:pPr>
            <a:r>
              <a:rPr lang="sv-SE" sz="1000" i="1">
                <a:solidFill>
                  <a:srgbClr val="000000"/>
                </a:solidFill>
                <a:latin typeface="Franklin Gothic Book" panose="020B0503020102020204"/>
              </a:rPr>
              <a:t>*2019 och 2020 innefattade frågan även kortuppgifter.</a:t>
            </a:r>
            <a:endParaRPr kumimoji="0" lang="sv-SE" sz="1000" b="0" i="1"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4" name="Rektangel 13">
            <a:extLst>
              <a:ext uri="{FF2B5EF4-FFF2-40B4-BE49-F238E27FC236}">
                <a16:creationId xmlns:a16="http://schemas.microsoft.com/office/drawing/2014/main" id="{163B1E79-1302-4197-AB99-01AF6D3CBA88}"/>
              </a:ext>
            </a:extLst>
          </p:cNvPr>
          <p:cNvSpPr/>
          <p:nvPr/>
        </p:nvSpPr>
        <p:spPr>
          <a:xfrm>
            <a:off x="9430067" y="495944"/>
            <a:ext cx="2411866" cy="6474795"/>
          </a:xfrm>
          <a:prstGeom prst="rect">
            <a:avLst/>
          </a:prstGeom>
          <a:solidFill>
            <a:srgbClr val="4F95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sv-SE" sz="1400">
                <a:solidFill>
                  <a:schemeClr val="bg1"/>
                </a:solidFill>
                <a:latin typeface="Franklin Gothic Book" panose="020B0503020102020204"/>
              </a:rPr>
              <a:t>70% uppger sig ha god kännedom om riskerna med att lösenord kan hamna </a:t>
            </a:r>
            <a:br>
              <a:rPr lang="sv-SE" sz="1400">
                <a:solidFill>
                  <a:schemeClr val="bg1"/>
                </a:solidFill>
                <a:latin typeface="Franklin Gothic Book" panose="020B0503020102020204"/>
              </a:rPr>
            </a:br>
            <a:r>
              <a:rPr lang="sv-SE" sz="1400">
                <a:solidFill>
                  <a:schemeClr val="bg1"/>
                </a:solidFill>
                <a:latin typeface="Franklin Gothic Book" panose="020B0503020102020204"/>
              </a:rPr>
              <a:t>i orätta händer. </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sv-SE" sz="1400">
              <a:solidFill>
                <a:schemeClr val="bg1"/>
              </a:solidFill>
              <a:latin typeface="Franklin Gothic Book" panose="020B0503020102020204"/>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sv-SE" sz="1400">
                <a:solidFill>
                  <a:schemeClr val="bg1"/>
                </a:solidFill>
                <a:latin typeface="Franklin Gothic Book" panose="020B0503020102020204"/>
              </a:rPr>
              <a:t>37% uppger sig vara orolig över att någon obehörig </a:t>
            </a:r>
            <a:br>
              <a:rPr lang="sv-SE" sz="1400">
                <a:solidFill>
                  <a:schemeClr val="bg1"/>
                </a:solidFill>
                <a:latin typeface="Franklin Gothic Book" panose="020B0503020102020204"/>
              </a:rPr>
            </a:br>
            <a:r>
              <a:rPr lang="sv-SE" sz="1400">
                <a:solidFill>
                  <a:schemeClr val="bg1"/>
                </a:solidFill>
                <a:latin typeface="Franklin Gothic Book" panose="020B0503020102020204"/>
              </a:rPr>
              <a:t>kan komma åt deras lösenord. </a:t>
            </a:r>
            <a:endParaRPr kumimoji="0" lang="sv-SE" sz="1400" b="0" i="0" u="none" strike="noStrike" kern="1200" cap="none" spc="0" normalizeH="0" baseline="0" noProof="0">
              <a:ln>
                <a:noFill/>
              </a:ln>
              <a:solidFill>
                <a:srgbClr val="FFFFFF"/>
              </a:solidFill>
              <a:effectLst/>
              <a:uLnTx/>
              <a:uFillTx/>
              <a:latin typeface="Franklin Gothic Book" panose="020B05030201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400" b="0" i="0" u="none" strike="noStrike" kern="1200" cap="none" spc="0" normalizeH="0" baseline="0" noProof="0">
              <a:ln>
                <a:noFill/>
              </a:ln>
              <a:solidFill>
                <a:srgbClr val="FFFFFF"/>
              </a:solidFill>
              <a:effectLst/>
              <a:uLnTx/>
              <a:uFillTx/>
              <a:latin typeface="Franklin Gothic Book" panose="020B05030201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sv-SE" sz="1400" b="1" i="0" u="none" strike="noStrike" kern="1200" cap="none" spc="0" normalizeH="0" baseline="0" noProof="0">
                <a:ln>
                  <a:noFill/>
                </a:ln>
                <a:solidFill>
                  <a:schemeClr val="bg1"/>
                </a:solidFill>
                <a:effectLst/>
                <a:uLnTx/>
                <a:uFillTx/>
                <a:latin typeface="Franklin Gothic Book" panose="020B0503020102020204"/>
                <a:ea typeface="+mn-ea"/>
                <a:cs typeface="+mn-cs"/>
              </a:rPr>
              <a:t>Skillnader jämfört med 2023:</a:t>
            </a:r>
          </a:p>
          <a:p>
            <a:pPr marL="0" marR="0" lvl="0" indent="0" algn="ctr" defTabSz="914400" rtl="0" eaLnBrk="1" fontAlgn="auto" latinLnBrk="0" hangingPunct="1">
              <a:lnSpc>
                <a:spcPct val="100000"/>
              </a:lnSpc>
              <a:spcBef>
                <a:spcPts val="0"/>
              </a:spcBef>
              <a:spcAft>
                <a:spcPts val="0"/>
              </a:spcAft>
              <a:buClrTx/>
              <a:buSzTx/>
              <a:buFontTx/>
              <a:buNone/>
              <a:tabLst/>
              <a:defRPr/>
            </a:pPr>
            <a:r>
              <a:rPr lang="sv-SE" sz="1400">
                <a:solidFill>
                  <a:schemeClr val="bg1"/>
                </a:solidFill>
                <a:latin typeface="Franklin Gothic Book" panose="020B0503020102020204"/>
              </a:rPr>
              <a:t>Färre instämmer med att de har god kännedom om riskerna med att lösenord kan hamna i orätta händer, 70% jämfört med 76% 2023.</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sv-SE" sz="1400" b="1">
              <a:solidFill>
                <a:schemeClr val="bg1"/>
              </a:solidFill>
              <a:latin typeface="Franklin Gothic Book" panose="020B0503020102020204"/>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sv-SE" sz="1400" b="1" i="0" u="none" strike="noStrike" kern="1200" cap="none" spc="0" normalizeH="0" baseline="0" noProof="0">
                <a:ln>
                  <a:noFill/>
                </a:ln>
                <a:solidFill>
                  <a:schemeClr val="bg1"/>
                </a:solidFill>
                <a:effectLst/>
                <a:uLnTx/>
                <a:uFillTx/>
                <a:latin typeface="Franklin Gothic Book" panose="020B0503020102020204"/>
                <a:ea typeface="+mn-ea"/>
                <a:cs typeface="+mn-cs"/>
              </a:rPr>
              <a:t>Skillnader kön:</a:t>
            </a:r>
            <a:br>
              <a:rPr kumimoji="0" lang="sv-SE" sz="1400" b="1" i="0" u="none" strike="noStrike" kern="1200" cap="none" spc="0" normalizeH="0" baseline="0" noProof="0">
                <a:ln>
                  <a:noFill/>
                </a:ln>
                <a:solidFill>
                  <a:schemeClr val="bg1"/>
                </a:solidFill>
                <a:effectLst/>
                <a:uLnTx/>
                <a:uFillTx/>
                <a:latin typeface="Franklin Gothic Book" panose="020B0503020102020204"/>
                <a:ea typeface="+mn-ea"/>
                <a:cs typeface="+mn-cs"/>
              </a:rPr>
            </a:br>
            <a:r>
              <a:rPr kumimoji="0" lang="sv-SE" sz="1400" i="0" u="none" strike="noStrike" kern="1200" cap="none" spc="0" normalizeH="0" baseline="0" noProof="0">
                <a:ln>
                  <a:noFill/>
                </a:ln>
                <a:solidFill>
                  <a:schemeClr val="bg1"/>
                </a:solidFill>
                <a:effectLst/>
                <a:uLnTx/>
                <a:uFillTx/>
                <a:latin typeface="Franklin Gothic Book" panose="020B0503020102020204"/>
                <a:ea typeface="+mn-ea"/>
                <a:cs typeface="+mn-cs"/>
              </a:rPr>
              <a:t>Fler män (</a:t>
            </a:r>
            <a:r>
              <a:rPr lang="sv-SE" sz="1400">
                <a:solidFill>
                  <a:schemeClr val="bg1"/>
                </a:solidFill>
                <a:latin typeface="Franklin Gothic Book" panose="020B0503020102020204"/>
              </a:rPr>
              <a:t>73</a:t>
            </a:r>
            <a:r>
              <a:rPr kumimoji="0" lang="sv-SE" sz="1400" i="0" u="none" strike="noStrike" kern="1200" cap="none" spc="0" normalizeH="0" baseline="0" noProof="0">
                <a:ln>
                  <a:noFill/>
                </a:ln>
                <a:solidFill>
                  <a:schemeClr val="bg1"/>
                </a:solidFill>
                <a:effectLst/>
                <a:uLnTx/>
                <a:uFillTx/>
                <a:latin typeface="Franklin Gothic Book" panose="020B0503020102020204"/>
                <a:ea typeface="+mn-ea"/>
                <a:cs typeface="+mn-cs"/>
              </a:rPr>
              <a:t>%) än kvinnor (</a:t>
            </a:r>
            <a:r>
              <a:rPr lang="sv-SE" sz="1400">
                <a:solidFill>
                  <a:schemeClr val="bg1"/>
                </a:solidFill>
                <a:latin typeface="Franklin Gothic Book" panose="020B0503020102020204"/>
              </a:rPr>
              <a:t>67</a:t>
            </a:r>
            <a:r>
              <a:rPr kumimoji="0" lang="sv-SE" sz="1400" i="0" u="none" strike="noStrike" kern="1200" cap="none" spc="0" normalizeH="0" baseline="0" noProof="0">
                <a:ln>
                  <a:noFill/>
                </a:ln>
                <a:solidFill>
                  <a:schemeClr val="bg1"/>
                </a:solidFill>
                <a:effectLst/>
                <a:uLnTx/>
                <a:uFillTx/>
                <a:latin typeface="Franklin Gothic Book" panose="020B0503020102020204"/>
                <a:ea typeface="+mn-ea"/>
                <a:cs typeface="+mn-cs"/>
              </a:rPr>
              <a:t>%) instämmer</a:t>
            </a:r>
            <a:r>
              <a:rPr lang="sv-SE" sz="1400">
                <a:solidFill>
                  <a:schemeClr val="bg1"/>
                </a:solidFill>
                <a:latin typeface="Franklin Gothic Book" panose="020B0503020102020204"/>
              </a:rPr>
              <a:t> med att de anser att de har god kännedom om riskerna att deras lösenord kan hamna i orätta händer. </a:t>
            </a:r>
            <a:endParaRPr kumimoji="0" lang="sv-SE" sz="1400" b="0" i="0" u="none" strike="noStrike" kern="1200" cap="none" spc="0" normalizeH="0" baseline="0" noProof="0">
              <a:ln>
                <a:noFill/>
              </a:ln>
              <a:solidFill>
                <a:srgbClr val="FFFFFF"/>
              </a:solidFill>
              <a:effectLst/>
              <a:uLnTx/>
              <a:uFillTx/>
              <a:latin typeface="Franklin Gothic Book" panose="020B0503020102020204"/>
              <a:ea typeface="+mn-ea"/>
              <a:cs typeface="+mn-cs"/>
            </a:endParaRPr>
          </a:p>
        </p:txBody>
      </p:sp>
      <p:cxnSp>
        <p:nvCxnSpPr>
          <p:cNvPr id="11" name="Rak koppling 10">
            <a:extLst>
              <a:ext uri="{FF2B5EF4-FFF2-40B4-BE49-F238E27FC236}">
                <a16:creationId xmlns:a16="http://schemas.microsoft.com/office/drawing/2014/main" id="{08802982-8FBF-4015-8A0C-1A4ACF5B4FCB}"/>
              </a:ext>
            </a:extLst>
          </p:cNvPr>
          <p:cNvCxnSpPr>
            <a:cxnSpLocks/>
          </p:cNvCxnSpPr>
          <p:nvPr/>
        </p:nvCxnSpPr>
        <p:spPr>
          <a:xfrm>
            <a:off x="541959" y="3821823"/>
            <a:ext cx="8718227" cy="0"/>
          </a:xfrm>
          <a:prstGeom prst="line">
            <a:avLst/>
          </a:prstGeom>
          <a:ln>
            <a:prstDash val="sysDash"/>
          </a:ln>
        </p:spPr>
        <p:style>
          <a:lnRef idx="1">
            <a:schemeClr val="accent6"/>
          </a:lnRef>
          <a:fillRef idx="0">
            <a:schemeClr val="accent6"/>
          </a:fillRef>
          <a:effectRef idx="0">
            <a:schemeClr val="accent6"/>
          </a:effectRef>
          <a:fontRef idx="minor">
            <a:schemeClr val="tx1"/>
          </a:fontRef>
        </p:style>
      </p:cxnSp>
    </p:spTree>
    <p:extLst>
      <p:ext uri="{BB962C8B-B14F-4D97-AF65-F5344CB8AC3E}">
        <p14:creationId xmlns:p14="http://schemas.microsoft.com/office/powerpoint/2010/main" val="184687246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217DA07A-D7D4-4819-9D7F-EE9510AE33EB}"/>
              </a:ext>
            </a:extLst>
          </p:cNvPr>
          <p:cNvSpPr>
            <a:spLocks noGrp="1"/>
          </p:cNvSpPr>
          <p:nvPr>
            <p:ph type="title"/>
          </p:nvPr>
        </p:nvSpPr>
        <p:spPr>
          <a:xfrm>
            <a:off x="838200" y="388571"/>
            <a:ext cx="10515600" cy="1325563"/>
          </a:xfrm>
        </p:spPr>
        <p:txBody>
          <a:bodyPr/>
          <a:lstStyle/>
          <a:p>
            <a:r>
              <a:rPr lang="sv-SE"/>
              <a:t>LÖSENORDSHANTERING</a:t>
            </a:r>
          </a:p>
        </p:txBody>
      </p:sp>
      <p:graphicFrame>
        <p:nvGraphicFramePr>
          <p:cNvPr id="8" name="Platshållare för innehåll 7">
            <a:extLst>
              <a:ext uri="{FF2B5EF4-FFF2-40B4-BE49-F238E27FC236}">
                <a16:creationId xmlns:a16="http://schemas.microsoft.com/office/drawing/2014/main" id="{D64AA9EF-8651-4C69-BD0E-2037A4A653A6}"/>
              </a:ext>
            </a:extLst>
          </p:cNvPr>
          <p:cNvGraphicFramePr>
            <a:graphicFrameLocks noGrp="1"/>
          </p:cNvGraphicFramePr>
          <p:nvPr>
            <p:ph idx="1"/>
            <p:extLst>
              <p:ext uri="{D42A27DB-BD31-4B8C-83A1-F6EECF244321}">
                <p14:modId xmlns:p14="http://schemas.microsoft.com/office/powerpoint/2010/main" val="3126579074"/>
              </p:ext>
            </p:extLst>
          </p:nvPr>
        </p:nvGraphicFramePr>
        <p:xfrm>
          <a:off x="523875" y="1549261"/>
          <a:ext cx="8398174" cy="4118114"/>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ruta 8">
            <a:extLst>
              <a:ext uri="{FF2B5EF4-FFF2-40B4-BE49-F238E27FC236}">
                <a16:creationId xmlns:a16="http://schemas.microsoft.com/office/drawing/2014/main" id="{BE6CADC8-894C-4504-8B2E-1259D6A5D15E}"/>
              </a:ext>
            </a:extLst>
          </p:cNvPr>
          <p:cNvSpPr txBox="1"/>
          <p:nvPr/>
        </p:nvSpPr>
        <p:spPr>
          <a:xfrm>
            <a:off x="757084" y="5950026"/>
            <a:ext cx="9054011" cy="861774"/>
          </a:xfrm>
          <a:prstGeom prst="rect">
            <a:avLst/>
          </a:prstGeom>
          <a:noFill/>
        </p:spPr>
        <p:txBody>
          <a:bodyPr wrap="square" rtlCol="0">
            <a:spAutoFit/>
          </a:bodyPr>
          <a:lstStyle/>
          <a:p>
            <a:pPr lvl="0">
              <a:defRPr/>
            </a:pPr>
            <a:r>
              <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rPr>
              <a:t>n=783</a:t>
            </a:r>
            <a:r>
              <a:rPr lang="sv-SE" sz="1000">
                <a:solidFill>
                  <a:srgbClr val="000000"/>
                </a:solidFill>
                <a:latin typeface="Franklin Gothic Book" panose="020B0503020102020204"/>
              </a:rPr>
              <a:t>, de som </a:t>
            </a:r>
            <a:r>
              <a:rPr lang="sv-SE" sz="1000">
                <a:solidFill>
                  <a:srgbClr val="000000"/>
                </a:solidFill>
              </a:rPr>
              <a:t>uppgett alternativ 3-5 (varken eller, instämmer, instämmer helt) på det tidigare påståendet ”Jag känner mig orolig för att någon obehörig</a:t>
            </a:r>
            <a:br>
              <a:rPr lang="sv-SE" sz="1000">
                <a:solidFill>
                  <a:srgbClr val="000000"/>
                </a:solidFill>
              </a:rPr>
            </a:br>
            <a:r>
              <a:rPr lang="sv-SE" sz="1000">
                <a:solidFill>
                  <a:srgbClr val="000000"/>
                </a:solidFill>
              </a:rPr>
              <a:t>ska komma åt mina lösenord. </a:t>
            </a:r>
          </a:p>
          <a:p>
            <a:pPr>
              <a:defRPr/>
            </a:pPr>
            <a:r>
              <a:rPr lang="sv-SE" sz="1000">
                <a:solidFill>
                  <a:srgbClr val="000000"/>
                </a:solidFill>
                <a:latin typeface="Franklin Gothic Book" panose="020B0503020102020204"/>
              </a:rPr>
              <a:t>Diagrammet redovisar svaren för de som faktiskt tagit ställning. De som svarat ”vet ej” är exkluderade och utgör en andel mellan 1-2% beroende på år.</a:t>
            </a:r>
            <a:endParaRPr kumimoji="0" lang="sv-SE" sz="1000" b="0" u="none" strike="noStrike" kern="1200" cap="none" spc="0" normalizeH="0" baseline="0" noProof="0">
              <a:ln>
                <a:noFill/>
              </a:ln>
              <a:solidFill>
                <a:srgbClr val="000000"/>
              </a:solidFill>
              <a:effectLst/>
              <a:uLnTx/>
              <a:uFillTx/>
              <a:latin typeface="Franklin Gothic Book" panose="020B0503020102020204"/>
              <a:ea typeface="+mn-ea"/>
              <a:cs typeface="+mn-cs"/>
            </a:endParaRPr>
          </a:p>
          <a:p>
            <a:pPr lvl="0">
              <a:defRPr/>
            </a:pPr>
            <a:endParaRPr lang="sv-SE" sz="1000">
              <a:solidFill>
                <a:srgbClr val="000000"/>
              </a:solidFill>
              <a:latin typeface="Franklin Gothic Book" panose="020B0503020102020204"/>
            </a:endParaRPr>
          </a:p>
          <a:p>
            <a:pPr lvl="0">
              <a:defRPr/>
            </a:pPr>
            <a:r>
              <a:rPr kumimoji="0" lang="sv-SE" sz="1000" b="0" i="1" u="none" strike="noStrike" kern="1200" cap="none" spc="0" normalizeH="0" baseline="0" noProof="0">
                <a:ln>
                  <a:noFill/>
                </a:ln>
                <a:solidFill>
                  <a:srgbClr val="000000"/>
                </a:solidFill>
                <a:effectLst/>
                <a:uLnTx/>
                <a:uFillTx/>
                <a:latin typeface="Franklin Gothic Book" panose="020B0503020102020204"/>
                <a:ea typeface="+mn-ea"/>
                <a:cs typeface="+mn-cs"/>
              </a:rPr>
              <a:t>*</a:t>
            </a:r>
            <a:r>
              <a:rPr lang="sv-SE" sz="1000" i="1">
                <a:solidFill>
                  <a:srgbClr val="000000"/>
                </a:solidFill>
              </a:rPr>
              <a:t>2019 och 2020 innefattade frågan även kortuppgifter. </a:t>
            </a:r>
            <a:endParaRPr kumimoji="0" lang="sv-SE" sz="1000" b="0" i="1"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4" name="Rektangel 13">
            <a:extLst>
              <a:ext uri="{FF2B5EF4-FFF2-40B4-BE49-F238E27FC236}">
                <a16:creationId xmlns:a16="http://schemas.microsoft.com/office/drawing/2014/main" id="{163B1E79-1302-4197-AB99-01AF6D3CBA88}"/>
              </a:ext>
            </a:extLst>
          </p:cNvPr>
          <p:cNvSpPr/>
          <p:nvPr/>
        </p:nvSpPr>
        <p:spPr>
          <a:xfrm>
            <a:off x="9357811" y="495944"/>
            <a:ext cx="2491289" cy="6474795"/>
          </a:xfrm>
          <a:prstGeom prst="rect">
            <a:avLst/>
          </a:prstGeom>
          <a:solidFill>
            <a:srgbClr val="4F95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sv-SE" sz="1400">
                <a:solidFill>
                  <a:schemeClr val="bg1"/>
                </a:solidFill>
                <a:latin typeface="Franklin Gothic Book" panose="020B0503020102020204"/>
              </a:rPr>
              <a:t>41% av respondenterna som upplever en oro att någon obehörig ska komma åt deras lösenord, instämmer med att de har förändrat sitt beteende på nätet för att undvika risker.</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sv-SE" sz="1400">
              <a:solidFill>
                <a:schemeClr val="bg1"/>
              </a:solidFill>
              <a:latin typeface="Franklin Gothic Book" panose="020B0503020102020204"/>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sv-SE" sz="1400" b="1">
                <a:solidFill>
                  <a:schemeClr val="bg1"/>
                </a:solidFill>
                <a:latin typeface="Franklin Gothic Book" panose="020B0503020102020204"/>
              </a:rPr>
              <a:t>Skillnader jämfört med 2023:</a:t>
            </a:r>
          </a:p>
          <a:p>
            <a:pPr marL="0" marR="0" lvl="0" indent="0" algn="ctr" defTabSz="914400" rtl="0" eaLnBrk="1" fontAlgn="auto" latinLnBrk="0" hangingPunct="1">
              <a:lnSpc>
                <a:spcPct val="100000"/>
              </a:lnSpc>
              <a:spcBef>
                <a:spcPts val="0"/>
              </a:spcBef>
              <a:spcAft>
                <a:spcPts val="0"/>
              </a:spcAft>
              <a:buClrTx/>
              <a:buSzTx/>
              <a:buFontTx/>
              <a:buNone/>
              <a:tabLst/>
              <a:defRPr/>
            </a:pPr>
            <a:r>
              <a:rPr lang="sv-SE" sz="1400">
                <a:solidFill>
                  <a:schemeClr val="bg1"/>
                </a:solidFill>
                <a:latin typeface="Franklin Gothic Book" panose="020B0503020102020204"/>
              </a:rPr>
              <a:t>Det är färre som instämmer med att deras oro gjort att de har förändrat sitt beteende jämfört med 2023 (45%).</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sv-SE" sz="1400" b="0" i="0" u="none" strike="noStrike" kern="1200" cap="none" spc="0" normalizeH="0" baseline="0" noProof="0">
              <a:ln>
                <a:noFill/>
              </a:ln>
              <a:solidFill>
                <a:srgbClr val="FFFFFF"/>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165199214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innehåll 1">
            <a:extLst>
              <a:ext uri="{FF2B5EF4-FFF2-40B4-BE49-F238E27FC236}">
                <a16:creationId xmlns:a16="http://schemas.microsoft.com/office/drawing/2014/main" id="{93BF50E5-CCDD-4344-BB6E-840A3DC12F80}"/>
              </a:ext>
            </a:extLst>
          </p:cNvPr>
          <p:cNvSpPr>
            <a:spLocks noGrp="1"/>
          </p:cNvSpPr>
          <p:nvPr>
            <p:ph idx="19"/>
          </p:nvPr>
        </p:nvSpPr>
        <p:spPr>
          <a:xfrm>
            <a:off x="4410025" y="1454621"/>
            <a:ext cx="3371949" cy="5198752"/>
          </a:xfrm>
        </p:spPr>
        <p:txBody>
          <a:bodyPr>
            <a:noAutofit/>
          </a:bodyPr>
          <a:lstStyle/>
          <a:p>
            <a:r>
              <a:rPr lang="sv-SE" b="1" dirty="0">
                <a:solidFill>
                  <a:schemeClr val="tx1"/>
                </a:solidFill>
                <a:latin typeface="Franklin Gothic Book" panose="020B0503020102020204" pitchFamily="34" charset="0"/>
                <a:ea typeface="Open Sans Light" panose="020B0306030504020204" pitchFamily="34" charset="0"/>
                <a:cs typeface="Open Sans Light" panose="020B0306030504020204" pitchFamily="34" charset="0"/>
              </a:rPr>
              <a:t>Metod: </a:t>
            </a:r>
            <a:br>
              <a:rPr lang="sv-SE" b="1" dirty="0">
                <a:solidFill>
                  <a:schemeClr val="tx1"/>
                </a:solidFill>
                <a:latin typeface="Franklin Gothic Book" panose="020B0503020102020204" pitchFamily="34" charset="0"/>
                <a:ea typeface="Open Sans Light" panose="020B0306030504020204" pitchFamily="34" charset="0"/>
                <a:cs typeface="Open Sans Light" panose="020B0306030504020204" pitchFamily="34" charset="0"/>
              </a:rPr>
            </a:br>
            <a:r>
              <a:rPr lang="sv-SE" dirty="0">
                <a:solidFill>
                  <a:schemeClr val="tx1"/>
                </a:solidFill>
                <a:latin typeface="Franklin Gothic Book" panose="020B0503020102020204" pitchFamily="34" charset="0"/>
                <a:ea typeface="Open Sans Light" panose="020B0306030504020204" pitchFamily="34" charset="0"/>
                <a:cs typeface="Open Sans Light" panose="020B0306030504020204" pitchFamily="34" charset="0"/>
              </a:rPr>
              <a:t>Undersökningen är genomförd som en webbenkät i </a:t>
            </a:r>
            <a:r>
              <a:rPr lang="sv-SE" dirty="0" err="1">
                <a:solidFill>
                  <a:schemeClr val="tx1"/>
                </a:solidFill>
                <a:latin typeface="Franklin Gothic Book" panose="020B0503020102020204" pitchFamily="34" charset="0"/>
                <a:ea typeface="Open Sans Light" panose="020B0306030504020204" pitchFamily="34" charset="0"/>
                <a:cs typeface="Open Sans Light" panose="020B0306030504020204" pitchFamily="34" charset="0"/>
              </a:rPr>
              <a:t>Norstat’s</a:t>
            </a:r>
            <a:r>
              <a:rPr lang="sv-SE" dirty="0">
                <a:solidFill>
                  <a:schemeClr val="tx1"/>
                </a:solidFill>
                <a:latin typeface="Franklin Gothic Book" panose="020B0503020102020204" pitchFamily="34" charset="0"/>
                <a:ea typeface="Open Sans Light" panose="020B0306030504020204" pitchFamily="34" charset="0"/>
                <a:cs typeface="Open Sans Light" panose="020B0306030504020204" pitchFamily="34" charset="0"/>
              </a:rPr>
              <a:t> webbpanel. Panelen är slumpmässigt rekryterad och liknar ett Sverige i miniatyr sett till ålder, kön och geografi.</a:t>
            </a:r>
          </a:p>
          <a:p>
            <a:r>
              <a:rPr lang="sv-SE" b="1" dirty="0">
                <a:solidFill>
                  <a:schemeClr val="tx1"/>
                </a:solidFill>
                <a:latin typeface="Franklin Gothic Book" panose="020B0503020102020204" pitchFamily="34" charset="0"/>
                <a:ea typeface="Open Sans Light" panose="020B0306030504020204" pitchFamily="34" charset="0"/>
                <a:cs typeface="Open Sans Light" panose="020B0306030504020204" pitchFamily="34" charset="0"/>
              </a:rPr>
              <a:t>Målgrupp: </a:t>
            </a:r>
            <a:br>
              <a:rPr lang="sv-SE" b="1" dirty="0">
                <a:solidFill>
                  <a:schemeClr val="tx1"/>
                </a:solidFill>
                <a:latin typeface="Franklin Gothic Book" panose="020B0503020102020204" pitchFamily="34" charset="0"/>
                <a:ea typeface="Open Sans Light" panose="020B0306030504020204" pitchFamily="34" charset="0"/>
                <a:cs typeface="Open Sans Light" panose="020B0306030504020204" pitchFamily="34" charset="0"/>
              </a:rPr>
            </a:br>
            <a:r>
              <a:rPr lang="sv-SE" dirty="0">
                <a:solidFill>
                  <a:schemeClr val="tx1"/>
                </a:solidFill>
                <a:latin typeface="Franklin Gothic Book" panose="020B0503020102020204" pitchFamily="34" charset="0"/>
                <a:ea typeface="Open Sans Light" panose="020B0306030504020204" pitchFamily="34" charset="0"/>
                <a:cs typeface="Open Sans Light" panose="020B0306030504020204" pitchFamily="34" charset="0"/>
              </a:rPr>
              <a:t>Undersökningspopulationen är boende i </a:t>
            </a:r>
            <a:br>
              <a:rPr lang="sv-SE" dirty="0">
                <a:solidFill>
                  <a:schemeClr val="tx1"/>
                </a:solidFill>
                <a:latin typeface="Franklin Gothic Book" panose="020B0503020102020204" pitchFamily="34" charset="0"/>
                <a:ea typeface="Open Sans Light" panose="020B0306030504020204" pitchFamily="34" charset="0"/>
                <a:cs typeface="Open Sans Light" panose="020B0306030504020204" pitchFamily="34" charset="0"/>
              </a:rPr>
            </a:br>
            <a:r>
              <a:rPr lang="sv-SE" dirty="0">
                <a:solidFill>
                  <a:schemeClr val="tx1"/>
                </a:solidFill>
                <a:latin typeface="Franklin Gothic Book" panose="020B0503020102020204" pitchFamily="34" charset="0"/>
                <a:ea typeface="Open Sans Light" panose="020B0306030504020204" pitchFamily="34" charset="0"/>
                <a:cs typeface="Open Sans Light" panose="020B0306030504020204" pitchFamily="34" charset="0"/>
              </a:rPr>
              <a:t>Sverige 18-79 år.  </a:t>
            </a:r>
            <a:endParaRPr lang="sv-SE" dirty="0">
              <a:solidFill>
                <a:schemeClr val="tx1"/>
              </a:solidFill>
              <a:latin typeface="Franklin Gothic Book" panose="020B0503020102020204" pitchFamily="34" charset="0"/>
            </a:endParaRPr>
          </a:p>
          <a:p>
            <a:r>
              <a:rPr lang="sv-SE" b="1" dirty="0">
                <a:solidFill>
                  <a:schemeClr val="tx1"/>
                </a:solidFill>
                <a:latin typeface="Franklin Gothic Book" panose="020B0503020102020204" pitchFamily="34" charset="0"/>
              </a:rPr>
              <a:t>Antal svar/riksrepresentativt: </a:t>
            </a:r>
            <a:br>
              <a:rPr lang="sv-SE" b="1" dirty="0">
                <a:solidFill>
                  <a:schemeClr val="tx1"/>
                </a:solidFill>
                <a:latin typeface="Franklin Gothic Book" panose="020B0503020102020204" pitchFamily="34" charset="0"/>
              </a:rPr>
            </a:br>
            <a:r>
              <a:rPr lang="sv-SE" dirty="0">
                <a:solidFill>
                  <a:schemeClr val="tx1"/>
                </a:solidFill>
                <a:latin typeface="Franklin Gothic Book" panose="020B0503020102020204" pitchFamily="34" charset="0"/>
              </a:rPr>
              <a:t>Totalt har 1049 personer svarat på årets undersökning. Stratifierat urval har använts för att få en riksrepresentativ fördelning utifrån </a:t>
            </a:r>
            <a:r>
              <a:rPr lang="sv-SE" dirty="0">
                <a:solidFill>
                  <a:schemeClr val="tx1"/>
                </a:solidFill>
                <a:latin typeface="Franklin Gothic Book" panose="020B0503020102020204" pitchFamily="34" charset="0"/>
                <a:ea typeface="Open Sans Light" panose="020B0306030504020204" pitchFamily="34" charset="0"/>
                <a:cs typeface="Open Sans Light" panose="020B0306030504020204" pitchFamily="34" charset="0"/>
              </a:rPr>
              <a:t>ålder, kön och geografi</a:t>
            </a:r>
            <a:r>
              <a:rPr kumimoji="0" lang="sv-SE" b="0" i="0" u="none" strike="noStrike" kern="1200" cap="none" spc="0" normalizeH="0" baseline="0" noProof="0" dirty="0">
                <a:ln>
                  <a:noFill/>
                </a:ln>
                <a:solidFill>
                  <a:schemeClr val="tx1"/>
                </a:solidFill>
                <a:effectLst/>
                <a:uLnTx/>
                <a:uFillTx/>
                <a:latin typeface="Franklin Gothic Book" panose="020B0503020102020204" pitchFamily="34" charset="0"/>
                <a:ea typeface="Open Sans Light" panose="020B0306030504020204" pitchFamily="34" charset="0"/>
                <a:cs typeface="Open Sans Light" panose="020B0306030504020204" pitchFamily="34" charset="0"/>
              </a:rPr>
              <a:t>. Resultatet har sedan viktats </a:t>
            </a:r>
            <a:r>
              <a:rPr lang="sv-SE" b="0" i="0" dirty="0">
                <a:solidFill>
                  <a:srgbClr val="000000"/>
                </a:solidFill>
                <a:effectLst/>
                <a:latin typeface="Franklin Gothic Book" panose="020B0503020102020204" pitchFamily="34" charset="0"/>
              </a:rPr>
              <a:t>för att motsvara fördelningen i riket utifrån ålder och kön.</a:t>
            </a:r>
            <a:endParaRPr kumimoji="0" lang="sv-SE" b="0" i="0" u="none" strike="noStrike" kern="1200" cap="none" spc="0" normalizeH="0" baseline="0" noProof="0" dirty="0">
              <a:ln>
                <a:noFill/>
              </a:ln>
              <a:solidFill>
                <a:srgbClr val="000000"/>
              </a:solidFill>
              <a:effectLst/>
              <a:uLnTx/>
              <a:uFillTx/>
              <a:latin typeface="Franklin Gothic Book" panose="020B0503020102020204" pitchFamily="34" charset="0"/>
              <a:ea typeface="Open Sans Light" panose="020B0306030504020204" pitchFamily="34" charset="0"/>
              <a:cs typeface="Open Sans Light" panose="020B0306030504020204" pitchFamily="34" charset="0"/>
            </a:endParaRPr>
          </a:p>
          <a:p>
            <a:pPr marL="0" marR="0" lvl="0" indent="0" algn="l" defTabSz="914400" rtl="0" eaLnBrk="1" fontAlgn="auto" latinLnBrk="0" hangingPunct="1">
              <a:lnSpc>
                <a:spcPct val="90000"/>
              </a:lnSpc>
              <a:spcBef>
                <a:spcPts val="1000"/>
              </a:spcBef>
              <a:spcAft>
                <a:spcPts val="0"/>
              </a:spcAft>
              <a:buClrTx/>
              <a:buSzTx/>
              <a:buFontTx/>
              <a:buNone/>
              <a:tabLst/>
              <a:defRPr/>
            </a:pPr>
            <a:r>
              <a:rPr lang="sv-SE" b="1" dirty="0">
                <a:solidFill>
                  <a:srgbClr val="000000"/>
                </a:solidFill>
                <a:latin typeface="Franklin Gothic Book" panose="020B0503020102020204" pitchFamily="34" charset="0"/>
              </a:rPr>
              <a:t>Datainsamlingsperiod:</a:t>
            </a:r>
            <a:br>
              <a:rPr lang="sv-SE" b="1" dirty="0">
                <a:solidFill>
                  <a:srgbClr val="000000"/>
                </a:solidFill>
                <a:latin typeface="Franklin Gothic Book" panose="020B0503020102020204" pitchFamily="34" charset="0"/>
              </a:rPr>
            </a:br>
            <a:r>
              <a:rPr kumimoji="0" lang="sv-SE" b="0" i="0" u="none" strike="noStrike" kern="1200" cap="none" spc="0" normalizeH="0" baseline="0" noProof="0" dirty="0">
                <a:ln>
                  <a:noFill/>
                </a:ln>
                <a:solidFill>
                  <a:srgbClr val="000000"/>
                </a:solidFill>
                <a:effectLst/>
                <a:uLnTx/>
                <a:uFillTx/>
                <a:latin typeface="Franklin Gothic Book" panose="020B0503020102020204" pitchFamily="34" charset="0"/>
                <a:ea typeface="Open Sans Light" panose="020B0306030504020204" pitchFamily="34" charset="0"/>
                <a:cs typeface="Open Sans Light" panose="020B0306030504020204" pitchFamily="34" charset="0"/>
              </a:rPr>
              <a:t>Svaren har samlats in under perioden </a:t>
            </a:r>
            <a:br>
              <a:rPr kumimoji="0" lang="sv-SE" b="0" i="0" u="none" strike="noStrike" kern="1200" cap="none" spc="0" normalizeH="0" baseline="0" noProof="0" dirty="0">
                <a:ln>
                  <a:noFill/>
                </a:ln>
                <a:solidFill>
                  <a:srgbClr val="000000"/>
                </a:solidFill>
                <a:effectLst/>
                <a:uLnTx/>
                <a:uFillTx/>
                <a:latin typeface="Franklin Gothic Book" panose="020B0503020102020204" pitchFamily="34" charset="0"/>
                <a:ea typeface="Open Sans Light" panose="020B0306030504020204" pitchFamily="34" charset="0"/>
                <a:cs typeface="Open Sans Light" panose="020B0306030504020204" pitchFamily="34" charset="0"/>
              </a:rPr>
            </a:br>
            <a:r>
              <a:rPr lang="sv-SE" dirty="0">
                <a:solidFill>
                  <a:srgbClr val="000000"/>
                </a:solidFill>
                <a:latin typeface="Franklin Gothic Book" panose="020B0503020102020204" pitchFamily="34" charset="0"/>
              </a:rPr>
              <a:t>5</a:t>
            </a:r>
            <a:r>
              <a:rPr kumimoji="0" lang="sv-SE" b="0" i="0" u="none" strike="noStrike" kern="1200" cap="none" spc="0" normalizeH="0" baseline="0" noProof="0" dirty="0">
                <a:ln>
                  <a:noFill/>
                </a:ln>
                <a:solidFill>
                  <a:srgbClr val="000000"/>
                </a:solidFill>
                <a:effectLst/>
                <a:uLnTx/>
                <a:uFillTx/>
                <a:latin typeface="Franklin Gothic Book" panose="020B0503020102020204" pitchFamily="34" charset="0"/>
                <a:ea typeface="Open Sans Light" panose="020B0306030504020204" pitchFamily="34" charset="0"/>
                <a:cs typeface="Open Sans Light" panose="020B0306030504020204" pitchFamily="34" charset="0"/>
              </a:rPr>
              <a:t>-15 september 2024.</a:t>
            </a:r>
            <a:r>
              <a:rPr lang="sv-SE" dirty="0">
                <a:solidFill>
                  <a:schemeClr val="tx1"/>
                </a:solidFill>
                <a:latin typeface="Franklin Gothic Book" panose="020B0503020102020204" pitchFamily="34" charset="0"/>
              </a:rPr>
              <a:t> </a:t>
            </a:r>
            <a:endParaRPr kumimoji="0" lang="sv-SE" b="0" i="0" u="none" strike="noStrike" kern="1200" cap="none" spc="0" normalizeH="0" baseline="0" noProof="0" dirty="0">
              <a:ln>
                <a:noFill/>
              </a:ln>
              <a:solidFill>
                <a:srgbClr val="000000"/>
              </a:solidFill>
              <a:effectLst/>
              <a:uLnTx/>
              <a:uFillTx/>
              <a:latin typeface="Franklin Gothic Book" panose="020B0503020102020204" pitchFamily="34" charset="0"/>
              <a:ea typeface="Open Sans Light" panose="020B0306030504020204" pitchFamily="34" charset="0"/>
              <a:cs typeface="Open Sans Light" panose="020B0306030504020204" pitchFamily="34" charset="0"/>
            </a:endParaRPr>
          </a:p>
          <a:p>
            <a:pPr marL="0" marR="0" lvl="0" indent="0" algn="l" defTabSz="914400" rtl="0" eaLnBrk="1" fontAlgn="auto" latinLnBrk="0" hangingPunct="1">
              <a:lnSpc>
                <a:spcPct val="90000"/>
              </a:lnSpc>
              <a:spcBef>
                <a:spcPts val="1000"/>
              </a:spcBef>
              <a:spcAft>
                <a:spcPts val="0"/>
              </a:spcAft>
              <a:buClrTx/>
              <a:buSzTx/>
              <a:buFontTx/>
              <a:buNone/>
              <a:tabLst/>
              <a:defRPr/>
            </a:pPr>
            <a:r>
              <a:rPr kumimoji="0" lang="sv-SE" b="1" i="0" u="none" strike="noStrike" kern="1200" cap="none" spc="0" normalizeH="0" baseline="0" noProof="0" dirty="0">
                <a:ln>
                  <a:noFill/>
                </a:ln>
                <a:solidFill>
                  <a:schemeClr val="tx1"/>
                </a:solidFill>
                <a:effectLst/>
                <a:uLnTx/>
                <a:uFillTx/>
                <a:latin typeface="Franklin Gothic Book" panose="020B0503020102020204" pitchFamily="34" charset="0"/>
                <a:ea typeface="Open Sans Light" panose="020B0306030504020204" pitchFamily="34" charset="0"/>
                <a:cs typeface="Open Sans Light" panose="020B0306030504020204" pitchFamily="34" charset="0"/>
              </a:rPr>
              <a:t>Rapportering:</a:t>
            </a:r>
            <a:br>
              <a:rPr kumimoji="0" lang="sv-SE" b="1" i="0" u="none" strike="noStrike" kern="1200" cap="none" spc="0" normalizeH="0" baseline="0" noProof="0" dirty="0">
                <a:ln>
                  <a:noFill/>
                </a:ln>
                <a:solidFill>
                  <a:schemeClr val="tx1"/>
                </a:solidFill>
                <a:effectLst/>
                <a:uLnTx/>
                <a:uFillTx/>
                <a:latin typeface="Franklin Gothic Book" panose="020B0503020102020204" pitchFamily="34" charset="0"/>
                <a:ea typeface="Open Sans Light" panose="020B0306030504020204" pitchFamily="34" charset="0"/>
                <a:cs typeface="Open Sans Light" panose="020B0306030504020204" pitchFamily="34" charset="0"/>
              </a:rPr>
            </a:br>
            <a:r>
              <a:rPr kumimoji="0" lang="sv-SE" b="0" i="0" u="none" strike="noStrike" kern="1200" cap="none" spc="0" normalizeH="0" baseline="0" noProof="0" dirty="0">
                <a:ln>
                  <a:noFill/>
                </a:ln>
                <a:solidFill>
                  <a:schemeClr val="tx1"/>
                </a:solidFill>
                <a:effectLst/>
                <a:uLnTx/>
                <a:uFillTx/>
                <a:latin typeface="Franklin Gothic Book" panose="020B0503020102020204" pitchFamily="34" charset="0"/>
                <a:ea typeface="Open Sans Light" panose="020B0306030504020204" pitchFamily="34" charset="0"/>
                <a:cs typeface="Open Sans Light" panose="020B0306030504020204" pitchFamily="34" charset="0"/>
              </a:rPr>
              <a:t>Resultatet redovisas i diagramform med värden i procent och signifikanta skillnader mellan demografiska grupper redovisas i tabellbilaga. Signifikanta skillnader mellan 2023 och 2024 samt mellan kön kommenteras i anslutning till respektive diagram.</a:t>
            </a:r>
            <a:endParaRPr kumimoji="0" lang="sv-SE" b="0" i="0" u="none" strike="noStrike" kern="1200" cap="none" spc="0" normalizeH="0" baseline="0" noProof="0" dirty="0">
              <a:ln>
                <a:noFill/>
              </a:ln>
              <a:solidFill>
                <a:schemeClr val="tx1"/>
              </a:solidFill>
              <a:effectLst/>
              <a:uLnTx/>
              <a:uFillTx/>
              <a:latin typeface="Franklin Gothic Book" panose="020B0503020102020204"/>
              <a:ea typeface="Open Sans Light" panose="020B0306030504020204" pitchFamily="34" charset="0"/>
              <a:cs typeface="Open Sans Light" panose="020B0306030504020204" pitchFamily="34" charset="0"/>
            </a:endParaRPr>
          </a:p>
        </p:txBody>
      </p:sp>
      <p:sp>
        <p:nvSpPr>
          <p:cNvPr id="3" name="Platshållare för text 2">
            <a:extLst>
              <a:ext uri="{FF2B5EF4-FFF2-40B4-BE49-F238E27FC236}">
                <a16:creationId xmlns:a16="http://schemas.microsoft.com/office/drawing/2014/main" id="{2A1375BA-CD74-4F04-82A2-ECC43C588333}"/>
              </a:ext>
            </a:extLst>
          </p:cNvPr>
          <p:cNvSpPr>
            <a:spLocks noGrp="1"/>
          </p:cNvSpPr>
          <p:nvPr>
            <p:ph type="body" sz="quarter" idx="20"/>
          </p:nvPr>
        </p:nvSpPr>
        <p:spPr>
          <a:xfrm>
            <a:off x="4407876" y="668467"/>
            <a:ext cx="3388281" cy="577934"/>
          </a:xfrm>
        </p:spPr>
        <p:txBody>
          <a:bodyPr>
            <a:normAutofit/>
          </a:bodyPr>
          <a:lstStyle/>
          <a:p>
            <a:r>
              <a:rPr lang="sv-SE" sz="2600"/>
              <a:t>genomförande</a:t>
            </a:r>
          </a:p>
        </p:txBody>
      </p:sp>
      <p:sp>
        <p:nvSpPr>
          <p:cNvPr id="4" name="Platshållare för innehåll 3">
            <a:extLst>
              <a:ext uri="{FF2B5EF4-FFF2-40B4-BE49-F238E27FC236}">
                <a16:creationId xmlns:a16="http://schemas.microsoft.com/office/drawing/2014/main" id="{264B0DF4-A6BD-4C65-9712-F5FDA7861E82}"/>
              </a:ext>
            </a:extLst>
          </p:cNvPr>
          <p:cNvSpPr>
            <a:spLocks noGrp="1"/>
          </p:cNvSpPr>
          <p:nvPr>
            <p:ph idx="24"/>
          </p:nvPr>
        </p:nvSpPr>
        <p:spPr>
          <a:xfrm>
            <a:off x="8202480" y="1454621"/>
            <a:ext cx="3371949" cy="4532314"/>
          </a:xfrm>
        </p:spPr>
        <p:txBody>
          <a:bodyPr/>
          <a:lstStyle/>
          <a:p>
            <a:r>
              <a:rPr lang="sv-SE">
                <a:solidFill>
                  <a:schemeClr val="tx1"/>
                </a:solidFill>
              </a:rPr>
              <a:t>Attityd grundades 1995. Vår vision är att genomföra undersökningar, utvärderingar och analyser som leder till verksamhetsutveckling och bättre beslut. Vi genomför uppdrag i  offentlig, privat och ideell sektor. </a:t>
            </a:r>
          </a:p>
          <a:p>
            <a:r>
              <a:rPr lang="sv-SE">
                <a:solidFill>
                  <a:schemeClr val="tx1"/>
                </a:solidFill>
              </a:rPr>
              <a:t>Vi drivs av övertygelsen att verksamheter fattar bättre beslut om de tar in fler perspektiv i sitt beslutsunderlag. Målgruppsperspektivet är centralt för hållbar och framgångsrik utveckling. Genom vår erfarenhet, kompetens, metoder och verktyg ger vi nya insikter om era målgrupper och bidrar med underlag för bättre beslut.</a:t>
            </a:r>
          </a:p>
        </p:txBody>
      </p:sp>
      <p:sp>
        <p:nvSpPr>
          <p:cNvPr id="5" name="Platshållare för text 4">
            <a:extLst>
              <a:ext uri="{FF2B5EF4-FFF2-40B4-BE49-F238E27FC236}">
                <a16:creationId xmlns:a16="http://schemas.microsoft.com/office/drawing/2014/main" id="{381D5FD1-0335-4D26-9759-628AFB761C3B}"/>
              </a:ext>
            </a:extLst>
          </p:cNvPr>
          <p:cNvSpPr>
            <a:spLocks noGrp="1"/>
          </p:cNvSpPr>
          <p:nvPr>
            <p:ph type="body" sz="quarter" idx="25"/>
          </p:nvPr>
        </p:nvSpPr>
        <p:spPr>
          <a:xfrm>
            <a:off x="8200331" y="668467"/>
            <a:ext cx="3388281" cy="577934"/>
          </a:xfrm>
        </p:spPr>
        <p:txBody>
          <a:bodyPr>
            <a:normAutofit/>
          </a:bodyPr>
          <a:lstStyle/>
          <a:p>
            <a:r>
              <a:rPr lang="sv-SE" sz="2600"/>
              <a:t>Om attityd</a:t>
            </a:r>
          </a:p>
        </p:txBody>
      </p:sp>
      <p:sp>
        <p:nvSpPr>
          <p:cNvPr id="6" name="Platshållare för innehåll 5">
            <a:extLst>
              <a:ext uri="{FF2B5EF4-FFF2-40B4-BE49-F238E27FC236}">
                <a16:creationId xmlns:a16="http://schemas.microsoft.com/office/drawing/2014/main" id="{050DF1F4-3365-496D-B187-AD82D18DF941}"/>
              </a:ext>
            </a:extLst>
          </p:cNvPr>
          <p:cNvSpPr>
            <a:spLocks noGrp="1"/>
          </p:cNvSpPr>
          <p:nvPr>
            <p:ph idx="26"/>
          </p:nvPr>
        </p:nvSpPr>
        <p:spPr>
          <a:xfrm>
            <a:off x="633902" y="1454621"/>
            <a:ext cx="3219007" cy="4532314"/>
          </a:xfrm>
        </p:spPr>
        <p:txBody>
          <a:bodyPr vert="horz" lIns="91440" tIns="45720" rIns="91440" bIns="45720" rtlCol="0" anchor="t">
            <a:normAutofit/>
          </a:bodyPr>
          <a:lstStyle/>
          <a:p>
            <a:r>
              <a:rPr lang="sv-SE" sz="1200">
                <a:solidFill>
                  <a:srgbClr val="000000"/>
                </a:solidFill>
                <a:effectLst/>
                <a:latin typeface="Franklin Gothic Book"/>
                <a:ea typeface="Franklin Gothic Book" panose="020B0503020102020204" pitchFamily="34" charset="0"/>
                <a:cs typeface="Times New Roman (CS-brödtext)"/>
              </a:rPr>
              <a:t>Inför årets Informationssäkerhetsmånad, </a:t>
            </a:r>
            <a:br>
              <a:rPr lang="sv-SE" sz="1200">
                <a:solidFill>
                  <a:srgbClr val="000000"/>
                </a:solidFill>
                <a:effectLst/>
                <a:latin typeface="Franklin Gothic Book"/>
                <a:ea typeface="Franklin Gothic Book" panose="020B0503020102020204" pitchFamily="34" charset="0"/>
                <a:cs typeface="Times New Roman (CS-brödtext)"/>
              </a:rPr>
            </a:br>
            <a:r>
              <a:rPr lang="sv-SE" sz="1200">
                <a:solidFill>
                  <a:srgbClr val="000000"/>
                </a:solidFill>
                <a:effectLst/>
                <a:latin typeface="Franklin Gothic Book"/>
                <a:ea typeface="Franklin Gothic Book" panose="020B0503020102020204" pitchFamily="34" charset="0"/>
                <a:cs typeface="Times New Roman (CS-brödtext)"/>
              </a:rPr>
              <a:t>Tänk säkert, har Attityd på uppdrag av MSB genomfört en webbaserad enkätundersökning för att undersöka allmänhetens beteenden och inställningar </a:t>
            </a:r>
            <a:r>
              <a:rPr lang="sv-SE" dirty="0">
                <a:solidFill>
                  <a:srgbClr val="000000"/>
                </a:solidFill>
                <a:latin typeface="Franklin Gothic Book"/>
                <a:ea typeface="Franklin Gothic Book" panose="020B0503020102020204" pitchFamily="34" charset="0"/>
                <a:cs typeface="Times New Roman (CS-brödtext)"/>
              </a:rPr>
              <a:t>i</a:t>
            </a:r>
            <a:r>
              <a:rPr lang="sv-SE" sz="1200" dirty="0">
                <a:solidFill>
                  <a:srgbClr val="000000"/>
                </a:solidFill>
                <a:effectLst/>
                <a:latin typeface="Franklin Gothic Book"/>
                <a:ea typeface="Franklin Gothic Book" panose="020B0503020102020204" pitchFamily="34" charset="0"/>
                <a:cs typeface="Times New Roman (CS-brödtext)"/>
              </a:rPr>
              <a:t> </a:t>
            </a:r>
            <a:r>
              <a:rPr lang="sv-SE" sz="1200">
                <a:solidFill>
                  <a:srgbClr val="000000"/>
                </a:solidFill>
                <a:effectLst/>
                <a:latin typeface="Franklin Gothic Book"/>
                <a:ea typeface="Franklin Gothic Book" panose="020B0503020102020204" pitchFamily="34" charset="0"/>
                <a:cs typeface="Times New Roman (CS-brödtext)"/>
              </a:rPr>
              <a:t>frågor som rör IT-säkerhet. </a:t>
            </a:r>
            <a:r>
              <a:rPr lang="sv-SE" sz="1200" dirty="0">
                <a:solidFill>
                  <a:srgbClr val="000000"/>
                </a:solidFill>
                <a:effectLst/>
                <a:latin typeface="Franklin Gothic Book"/>
                <a:ea typeface="Franklin Gothic Book" panose="020B0503020102020204" pitchFamily="34" charset="0"/>
                <a:cs typeface="Times New Roman (CS-brödtext)"/>
              </a:rPr>
              <a:t>Detta </a:t>
            </a:r>
            <a:r>
              <a:rPr lang="sv-SE" sz="1200">
                <a:solidFill>
                  <a:srgbClr val="000000"/>
                </a:solidFill>
                <a:effectLst/>
                <a:latin typeface="Franklin Gothic Book"/>
                <a:ea typeface="Franklin Gothic Book" panose="020B0503020102020204" pitchFamily="34" charset="0"/>
                <a:cs typeface="Times New Roman (CS-brödtext)"/>
              </a:rPr>
              <a:t>är en uppföljande mätning </a:t>
            </a:r>
            <a:r>
              <a:rPr lang="sv-SE">
                <a:solidFill>
                  <a:srgbClr val="000000"/>
                </a:solidFill>
                <a:latin typeface="Franklin Gothic Book"/>
                <a:ea typeface="Franklin Gothic Book" panose="020B0503020102020204" pitchFamily="34" charset="0"/>
                <a:cs typeface="Times New Roman (CS-brödtext)"/>
              </a:rPr>
              <a:t>med resultatjämförelser för åren 2019 och framåt.</a:t>
            </a:r>
            <a:endParaRPr lang="sv-SE">
              <a:solidFill>
                <a:srgbClr val="000000"/>
              </a:solidFill>
              <a:latin typeface="Franklin Gothic Book" panose="020B0503020102020204" pitchFamily="34" charset="0"/>
              <a:ea typeface="Times New Roman" panose="02020603050405020304" pitchFamily="18" charset="0"/>
              <a:cs typeface="Times New Roman (CS-rubriker)"/>
            </a:endParaRPr>
          </a:p>
          <a:p>
            <a:r>
              <a:rPr lang="sv-SE" sz="1200">
                <a:solidFill>
                  <a:schemeClr val="tx1"/>
                </a:solidFill>
                <a:latin typeface="Franklin Gothic Book" panose="020B0503020102020204" pitchFamily="34" charset="0"/>
              </a:rPr>
              <a:t>Syftet med undersökningen är att kartlägga allmänhetens beteenden och inställningar inom området IT-säkerhet samt </a:t>
            </a:r>
            <a:r>
              <a:rPr lang="sv-SE" sz="1200" dirty="0">
                <a:solidFill>
                  <a:schemeClr val="tx1"/>
                </a:solidFill>
                <a:latin typeface="Franklin Gothic Book" panose="020B0503020102020204" pitchFamily="34" charset="0"/>
              </a:rPr>
              <a:t>se utvecklingen</a:t>
            </a:r>
            <a:r>
              <a:rPr lang="sv-SE" sz="1200">
                <a:solidFill>
                  <a:schemeClr val="tx1"/>
                </a:solidFill>
                <a:latin typeface="Franklin Gothic Book" panose="020B0503020102020204" pitchFamily="34" charset="0"/>
              </a:rPr>
              <a:t> över tid. </a:t>
            </a:r>
          </a:p>
          <a:p>
            <a:endParaRPr lang="sv-SE" sz="1200">
              <a:solidFill>
                <a:srgbClr val="000000"/>
              </a:solidFill>
              <a:effectLst/>
              <a:latin typeface="Franklin Gothic Medium" panose="020B0603020102020204" pitchFamily="34" charset="0"/>
              <a:ea typeface="Times New Roman" panose="02020603050405020304" pitchFamily="18" charset="0"/>
              <a:cs typeface="Times New Roman (CS-rubriker)"/>
            </a:endParaRPr>
          </a:p>
          <a:p>
            <a:endParaRPr lang="sv-SE"/>
          </a:p>
        </p:txBody>
      </p:sp>
      <p:sp>
        <p:nvSpPr>
          <p:cNvPr id="7" name="Platshållare för text 6">
            <a:extLst>
              <a:ext uri="{FF2B5EF4-FFF2-40B4-BE49-F238E27FC236}">
                <a16:creationId xmlns:a16="http://schemas.microsoft.com/office/drawing/2014/main" id="{31623072-AE27-4232-9B17-E5B9C0540458}"/>
              </a:ext>
            </a:extLst>
          </p:cNvPr>
          <p:cNvSpPr>
            <a:spLocks noGrp="1"/>
          </p:cNvSpPr>
          <p:nvPr>
            <p:ph type="body" sz="quarter" idx="27"/>
          </p:nvPr>
        </p:nvSpPr>
        <p:spPr>
          <a:xfrm>
            <a:off x="631753" y="668467"/>
            <a:ext cx="3388281" cy="577934"/>
          </a:xfrm>
        </p:spPr>
        <p:txBody>
          <a:bodyPr>
            <a:normAutofit/>
          </a:bodyPr>
          <a:lstStyle/>
          <a:p>
            <a:r>
              <a:rPr lang="sv-SE" sz="2400"/>
              <a:t>Bakgrund och syfte</a:t>
            </a:r>
          </a:p>
          <a:p>
            <a:endParaRPr lang="sv-SE" sz="2400"/>
          </a:p>
        </p:txBody>
      </p:sp>
    </p:spTree>
    <p:extLst>
      <p:ext uri="{BB962C8B-B14F-4D97-AF65-F5344CB8AC3E}">
        <p14:creationId xmlns:p14="http://schemas.microsoft.com/office/powerpoint/2010/main" val="263125432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217DA07A-D7D4-4819-9D7F-EE9510AE33EB}"/>
              </a:ext>
            </a:extLst>
          </p:cNvPr>
          <p:cNvSpPr>
            <a:spLocks noGrp="1"/>
          </p:cNvSpPr>
          <p:nvPr>
            <p:ph type="title"/>
          </p:nvPr>
        </p:nvSpPr>
        <p:spPr>
          <a:xfrm>
            <a:off x="838200" y="388571"/>
            <a:ext cx="10515600" cy="1325563"/>
          </a:xfrm>
        </p:spPr>
        <p:txBody>
          <a:bodyPr/>
          <a:lstStyle/>
          <a:p>
            <a:r>
              <a:rPr lang="sv-SE"/>
              <a:t>E-LEGITIMATION</a:t>
            </a:r>
          </a:p>
        </p:txBody>
      </p:sp>
      <p:graphicFrame>
        <p:nvGraphicFramePr>
          <p:cNvPr id="8" name="Platshållare för innehåll 7">
            <a:extLst>
              <a:ext uri="{FF2B5EF4-FFF2-40B4-BE49-F238E27FC236}">
                <a16:creationId xmlns:a16="http://schemas.microsoft.com/office/drawing/2014/main" id="{D64AA9EF-8651-4C69-BD0E-2037A4A653A6}"/>
              </a:ext>
            </a:extLst>
          </p:cNvPr>
          <p:cNvGraphicFramePr>
            <a:graphicFrameLocks noGrp="1"/>
          </p:cNvGraphicFramePr>
          <p:nvPr>
            <p:ph idx="1"/>
            <p:extLst>
              <p:ext uri="{D42A27DB-BD31-4B8C-83A1-F6EECF244321}">
                <p14:modId xmlns:p14="http://schemas.microsoft.com/office/powerpoint/2010/main" val="1478200926"/>
              </p:ext>
            </p:extLst>
          </p:nvPr>
        </p:nvGraphicFramePr>
        <p:xfrm>
          <a:off x="302345" y="1553473"/>
          <a:ext cx="9501929" cy="4434667"/>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ruta 8">
            <a:extLst>
              <a:ext uri="{FF2B5EF4-FFF2-40B4-BE49-F238E27FC236}">
                <a16:creationId xmlns:a16="http://schemas.microsoft.com/office/drawing/2014/main" id="{BE6CADC8-894C-4504-8B2E-1259D6A5D15E}"/>
              </a:ext>
            </a:extLst>
          </p:cNvPr>
          <p:cNvSpPr txBox="1"/>
          <p:nvPr/>
        </p:nvSpPr>
        <p:spPr>
          <a:xfrm>
            <a:off x="338244" y="6378717"/>
            <a:ext cx="9054011" cy="553998"/>
          </a:xfrm>
          <a:prstGeom prst="rect">
            <a:avLst/>
          </a:prstGeom>
          <a:noFill/>
        </p:spPr>
        <p:txBody>
          <a:bodyPr wrap="square" rtlCol="0">
            <a:spAutoFit/>
          </a:bodyPr>
          <a:lstStyle/>
          <a:p>
            <a:pPr>
              <a:defRPr/>
            </a:pPr>
            <a:r>
              <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rPr>
              <a:t>n=1049</a:t>
            </a:r>
          </a:p>
          <a:p>
            <a:pPr>
              <a:defRPr/>
            </a:pPr>
            <a:r>
              <a:rPr lang="sv-SE" sz="1000">
                <a:solidFill>
                  <a:srgbClr val="000000"/>
                </a:solidFill>
                <a:latin typeface="Franklin Gothic Book" panose="020B0503020102020204"/>
              </a:rPr>
              <a:t>Diagrammet redovisar svaren för de som faktiskt tagit ställning. De som svarat ”vet ej” är exkluderade och utgör en andel mellan 1-2% beroende på år.</a:t>
            </a:r>
            <a:endParaRPr kumimoji="0" lang="sv-SE" sz="1000" b="0" u="none" strike="noStrike" kern="1200" cap="none" spc="0" normalizeH="0" baseline="0" noProof="0">
              <a:ln>
                <a:noFill/>
              </a:ln>
              <a:solidFill>
                <a:srgbClr val="000000"/>
              </a:solidFill>
              <a:effectLst/>
              <a:uLnTx/>
              <a:uFillTx/>
              <a:latin typeface="Franklin Gothic Book" panose="020B0503020102020204"/>
              <a:ea typeface="+mn-ea"/>
              <a:cs typeface="+mn-cs"/>
            </a:endParaRPr>
          </a:p>
          <a:p>
            <a:pPr>
              <a:defRPr/>
            </a:pPr>
            <a:endParaRPr lang="sv-SE" sz="1000" i="1">
              <a:solidFill>
                <a:srgbClr val="000000"/>
              </a:solidFill>
              <a:latin typeface="Franklin Gothic Book" panose="020B0503020102020204"/>
            </a:endParaRPr>
          </a:p>
        </p:txBody>
      </p:sp>
      <p:sp>
        <p:nvSpPr>
          <p:cNvPr id="14" name="Rektangel 13">
            <a:extLst>
              <a:ext uri="{FF2B5EF4-FFF2-40B4-BE49-F238E27FC236}">
                <a16:creationId xmlns:a16="http://schemas.microsoft.com/office/drawing/2014/main" id="{163B1E79-1302-4197-AB99-01AF6D3CBA88}"/>
              </a:ext>
            </a:extLst>
          </p:cNvPr>
          <p:cNvSpPr/>
          <p:nvPr/>
        </p:nvSpPr>
        <p:spPr>
          <a:xfrm>
            <a:off x="10136525" y="383205"/>
            <a:ext cx="2055475" cy="6474795"/>
          </a:xfrm>
          <a:prstGeom prst="rect">
            <a:avLst/>
          </a:prstGeom>
          <a:solidFill>
            <a:srgbClr val="4F95BD"/>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sv-SE" sz="1400">
                <a:solidFill>
                  <a:schemeClr val="bg1"/>
                </a:solidFill>
              </a:rPr>
              <a:t>82% instämmer</a:t>
            </a:r>
            <a:br>
              <a:rPr lang="sv-SE" sz="1400">
                <a:solidFill>
                  <a:schemeClr val="bg1"/>
                </a:solidFill>
              </a:rPr>
            </a:br>
            <a:r>
              <a:rPr lang="sv-SE" sz="1400">
                <a:solidFill>
                  <a:schemeClr val="bg1"/>
                </a:solidFill>
              </a:rPr>
              <a:t> med att de har god kännedom om säker </a:t>
            </a:r>
            <a:br>
              <a:rPr lang="sv-SE" sz="1400">
                <a:solidFill>
                  <a:schemeClr val="bg1"/>
                </a:solidFill>
              </a:rPr>
            </a:br>
            <a:r>
              <a:rPr lang="sv-SE" sz="1400">
                <a:solidFill>
                  <a:schemeClr val="bg1"/>
                </a:solidFill>
              </a:rPr>
              <a:t>e-legitimationshantering.</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sv-SE" sz="1400">
              <a:solidFill>
                <a:schemeClr val="bg1"/>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sv-SE" sz="1400">
                <a:solidFill>
                  <a:schemeClr val="bg1"/>
                </a:solidFill>
                <a:latin typeface="Franklin Gothic Book" panose="020B0503020102020204"/>
              </a:rPr>
              <a:t>93% instämmer med att de alltid kontrollerar vem de identifierar sig mot.</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sv-SE" sz="1400" b="0" i="0" u="none" strike="noStrike" kern="1200" cap="none" spc="0" normalizeH="0" baseline="0" noProof="0">
              <a:ln>
                <a:noFill/>
              </a:ln>
              <a:solidFill>
                <a:schemeClr val="bg1"/>
              </a:solidFill>
              <a:effectLst/>
              <a:uLnTx/>
              <a:uFillTx/>
              <a:latin typeface="Franklin Gothic Book" panose="020B0503020102020204"/>
            </a:endParaRPr>
          </a:p>
          <a:p>
            <a:pPr algn="ctr"/>
            <a:r>
              <a:rPr lang="sv-SE" sz="1400">
                <a:solidFill>
                  <a:schemeClr val="bg1"/>
                </a:solidFill>
                <a:latin typeface="Franklin Gothic Book" panose="020B0503020102020204"/>
              </a:rPr>
              <a:t>32% uppger att de känner en oro för att någon obehörig ska komma åt deras </a:t>
            </a:r>
            <a:br>
              <a:rPr lang="sv-SE" sz="1400">
                <a:solidFill>
                  <a:schemeClr val="bg1"/>
                </a:solidFill>
                <a:latin typeface="Franklin Gothic Book" panose="020B0503020102020204"/>
              </a:rPr>
            </a:br>
            <a:r>
              <a:rPr lang="sv-SE" sz="1400">
                <a:solidFill>
                  <a:schemeClr val="bg1"/>
                </a:solidFill>
                <a:latin typeface="Franklin Gothic Book" panose="020B0503020102020204"/>
              </a:rPr>
              <a:t>e-legitimation.</a:t>
            </a:r>
            <a:br>
              <a:rPr lang="sv-SE" sz="1400">
                <a:solidFill>
                  <a:schemeClr val="bg1"/>
                </a:solidFill>
                <a:latin typeface="Franklin Gothic Book" panose="020B0503020102020204"/>
              </a:rPr>
            </a:br>
            <a:br>
              <a:rPr lang="sv-SE" sz="1400">
                <a:solidFill>
                  <a:schemeClr val="bg1"/>
                </a:solidFill>
                <a:latin typeface="Franklin Gothic Book" panose="020B0503020102020204"/>
              </a:rPr>
            </a:br>
            <a:r>
              <a:rPr lang="sv-SE" sz="1400">
                <a:latin typeface="+mj-lt"/>
              </a:rPr>
              <a:t>Skillnader kön:</a:t>
            </a:r>
          </a:p>
          <a:p>
            <a:pPr algn="ctr"/>
            <a:r>
              <a:rPr lang="sv-SE" sz="1400"/>
              <a:t>Fler kvinnor (35%) än  män (29%) känner sig oroliga för att någon anhörig ska komma åt deras e-legitimation. </a:t>
            </a:r>
            <a:br>
              <a:rPr lang="sv-SE" sz="1400"/>
            </a:br>
            <a:endParaRPr lang="sv-SE" sz="1400"/>
          </a:p>
        </p:txBody>
      </p:sp>
      <p:cxnSp>
        <p:nvCxnSpPr>
          <p:cNvPr id="3" name="Rak koppling 2">
            <a:extLst>
              <a:ext uri="{FF2B5EF4-FFF2-40B4-BE49-F238E27FC236}">
                <a16:creationId xmlns:a16="http://schemas.microsoft.com/office/drawing/2014/main" id="{6879EA1C-9CB0-CBF9-8A02-8E0366940414}"/>
              </a:ext>
            </a:extLst>
          </p:cNvPr>
          <p:cNvCxnSpPr>
            <a:cxnSpLocks/>
          </p:cNvCxnSpPr>
          <p:nvPr/>
        </p:nvCxnSpPr>
        <p:spPr>
          <a:xfrm>
            <a:off x="338244" y="3274501"/>
            <a:ext cx="9054011" cy="0"/>
          </a:xfrm>
          <a:prstGeom prst="line">
            <a:avLst/>
          </a:prstGeom>
          <a:ln>
            <a:solidFill>
              <a:schemeClr val="accent6">
                <a:lumMod val="75000"/>
              </a:schemeClr>
            </a:solidFill>
            <a:prstDash val="sysDash"/>
          </a:ln>
        </p:spPr>
        <p:style>
          <a:lnRef idx="1">
            <a:schemeClr val="accent6"/>
          </a:lnRef>
          <a:fillRef idx="0">
            <a:schemeClr val="accent6"/>
          </a:fillRef>
          <a:effectRef idx="0">
            <a:schemeClr val="accent6"/>
          </a:effectRef>
          <a:fontRef idx="minor">
            <a:schemeClr val="tx1"/>
          </a:fontRef>
        </p:style>
      </p:cxnSp>
      <p:cxnSp>
        <p:nvCxnSpPr>
          <p:cNvPr id="12" name="Rak koppling 11">
            <a:extLst>
              <a:ext uri="{FF2B5EF4-FFF2-40B4-BE49-F238E27FC236}">
                <a16:creationId xmlns:a16="http://schemas.microsoft.com/office/drawing/2014/main" id="{D246F25C-A83D-491B-79C4-B148E89F072A}"/>
              </a:ext>
            </a:extLst>
          </p:cNvPr>
          <p:cNvCxnSpPr>
            <a:cxnSpLocks/>
          </p:cNvCxnSpPr>
          <p:nvPr/>
        </p:nvCxnSpPr>
        <p:spPr>
          <a:xfrm>
            <a:off x="330870" y="4299609"/>
            <a:ext cx="9061385" cy="0"/>
          </a:xfrm>
          <a:prstGeom prst="line">
            <a:avLst/>
          </a:prstGeom>
          <a:ln>
            <a:solidFill>
              <a:schemeClr val="accent6">
                <a:lumMod val="75000"/>
              </a:schemeClr>
            </a:solidFill>
            <a:prstDash val="sysDash"/>
          </a:ln>
        </p:spPr>
        <p:style>
          <a:lnRef idx="1">
            <a:schemeClr val="accent6"/>
          </a:lnRef>
          <a:fillRef idx="0">
            <a:schemeClr val="accent6"/>
          </a:fillRef>
          <a:effectRef idx="0">
            <a:schemeClr val="accent6"/>
          </a:effectRef>
          <a:fontRef idx="minor">
            <a:schemeClr val="tx1"/>
          </a:fontRef>
        </p:style>
      </p:cxnSp>
    </p:spTree>
    <p:extLst>
      <p:ext uri="{BB962C8B-B14F-4D97-AF65-F5344CB8AC3E}">
        <p14:creationId xmlns:p14="http://schemas.microsoft.com/office/powerpoint/2010/main" val="89829272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217DA07A-D7D4-4819-9D7F-EE9510AE33EB}"/>
              </a:ext>
            </a:extLst>
          </p:cNvPr>
          <p:cNvSpPr>
            <a:spLocks noGrp="1"/>
          </p:cNvSpPr>
          <p:nvPr>
            <p:ph type="title"/>
          </p:nvPr>
        </p:nvSpPr>
        <p:spPr>
          <a:xfrm>
            <a:off x="838200" y="388571"/>
            <a:ext cx="10515600" cy="1325563"/>
          </a:xfrm>
        </p:spPr>
        <p:txBody>
          <a:bodyPr/>
          <a:lstStyle/>
          <a:p>
            <a:r>
              <a:rPr lang="sv-SE"/>
              <a:t>E-LEGITIMATION</a:t>
            </a:r>
          </a:p>
        </p:txBody>
      </p:sp>
      <p:graphicFrame>
        <p:nvGraphicFramePr>
          <p:cNvPr id="8" name="Platshållare för innehåll 7">
            <a:extLst>
              <a:ext uri="{FF2B5EF4-FFF2-40B4-BE49-F238E27FC236}">
                <a16:creationId xmlns:a16="http://schemas.microsoft.com/office/drawing/2014/main" id="{D64AA9EF-8651-4C69-BD0E-2037A4A653A6}"/>
              </a:ext>
            </a:extLst>
          </p:cNvPr>
          <p:cNvGraphicFramePr>
            <a:graphicFrameLocks noGrp="1"/>
          </p:cNvGraphicFramePr>
          <p:nvPr>
            <p:ph idx="1"/>
            <p:extLst>
              <p:ext uri="{D42A27DB-BD31-4B8C-83A1-F6EECF244321}">
                <p14:modId xmlns:p14="http://schemas.microsoft.com/office/powerpoint/2010/main" val="2979080368"/>
              </p:ext>
            </p:extLst>
          </p:nvPr>
        </p:nvGraphicFramePr>
        <p:xfrm>
          <a:off x="224056" y="1627406"/>
          <a:ext cx="9300178" cy="3986391"/>
        </p:xfrm>
        <a:graphic>
          <a:graphicData uri="http://schemas.openxmlformats.org/drawingml/2006/chart">
            <c:chart xmlns:c="http://schemas.openxmlformats.org/drawingml/2006/chart" xmlns:r="http://schemas.openxmlformats.org/officeDocument/2006/relationships" r:id="rId3"/>
          </a:graphicData>
        </a:graphic>
      </p:graphicFrame>
      <p:sp>
        <p:nvSpPr>
          <p:cNvPr id="5" name="Platshållare för text 4">
            <a:extLst>
              <a:ext uri="{FF2B5EF4-FFF2-40B4-BE49-F238E27FC236}">
                <a16:creationId xmlns:a16="http://schemas.microsoft.com/office/drawing/2014/main" id="{E6653CB6-AA72-45CD-A93B-979CC4F131FD}"/>
              </a:ext>
            </a:extLst>
          </p:cNvPr>
          <p:cNvSpPr>
            <a:spLocks noGrp="1"/>
          </p:cNvSpPr>
          <p:nvPr>
            <p:ph type="body" sz="quarter" idx="19"/>
          </p:nvPr>
        </p:nvSpPr>
        <p:spPr>
          <a:xfrm>
            <a:off x="9281893" y="2104711"/>
            <a:ext cx="635615" cy="246220"/>
          </a:xfrm>
        </p:spPr>
        <p:txBody>
          <a:bodyPr>
            <a:noAutofit/>
          </a:bodyPr>
          <a:lstStyle/>
          <a:p>
            <a:r>
              <a:rPr lang="sv-SE" sz="1050"/>
              <a:t>Vet ej</a:t>
            </a:r>
          </a:p>
        </p:txBody>
      </p:sp>
      <p:sp>
        <p:nvSpPr>
          <p:cNvPr id="9" name="textruta 8">
            <a:extLst>
              <a:ext uri="{FF2B5EF4-FFF2-40B4-BE49-F238E27FC236}">
                <a16:creationId xmlns:a16="http://schemas.microsoft.com/office/drawing/2014/main" id="{BE6CADC8-894C-4504-8B2E-1259D6A5D15E}"/>
              </a:ext>
            </a:extLst>
          </p:cNvPr>
          <p:cNvSpPr txBox="1"/>
          <p:nvPr/>
        </p:nvSpPr>
        <p:spPr>
          <a:xfrm>
            <a:off x="458179" y="6223208"/>
            <a:ext cx="9054011"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rPr>
              <a:t>n=</a:t>
            </a:r>
            <a:r>
              <a:rPr lang="sv-SE" sz="1000">
                <a:solidFill>
                  <a:srgbClr val="000000"/>
                </a:solidFill>
                <a:latin typeface="Franklin Gothic Book" panose="020B0503020102020204"/>
              </a:rPr>
              <a:t>701</a:t>
            </a:r>
            <a:r>
              <a:rPr kumimoji="0" lang="sv-SE" sz="1000" b="0" u="none" strike="noStrike" kern="1200" cap="none" spc="0" normalizeH="0" baseline="0" noProof="0">
                <a:ln>
                  <a:noFill/>
                </a:ln>
                <a:solidFill>
                  <a:srgbClr val="000000"/>
                </a:solidFill>
                <a:effectLst/>
                <a:uLnTx/>
                <a:uFillTx/>
                <a:latin typeface="Franklin Gothic Book" panose="020B0503020102020204"/>
                <a:ea typeface="+mn-ea"/>
                <a:cs typeface="+mn-cs"/>
              </a:rPr>
              <a:t>, de som upp</a:t>
            </a:r>
            <a:r>
              <a:rPr lang="sv-SE" sz="1000">
                <a:solidFill>
                  <a:srgbClr val="000000"/>
                </a:solidFill>
                <a:latin typeface="Franklin Gothic Book" panose="020B0503020102020204"/>
              </a:rPr>
              <a:t>gett alternativ 3-5 på påståendet ”Jag känner mig orolig för att någon obehörig ska komma åt min e-legitimation”. </a:t>
            </a:r>
          </a:p>
        </p:txBody>
      </p:sp>
      <p:sp>
        <p:nvSpPr>
          <p:cNvPr id="14" name="Rektangel 13">
            <a:extLst>
              <a:ext uri="{FF2B5EF4-FFF2-40B4-BE49-F238E27FC236}">
                <a16:creationId xmlns:a16="http://schemas.microsoft.com/office/drawing/2014/main" id="{163B1E79-1302-4197-AB99-01AF6D3CBA88}"/>
              </a:ext>
            </a:extLst>
          </p:cNvPr>
          <p:cNvSpPr/>
          <p:nvPr/>
        </p:nvSpPr>
        <p:spPr>
          <a:xfrm>
            <a:off x="10154812" y="388571"/>
            <a:ext cx="2055475" cy="6474795"/>
          </a:xfrm>
          <a:prstGeom prst="rect">
            <a:avLst/>
          </a:prstGeom>
          <a:solidFill>
            <a:srgbClr val="4F95BD"/>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sv-SE" sz="1400">
                <a:solidFill>
                  <a:schemeClr val="bg1"/>
                </a:solidFill>
                <a:latin typeface="Franklin Gothic Book" panose="020B0503020102020204"/>
              </a:rPr>
              <a:t> </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sv-SE" sz="1400">
              <a:solidFill>
                <a:schemeClr val="bg1"/>
              </a:solidFill>
              <a:latin typeface="Franklin Gothic Book" panose="020B0503020102020204"/>
            </a:endParaRPr>
          </a:p>
          <a:p>
            <a:pPr algn="ctr"/>
            <a:r>
              <a:rPr lang="sv-SE" sz="1400">
                <a:solidFill>
                  <a:schemeClr val="bg1"/>
                </a:solidFill>
                <a:latin typeface="Franklin Gothic Book" panose="020B0503020102020204"/>
              </a:rPr>
              <a:t>26% har förändrat hanteringen av e-legitimation, till följd av oron att någon obehörig ska komma åt deras </a:t>
            </a:r>
            <a:br>
              <a:rPr lang="sv-SE" sz="1400">
                <a:solidFill>
                  <a:schemeClr val="bg1"/>
                </a:solidFill>
                <a:latin typeface="Franklin Gothic Book" panose="020B0503020102020204"/>
              </a:rPr>
            </a:br>
            <a:r>
              <a:rPr lang="sv-SE" sz="1400">
                <a:solidFill>
                  <a:schemeClr val="bg1"/>
                </a:solidFill>
                <a:latin typeface="Franklin Gothic Book" panose="020B0503020102020204"/>
              </a:rPr>
              <a:t>e-legitimation.</a:t>
            </a:r>
            <a:br>
              <a:rPr lang="sv-SE" sz="1400">
                <a:solidFill>
                  <a:schemeClr val="bg1"/>
                </a:solidFill>
                <a:latin typeface="Franklin Gothic Book" panose="020B0503020102020204"/>
              </a:rPr>
            </a:br>
            <a:br>
              <a:rPr lang="sv-SE" sz="1400">
                <a:solidFill>
                  <a:schemeClr val="bg1"/>
                </a:solidFill>
                <a:latin typeface="Franklin Gothic Book" panose="020B0503020102020204"/>
              </a:rPr>
            </a:br>
            <a:r>
              <a:rPr lang="sv-SE" sz="1400">
                <a:latin typeface="+mj-lt"/>
              </a:rPr>
              <a:t>Skillnader kön:</a:t>
            </a:r>
          </a:p>
          <a:p>
            <a:pPr algn="ctr"/>
            <a:r>
              <a:rPr lang="sv-SE" sz="1400"/>
              <a:t>Det är fler kvinnor (33%) än män (24%) som </a:t>
            </a:r>
            <a:r>
              <a:rPr lang="sv-SE" sz="1400" u="sng"/>
              <a:t>inte</a:t>
            </a:r>
            <a:r>
              <a:rPr lang="sv-SE" sz="1400"/>
              <a:t> har förändrat </a:t>
            </a:r>
            <a:br>
              <a:rPr lang="sv-SE" sz="1400"/>
            </a:br>
            <a:r>
              <a:rPr lang="sv-SE" sz="1400"/>
              <a:t>hanteringen av sin </a:t>
            </a:r>
            <a:br>
              <a:rPr lang="sv-SE" sz="1400"/>
            </a:br>
            <a:r>
              <a:rPr lang="sv-SE" sz="1400"/>
              <a:t>e-legitimation. </a:t>
            </a:r>
            <a:br>
              <a:rPr lang="sv-SE" sz="1400"/>
            </a:br>
            <a:br>
              <a:rPr lang="sv-SE" sz="1400"/>
            </a:br>
            <a:endParaRPr kumimoji="0" lang="sv-SE" sz="1400" b="0" i="0" u="none" strike="noStrike" kern="1200" cap="none" spc="0" normalizeH="0" baseline="0" noProof="0">
              <a:ln>
                <a:noFill/>
              </a:ln>
              <a:solidFill>
                <a:srgbClr val="FFFFFF"/>
              </a:solidFill>
              <a:effectLst/>
              <a:uLnTx/>
              <a:uFillTx/>
              <a:latin typeface="Franklin Gothic Book" panose="020B0503020102020204"/>
              <a:ea typeface="+mn-ea"/>
              <a:cs typeface="+mn-cs"/>
            </a:endParaRPr>
          </a:p>
        </p:txBody>
      </p:sp>
      <p:graphicFrame>
        <p:nvGraphicFramePr>
          <p:cNvPr id="4" name="Tabell 9">
            <a:extLst>
              <a:ext uri="{FF2B5EF4-FFF2-40B4-BE49-F238E27FC236}">
                <a16:creationId xmlns:a16="http://schemas.microsoft.com/office/drawing/2014/main" id="{174F01AB-52AA-B6ED-70DB-5FC1CC0B9E2A}"/>
              </a:ext>
            </a:extLst>
          </p:cNvPr>
          <p:cNvGraphicFramePr>
            <a:graphicFrameLocks noGrp="1"/>
          </p:cNvGraphicFramePr>
          <p:nvPr>
            <p:extLst>
              <p:ext uri="{D42A27DB-BD31-4B8C-83A1-F6EECF244321}">
                <p14:modId xmlns:p14="http://schemas.microsoft.com/office/powerpoint/2010/main" val="2649170056"/>
              </p:ext>
            </p:extLst>
          </p:nvPr>
        </p:nvGraphicFramePr>
        <p:xfrm>
          <a:off x="9373168" y="2444531"/>
          <a:ext cx="544340" cy="2428962"/>
        </p:xfrm>
        <a:graphic>
          <a:graphicData uri="http://schemas.openxmlformats.org/drawingml/2006/table">
            <a:tbl>
              <a:tblPr>
                <a:tableStyleId>{93296810-A885-4BE3-A3E7-6D5BEEA58F35}</a:tableStyleId>
              </a:tblPr>
              <a:tblGrid>
                <a:gridCol w="544340">
                  <a:extLst>
                    <a:ext uri="{9D8B030D-6E8A-4147-A177-3AD203B41FA5}">
                      <a16:colId xmlns:a16="http://schemas.microsoft.com/office/drawing/2014/main" val="1966221964"/>
                    </a:ext>
                  </a:extLst>
                </a:gridCol>
              </a:tblGrid>
              <a:tr h="1150117">
                <a:tc>
                  <a:txBody>
                    <a:bodyPr/>
                    <a:lstStyle/>
                    <a:p>
                      <a:r>
                        <a:rPr lang="sv-SE" sz="1100"/>
                        <a:t>2%</a:t>
                      </a:r>
                    </a:p>
                    <a:p>
                      <a:endParaRPr lang="sv-SE" sz="1100"/>
                    </a:p>
                    <a:p>
                      <a:endParaRPr lang="sv-SE" sz="1100"/>
                    </a:p>
                    <a:p>
                      <a:endParaRPr lang="sv-SE" sz="1100"/>
                    </a:p>
                    <a:p>
                      <a:r>
                        <a:rPr lang="sv-SE" sz="1100"/>
                        <a:t>1%</a:t>
                      </a:r>
                    </a:p>
                    <a:p>
                      <a:br>
                        <a:rPr lang="sv-SE" sz="1100"/>
                      </a:br>
                      <a:endParaRPr lang="sv-SE" sz="1100"/>
                    </a:p>
                    <a:p>
                      <a:endParaRPr lang="sv-SE" sz="110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69649386"/>
                  </a:ext>
                </a:extLst>
              </a:tr>
              <a:tr h="599336">
                <a:tc>
                  <a:txBody>
                    <a:bodyPr/>
                    <a:lstStyle/>
                    <a:p>
                      <a:r>
                        <a:rPr lang="sv-SE" sz="1100"/>
                        <a:t>3%</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8965021"/>
                  </a:ext>
                </a:extLst>
              </a:tr>
              <a:tr h="397066">
                <a:tc>
                  <a:txBody>
                    <a:bodyPr/>
                    <a:lstStyle/>
                    <a:p>
                      <a:r>
                        <a:rPr lang="sv-SE" sz="1100"/>
                        <a:t>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18199396"/>
                  </a:ext>
                </a:extLst>
              </a:tr>
            </a:tbl>
          </a:graphicData>
        </a:graphic>
      </p:graphicFrame>
    </p:spTree>
    <p:extLst>
      <p:ext uri="{BB962C8B-B14F-4D97-AF65-F5344CB8AC3E}">
        <p14:creationId xmlns:p14="http://schemas.microsoft.com/office/powerpoint/2010/main" val="208745189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217DA07A-D7D4-4819-9D7F-EE9510AE33EB}"/>
              </a:ext>
            </a:extLst>
          </p:cNvPr>
          <p:cNvSpPr>
            <a:spLocks noGrp="1"/>
          </p:cNvSpPr>
          <p:nvPr>
            <p:ph type="title"/>
          </p:nvPr>
        </p:nvSpPr>
        <p:spPr>
          <a:xfrm>
            <a:off x="838200" y="388571"/>
            <a:ext cx="10515600" cy="1325563"/>
          </a:xfrm>
        </p:spPr>
        <p:txBody>
          <a:bodyPr/>
          <a:lstStyle/>
          <a:p>
            <a:r>
              <a:rPr lang="sv-SE"/>
              <a:t>E-LEGITIMATION</a:t>
            </a:r>
          </a:p>
        </p:txBody>
      </p:sp>
      <p:graphicFrame>
        <p:nvGraphicFramePr>
          <p:cNvPr id="8" name="Platshållare för innehåll 7">
            <a:extLst>
              <a:ext uri="{FF2B5EF4-FFF2-40B4-BE49-F238E27FC236}">
                <a16:creationId xmlns:a16="http://schemas.microsoft.com/office/drawing/2014/main" id="{D64AA9EF-8651-4C69-BD0E-2037A4A653A6}"/>
              </a:ext>
            </a:extLst>
          </p:cNvPr>
          <p:cNvGraphicFramePr>
            <a:graphicFrameLocks noGrp="1"/>
          </p:cNvGraphicFramePr>
          <p:nvPr>
            <p:ph idx="1"/>
            <p:extLst>
              <p:ext uri="{D42A27DB-BD31-4B8C-83A1-F6EECF244321}">
                <p14:modId xmlns:p14="http://schemas.microsoft.com/office/powerpoint/2010/main" val="467845714"/>
              </p:ext>
            </p:extLst>
          </p:nvPr>
        </p:nvGraphicFramePr>
        <p:xfrm>
          <a:off x="541959" y="1535233"/>
          <a:ext cx="8512382" cy="4630236"/>
        </p:xfrm>
        <a:graphic>
          <a:graphicData uri="http://schemas.openxmlformats.org/drawingml/2006/chart">
            <c:chart xmlns:c="http://schemas.openxmlformats.org/drawingml/2006/chart" xmlns:r="http://schemas.openxmlformats.org/officeDocument/2006/relationships" r:id="rId3"/>
          </a:graphicData>
        </a:graphic>
      </p:graphicFrame>
      <p:sp>
        <p:nvSpPr>
          <p:cNvPr id="5" name="Platshållare för text 4">
            <a:extLst>
              <a:ext uri="{FF2B5EF4-FFF2-40B4-BE49-F238E27FC236}">
                <a16:creationId xmlns:a16="http://schemas.microsoft.com/office/drawing/2014/main" id="{E6653CB6-AA72-45CD-A93B-979CC4F131FD}"/>
              </a:ext>
            </a:extLst>
          </p:cNvPr>
          <p:cNvSpPr>
            <a:spLocks noGrp="1"/>
          </p:cNvSpPr>
          <p:nvPr>
            <p:ph type="body" sz="quarter" idx="19"/>
          </p:nvPr>
        </p:nvSpPr>
        <p:spPr>
          <a:xfrm>
            <a:off x="8673906" y="2047159"/>
            <a:ext cx="576519" cy="246220"/>
          </a:xfrm>
        </p:spPr>
        <p:txBody>
          <a:bodyPr>
            <a:noAutofit/>
          </a:bodyPr>
          <a:lstStyle/>
          <a:p>
            <a:r>
              <a:rPr lang="sv-SE" sz="1000"/>
              <a:t>Vet ej</a:t>
            </a:r>
          </a:p>
        </p:txBody>
      </p:sp>
      <p:sp>
        <p:nvSpPr>
          <p:cNvPr id="9" name="textruta 8">
            <a:extLst>
              <a:ext uri="{FF2B5EF4-FFF2-40B4-BE49-F238E27FC236}">
                <a16:creationId xmlns:a16="http://schemas.microsoft.com/office/drawing/2014/main" id="{BE6CADC8-894C-4504-8B2E-1259D6A5D15E}"/>
              </a:ext>
            </a:extLst>
          </p:cNvPr>
          <p:cNvSpPr txBox="1"/>
          <p:nvPr/>
        </p:nvSpPr>
        <p:spPr>
          <a:xfrm>
            <a:off x="607128" y="6463674"/>
            <a:ext cx="9054011"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rPr>
              <a:t>n=</a:t>
            </a:r>
            <a:r>
              <a:rPr lang="sv-SE" sz="1000">
                <a:solidFill>
                  <a:srgbClr val="000000"/>
                </a:solidFill>
                <a:latin typeface="Franklin Gothic Book" panose="020B0503020102020204"/>
              </a:rPr>
              <a:t>1049</a:t>
            </a:r>
            <a:endPar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4" name="Rektangel 13">
            <a:extLst>
              <a:ext uri="{FF2B5EF4-FFF2-40B4-BE49-F238E27FC236}">
                <a16:creationId xmlns:a16="http://schemas.microsoft.com/office/drawing/2014/main" id="{163B1E79-1302-4197-AB99-01AF6D3CBA88}"/>
              </a:ext>
            </a:extLst>
          </p:cNvPr>
          <p:cNvSpPr/>
          <p:nvPr/>
        </p:nvSpPr>
        <p:spPr>
          <a:xfrm>
            <a:off x="9422318" y="449449"/>
            <a:ext cx="2305964" cy="6474795"/>
          </a:xfrm>
          <a:prstGeom prst="rect">
            <a:avLst/>
          </a:prstGeom>
          <a:solidFill>
            <a:srgbClr val="4F95BD"/>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defRPr/>
            </a:pPr>
            <a:r>
              <a:rPr lang="sv-SE" sz="1400">
                <a:solidFill>
                  <a:schemeClr val="bg1"/>
                </a:solidFill>
                <a:latin typeface="Franklin Gothic Book" panose="020B0503020102020204"/>
              </a:rPr>
              <a:t>80% uppger att de bekräftar betalningar på nätet med e-legitimation. </a:t>
            </a:r>
          </a:p>
          <a:p>
            <a:pPr algn="ctr">
              <a:defRPr/>
            </a:pPr>
            <a:endParaRPr lang="sv-SE" sz="1400">
              <a:solidFill>
                <a:schemeClr val="bg1"/>
              </a:solidFill>
              <a:latin typeface="Franklin Gothic Book" panose="020B0503020102020204"/>
            </a:endParaRPr>
          </a:p>
          <a:p>
            <a:pPr algn="ctr">
              <a:defRPr/>
            </a:pPr>
            <a:r>
              <a:rPr lang="sv-SE" sz="1400">
                <a:solidFill>
                  <a:schemeClr val="bg1"/>
                </a:solidFill>
                <a:latin typeface="Franklin Gothic Book" panose="020B0503020102020204"/>
              </a:rPr>
              <a:t>4% uppger att de legitimerar sig med </a:t>
            </a:r>
            <a:br>
              <a:rPr lang="sv-SE" sz="1400">
                <a:solidFill>
                  <a:schemeClr val="bg1"/>
                </a:solidFill>
                <a:latin typeface="Franklin Gothic Book" panose="020B0503020102020204"/>
              </a:rPr>
            </a:br>
            <a:r>
              <a:rPr lang="sv-SE" sz="1400">
                <a:solidFill>
                  <a:schemeClr val="bg1"/>
                </a:solidFill>
                <a:latin typeface="Franklin Gothic Book" panose="020B0503020102020204"/>
              </a:rPr>
              <a:t>e-legitimation om en </a:t>
            </a:r>
            <a:br>
              <a:rPr lang="sv-SE" sz="1400">
                <a:solidFill>
                  <a:schemeClr val="bg1"/>
                </a:solidFill>
                <a:latin typeface="Franklin Gothic Book" panose="020B0503020102020204"/>
              </a:rPr>
            </a:br>
            <a:r>
              <a:rPr lang="sv-SE" sz="1400">
                <a:solidFill>
                  <a:schemeClr val="bg1"/>
                </a:solidFill>
                <a:latin typeface="Franklin Gothic Book" panose="020B0503020102020204"/>
              </a:rPr>
              <a:t>vän kontaktar dem.</a:t>
            </a:r>
          </a:p>
          <a:p>
            <a:pPr algn="ctr">
              <a:defRPr/>
            </a:pPr>
            <a:endParaRPr lang="sv-SE" sz="1400">
              <a:solidFill>
                <a:schemeClr val="bg1"/>
              </a:solidFill>
              <a:latin typeface="Franklin Gothic Book" panose="020B0503020102020204"/>
            </a:endParaRPr>
          </a:p>
          <a:p>
            <a:pPr algn="ctr">
              <a:defRPr/>
            </a:pPr>
            <a:endParaRPr lang="sv-SE" sz="1400">
              <a:solidFill>
                <a:schemeClr val="bg1"/>
              </a:solidFill>
              <a:latin typeface="Franklin Gothic Book" panose="020B0503020102020204"/>
            </a:endParaRPr>
          </a:p>
        </p:txBody>
      </p:sp>
      <p:graphicFrame>
        <p:nvGraphicFramePr>
          <p:cNvPr id="3" name="Tabell 9">
            <a:extLst>
              <a:ext uri="{FF2B5EF4-FFF2-40B4-BE49-F238E27FC236}">
                <a16:creationId xmlns:a16="http://schemas.microsoft.com/office/drawing/2014/main" id="{5D5FD7B6-11C2-1028-3D82-09B4C0CC0E78}"/>
              </a:ext>
            </a:extLst>
          </p:cNvPr>
          <p:cNvGraphicFramePr>
            <a:graphicFrameLocks noGrp="1"/>
          </p:cNvGraphicFramePr>
          <p:nvPr>
            <p:extLst>
              <p:ext uri="{D42A27DB-BD31-4B8C-83A1-F6EECF244321}">
                <p14:modId xmlns:p14="http://schemas.microsoft.com/office/powerpoint/2010/main" val="3317053767"/>
              </p:ext>
            </p:extLst>
          </p:nvPr>
        </p:nvGraphicFramePr>
        <p:xfrm>
          <a:off x="8727582" y="2350258"/>
          <a:ext cx="522843" cy="3105560"/>
        </p:xfrm>
        <a:graphic>
          <a:graphicData uri="http://schemas.openxmlformats.org/drawingml/2006/table">
            <a:tbl>
              <a:tblPr>
                <a:tableStyleId>{93296810-A885-4BE3-A3E7-6D5BEEA58F35}</a:tableStyleId>
              </a:tblPr>
              <a:tblGrid>
                <a:gridCol w="522843">
                  <a:extLst>
                    <a:ext uri="{9D8B030D-6E8A-4147-A177-3AD203B41FA5}">
                      <a16:colId xmlns:a16="http://schemas.microsoft.com/office/drawing/2014/main" val="1966221964"/>
                    </a:ext>
                  </a:extLst>
                </a:gridCol>
              </a:tblGrid>
              <a:tr h="695474">
                <a:tc>
                  <a:txBody>
                    <a:bodyPr/>
                    <a:lstStyle/>
                    <a:p>
                      <a:r>
                        <a:rPr lang="sv-SE" sz="1100"/>
                        <a:t>5%</a:t>
                      </a:r>
                    </a:p>
                    <a:p>
                      <a:endParaRPr lang="sv-SE" sz="1100"/>
                    </a:p>
                    <a:p>
                      <a:r>
                        <a:rPr lang="sv-SE" sz="1100"/>
                        <a:t>4%</a:t>
                      </a:r>
                    </a:p>
                    <a:p>
                      <a:endParaRPr lang="sv-SE" sz="110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31548472"/>
                  </a:ext>
                </a:extLst>
              </a:tr>
              <a:tr h="395390">
                <a:tc>
                  <a:txBody>
                    <a:bodyPr/>
                    <a:lstStyle/>
                    <a:p>
                      <a:r>
                        <a:rPr lang="sv-SE" sz="1100"/>
                        <a:t>3%</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50211033"/>
                  </a:ext>
                </a:extLst>
              </a:tr>
              <a:tr h="395390">
                <a:tc>
                  <a:txBody>
                    <a:bodyPr/>
                    <a:lstStyle/>
                    <a:p>
                      <a:r>
                        <a:rPr lang="sv-SE" sz="1100"/>
                        <a:t>4%</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55148594"/>
                  </a:ext>
                </a:extLst>
              </a:tr>
              <a:tr h="695474">
                <a:tc>
                  <a:txBody>
                    <a:bodyPr/>
                    <a:lstStyle/>
                    <a:p>
                      <a:r>
                        <a:rPr lang="sv-SE" sz="1100"/>
                        <a:t>6%</a:t>
                      </a:r>
                    </a:p>
                    <a:p>
                      <a:endParaRPr lang="sv-SE" sz="1100"/>
                    </a:p>
                    <a:p>
                      <a:r>
                        <a:rPr lang="sv-SE" sz="1100"/>
                        <a:t>6%</a:t>
                      </a:r>
                    </a:p>
                    <a:p>
                      <a:endParaRPr lang="sv-SE" sz="110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0783352"/>
                  </a:ext>
                </a:extLst>
              </a:tr>
              <a:tr h="395390">
                <a:tc>
                  <a:txBody>
                    <a:bodyPr/>
                    <a:lstStyle/>
                    <a:p>
                      <a:r>
                        <a:rPr lang="sv-SE" sz="1100"/>
                        <a:t>6%</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63517650"/>
                  </a:ext>
                </a:extLst>
              </a:tr>
              <a:tr h="395390">
                <a:tc>
                  <a:txBody>
                    <a:bodyPr/>
                    <a:lstStyle/>
                    <a:p>
                      <a:r>
                        <a:rPr lang="sv-SE" sz="1100"/>
                        <a:t>10%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69649386"/>
                  </a:ext>
                </a:extLst>
              </a:tr>
            </a:tbl>
          </a:graphicData>
        </a:graphic>
      </p:graphicFrame>
      <p:cxnSp>
        <p:nvCxnSpPr>
          <p:cNvPr id="10" name="Rak koppling 9">
            <a:extLst>
              <a:ext uri="{FF2B5EF4-FFF2-40B4-BE49-F238E27FC236}">
                <a16:creationId xmlns:a16="http://schemas.microsoft.com/office/drawing/2014/main" id="{E4F11F6B-E194-018C-7DF1-AB1354BA97EC}"/>
              </a:ext>
            </a:extLst>
          </p:cNvPr>
          <p:cNvCxnSpPr>
            <a:cxnSpLocks/>
          </p:cNvCxnSpPr>
          <p:nvPr/>
        </p:nvCxnSpPr>
        <p:spPr>
          <a:xfrm flipV="1">
            <a:off x="619783" y="3850351"/>
            <a:ext cx="8552818" cy="9572"/>
          </a:xfrm>
          <a:prstGeom prst="line">
            <a:avLst/>
          </a:prstGeom>
          <a:ln>
            <a:prstDash val="sysDash"/>
          </a:ln>
        </p:spPr>
        <p:style>
          <a:lnRef idx="1">
            <a:schemeClr val="accent6"/>
          </a:lnRef>
          <a:fillRef idx="0">
            <a:schemeClr val="accent6"/>
          </a:fillRef>
          <a:effectRef idx="0">
            <a:schemeClr val="accent6"/>
          </a:effectRef>
          <a:fontRef idx="minor">
            <a:schemeClr val="tx1"/>
          </a:fontRef>
        </p:style>
      </p:cxnSp>
    </p:spTree>
    <p:extLst>
      <p:ext uri="{BB962C8B-B14F-4D97-AF65-F5344CB8AC3E}">
        <p14:creationId xmlns:p14="http://schemas.microsoft.com/office/powerpoint/2010/main" val="280108832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217DA07A-D7D4-4819-9D7F-EE9510AE33EB}"/>
              </a:ext>
            </a:extLst>
          </p:cNvPr>
          <p:cNvSpPr>
            <a:spLocks noGrp="1"/>
          </p:cNvSpPr>
          <p:nvPr>
            <p:ph type="title"/>
          </p:nvPr>
        </p:nvSpPr>
        <p:spPr>
          <a:xfrm>
            <a:off x="838200" y="388571"/>
            <a:ext cx="10515600" cy="1325563"/>
          </a:xfrm>
        </p:spPr>
        <p:txBody>
          <a:bodyPr/>
          <a:lstStyle/>
          <a:p>
            <a:r>
              <a:rPr lang="sv-SE"/>
              <a:t>E-LEGITIMATION</a:t>
            </a:r>
          </a:p>
        </p:txBody>
      </p:sp>
      <p:graphicFrame>
        <p:nvGraphicFramePr>
          <p:cNvPr id="8" name="Platshållare för innehåll 7">
            <a:extLst>
              <a:ext uri="{FF2B5EF4-FFF2-40B4-BE49-F238E27FC236}">
                <a16:creationId xmlns:a16="http://schemas.microsoft.com/office/drawing/2014/main" id="{D64AA9EF-8651-4C69-BD0E-2037A4A653A6}"/>
              </a:ext>
            </a:extLst>
          </p:cNvPr>
          <p:cNvGraphicFramePr>
            <a:graphicFrameLocks noGrp="1"/>
          </p:cNvGraphicFramePr>
          <p:nvPr>
            <p:ph idx="1"/>
            <p:extLst>
              <p:ext uri="{D42A27DB-BD31-4B8C-83A1-F6EECF244321}">
                <p14:modId xmlns:p14="http://schemas.microsoft.com/office/powerpoint/2010/main" val="4182043326"/>
              </p:ext>
            </p:extLst>
          </p:nvPr>
        </p:nvGraphicFramePr>
        <p:xfrm>
          <a:off x="561009" y="1544805"/>
          <a:ext cx="8512382" cy="4630236"/>
        </p:xfrm>
        <a:graphic>
          <a:graphicData uri="http://schemas.openxmlformats.org/drawingml/2006/chart">
            <c:chart xmlns:c="http://schemas.openxmlformats.org/drawingml/2006/chart" xmlns:r="http://schemas.openxmlformats.org/officeDocument/2006/relationships" r:id="rId3"/>
          </a:graphicData>
        </a:graphic>
      </p:graphicFrame>
      <p:sp>
        <p:nvSpPr>
          <p:cNvPr id="5" name="Platshållare för text 4">
            <a:extLst>
              <a:ext uri="{FF2B5EF4-FFF2-40B4-BE49-F238E27FC236}">
                <a16:creationId xmlns:a16="http://schemas.microsoft.com/office/drawing/2014/main" id="{E6653CB6-AA72-45CD-A93B-979CC4F131FD}"/>
              </a:ext>
            </a:extLst>
          </p:cNvPr>
          <p:cNvSpPr>
            <a:spLocks noGrp="1"/>
          </p:cNvSpPr>
          <p:nvPr>
            <p:ph type="body" sz="quarter" idx="19"/>
          </p:nvPr>
        </p:nvSpPr>
        <p:spPr>
          <a:xfrm>
            <a:off x="8673906" y="2047159"/>
            <a:ext cx="611026" cy="246220"/>
          </a:xfrm>
        </p:spPr>
        <p:txBody>
          <a:bodyPr>
            <a:noAutofit/>
          </a:bodyPr>
          <a:lstStyle/>
          <a:p>
            <a:r>
              <a:rPr lang="sv-SE" sz="1000"/>
              <a:t>Vet ej</a:t>
            </a:r>
          </a:p>
        </p:txBody>
      </p:sp>
      <p:sp>
        <p:nvSpPr>
          <p:cNvPr id="9" name="textruta 8">
            <a:extLst>
              <a:ext uri="{FF2B5EF4-FFF2-40B4-BE49-F238E27FC236}">
                <a16:creationId xmlns:a16="http://schemas.microsoft.com/office/drawing/2014/main" id="{BE6CADC8-894C-4504-8B2E-1259D6A5D15E}"/>
              </a:ext>
            </a:extLst>
          </p:cNvPr>
          <p:cNvSpPr txBox="1"/>
          <p:nvPr/>
        </p:nvSpPr>
        <p:spPr>
          <a:xfrm>
            <a:off x="658695" y="6375383"/>
            <a:ext cx="9054011"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rPr>
              <a:t>n=</a:t>
            </a:r>
            <a:r>
              <a:rPr lang="sv-SE" sz="1000">
                <a:solidFill>
                  <a:srgbClr val="000000"/>
                </a:solidFill>
                <a:latin typeface="Franklin Gothic Book" panose="020B0503020102020204"/>
              </a:rPr>
              <a:t>1049</a:t>
            </a:r>
            <a:endPar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4" name="Rektangel 13">
            <a:extLst>
              <a:ext uri="{FF2B5EF4-FFF2-40B4-BE49-F238E27FC236}">
                <a16:creationId xmlns:a16="http://schemas.microsoft.com/office/drawing/2014/main" id="{163B1E79-1302-4197-AB99-01AF6D3CBA88}"/>
              </a:ext>
            </a:extLst>
          </p:cNvPr>
          <p:cNvSpPr/>
          <p:nvPr/>
        </p:nvSpPr>
        <p:spPr>
          <a:xfrm>
            <a:off x="9437816" y="464948"/>
            <a:ext cx="2305964" cy="6474795"/>
          </a:xfrm>
          <a:prstGeom prst="rect">
            <a:avLst/>
          </a:prstGeom>
          <a:solidFill>
            <a:srgbClr val="4F95BD"/>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defRPr/>
            </a:pPr>
            <a:endParaRPr lang="sv-SE" sz="1400">
              <a:solidFill>
                <a:schemeClr val="bg1"/>
              </a:solidFill>
              <a:latin typeface="Franklin Gothic Book" panose="020B0503020102020204"/>
            </a:endParaRPr>
          </a:p>
          <a:p>
            <a:pPr algn="ctr">
              <a:defRPr/>
            </a:pPr>
            <a:r>
              <a:rPr lang="sv-SE" sz="1400">
                <a:solidFill>
                  <a:schemeClr val="bg1"/>
                </a:solidFill>
                <a:latin typeface="Franklin Gothic Book" panose="020B0503020102020204"/>
              </a:rPr>
              <a:t>83% uppger att de använder e-legitimation för identifiering om de själva ringt upp banken.</a:t>
            </a:r>
            <a:br>
              <a:rPr lang="sv-SE" sz="1400">
                <a:solidFill>
                  <a:schemeClr val="bg1"/>
                </a:solidFill>
                <a:latin typeface="Franklin Gothic Book" panose="020B0503020102020204"/>
              </a:rPr>
            </a:br>
            <a:r>
              <a:rPr lang="sv-SE" sz="1400">
                <a:solidFill>
                  <a:schemeClr val="bg1"/>
                </a:solidFill>
                <a:latin typeface="Franklin Gothic Book" panose="020B0503020102020204"/>
              </a:rPr>
              <a:t>Det är fler jämfört med 2023 (79%).</a:t>
            </a:r>
          </a:p>
          <a:p>
            <a:pPr algn="ctr">
              <a:defRPr/>
            </a:pPr>
            <a:endParaRPr lang="sv-SE" sz="1400">
              <a:solidFill>
                <a:schemeClr val="bg1"/>
              </a:solidFill>
              <a:latin typeface="Franklin Gothic Book" panose="020B0503020102020204"/>
            </a:endParaRPr>
          </a:p>
          <a:p>
            <a:pPr algn="ctr">
              <a:defRPr/>
            </a:pPr>
            <a:endParaRPr lang="sv-SE" sz="1400">
              <a:solidFill>
                <a:schemeClr val="bg1"/>
              </a:solidFill>
              <a:latin typeface="Franklin Gothic Book" panose="020B0503020102020204"/>
            </a:endParaRPr>
          </a:p>
          <a:p>
            <a:pPr algn="ctr">
              <a:defRPr/>
            </a:pPr>
            <a:r>
              <a:rPr lang="sv-SE" sz="1400">
                <a:solidFill>
                  <a:schemeClr val="bg1"/>
                </a:solidFill>
                <a:latin typeface="Franklin Gothic Book" panose="020B0503020102020204"/>
              </a:rPr>
              <a:t>5% uppger att de identifierar sig med </a:t>
            </a:r>
            <a:br>
              <a:rPr lang="sv-SE" sz="1400">
                <a:solidFill>
                  <a:schemeClr val="bg1"/>
                </a:solidFill>
                <a:latin typeface="Franklin Gothic Book" panose="020B0503020102020204"/>
              </a:rPr>
            </a:br>
            <a:r>
              <a:rPr lang="sv-SE" sz="1400">
                <a:solidFill>
                  <a:schemeClr val="bg1"/>
                </a:solidFill>
                <a:latin typeface="Franklin Gothic Book" panose="020B0503020102020204"/>
              </a:rPr>
              <a:t>e-legitimation om banken oväntat ringer upp dem och begär identifikation. </a:t>
            </a:r>
          </a:p>
          <a:p>
            <a:pPr algn="ctr">
              <a:defRPr/>
            </a:pPr>
            <a:r>
              <a:rPr lang="sv-SE" sz="1400">
                <a:solidFill>
                  <a:schemeClr val="bg1"/>
                </a:solidFill>
                <a:latin typeface="Franklin Gothic Book" panose="020B0503020102020204"/>
              </a:rPr>
              <a:t> </a:t>
            </a:r>
          </a:p>
          <a:p>
            <a:pPr algn="ctr"/>
            <a:r>
              <a:rPr lang="sv-SE" sz="1400">
                <a:latin typeface="+mj-lt"/>
              </a:rPr>
              <a:t>Skillnader kön:</a:t>
            </a:r>
          </a:p>
          <a:p>
            <a:pPr algn="ctr">
              <a:defRPr/>
            </a:pPr>
            <a:r>
              <a:rPr lang="sv-SE" sz="1400"/>
              <a:t>Fler män (7%) än kvinnor (4%) uppger att de skulle identifiera sig med </a:t>
            </a:r>
            <a:br>
              <a:rPr lang="sv-SE" sz="1400"/>
            </a:br>
            <a:r>
              <a:rPr lang="sv-SE" sz="1400"/>
              <a:t>e-legitimation om banken oväntat ringer dem och begär identifikation. </a:t>
            </a:r>
            <a:br>
              <a:rPr lang="sv-SE" sz="1400"/>
            </a:br>
            <a:endParaRPr lang="sv-SE" sz="1400">
              <a:solidFill>
                <a:schemeClr val="bg1"/>
              </a:solidFill>
              <a:latin typeface="Franklin Gothic Book" panose="020B0503020102020204"/>
            </a:endParaRPr>
          </a:p>
        </p:txBody>
      </p:sp>
      <p:graphicFrame>
        <p:nvGraphicFramePr>
          <p:cNvPr id="3" name="Tabell 9">
            <a:extLst>
              <a:ext uri="{FF2B5EF4-FFF2-40B4-BE49-F238E27FC236}">
                <a16:creationId xmlns:a16="http://schemas.microsoft.com/office/drawing/2014/main" id="{5D5FD7B6-11C2-1028-3D82-09B4C0CC0E78}"/>
              </a:ext>
            </a:extLst>
          </p:cNvPr>
          <p:cNvGraphicFramePr>
            <a:graphicFrameLocks noGrp="1"/>
          </p:cNvGraphicFramePr>
          <p:nvPr>
            <p:extLst>
              <p:ext uri="{D42A27DB-BD31-4B8C-83A1-F6EECF244321}">
                <p14:modId xmlns:p14="http://schemas.microsoft.com/office/powerpoint/2010/main" val="2317770349"/>
              </p:ext>
            </p:extLst>
          </p:nvPr>
        </p:nvGraphicFramePr>
        <p:xfrm>
          <a:off x="8727580" y="2350257"/>
          <a:ext cx="611026" cy="3208288"/>
        </p:xfrm>
        <a:graphic>
          <a:graphicData uri="http://schemas.openxmlformats.org/drawingml/2006/table">
            <a:tbl>
              <a:tblPr>
                <a:tableStyleId>{93296810-A885-4BE3-A3E7-6D5BEEA58F35}</a:tableStyleId>
              </a:tblPr>
              <a:tblGrid>
                <a:gridCol w="611026">
                  <a:extLst>
                    <a:ext uri="{9D8B030D-6E8A-4147-A177-3AD203B41FA5}">
                      <a16:colId xmlns:a16="http://schemas.microsoft.com/office/drawing/2014/main" val="1966221964"/>
                    </a:ext>
                  </a:extLst>
                </a:gridCol>
              </a:tblGrid>
              <a:tr h="744976">
                <a:tc>
                  <a:txBody>
                    <a:bodyPr/>
                    <a:lstStyle/>
                    <a:p>
                      <a:r>
                        <a:rPr lang="sv-SE" sz="1100"/>
                        <a:t>9%</a:t>
                      </a:r>
                    </a:p>
                    <a:p>
                      <a:endParaRPr lang="sv-SE" sz="1100"/>
                    </a:p>
                    <a:p>
                      <a:r>
                        <a:rPr lang="sv-SE" sz="1100"/>
                        <a:t>9%</a:t>
                      </a:r>
                    </a:p>
                    <a:p>
                      <a:endParaRPr lang="sv-SE" sz="110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31548472"/>
                  </a:ext>
                </a:extLst>
              </a:tr>
              <a:tr h="421072">
                <a:tc>
                  <a:txBody>
                    <a:bodyPr/>
                    <a:lstStyle/>
                    <a:p>
                      <a:r>
                        <a:rPr lang="sv-SE" sz="1100"/>
                        <a:t>9%</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50211033"/>
                  </a:ext>
                </a:extLst>
              </a:tr>
              <a:tr h="421072">
                <a:tc>
                  <a:txBody>
                    <a:bodyPr/>
                    <a:lstStyle/>
                    <a:p>
                      <a:r>
                        <a:rPr lang="sv-SE" sz="1100"/>
                        <a:t>12%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55148594"/>
                  </a:ext>
                </a:extLst>
              </a:tr>
              <a:tr h="744976">
                <a:tc>
                  <a:txBody>
                    <a:bodyPr/>
                    <a:lstStyle/>
                    <a:p>
                      <a:r>
                        <a:rPr lang="sv-SE" sz="1100"/>
                        <a:t>5%</a:t>
                      </a:r>
                    </a:p>
                    <a:p>
                      <a:endParaRPr lang="sv-SE" sz="1100"/>
                    </a:p>
                    <a:p>
                      <a:r>
                        <a:rPr lang="sv-SE" sz="1100"/>
                        <a:t>4%</a:t>
                      </a:r>
                    </a:p>
                    <a:p>
                      <a:endParaRPr lang="sv-SE" sz="110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0783352"/>
                  </a:ext>
                </a:extLst>
              </a:tr>
              <a:tr h="421072">
                <a:tc>
                  <a:txBody>
                    <a:bodyPr/>
                    <a:lstStyle/>
                    <a:p>
                      <a:r>
                        <a:rPr lang="sv-SE" sz="1100"/>
                        <a:t>5%</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63517650"/>
                  </a:ext>
                </a:extLst>
              </a:tr>
              <a:tr h="421072">
                <a:tc>
                  <a:txBody>
                    <a:bodyPr/>
                    <a:lstStyle/>
                    <a:p>
                      <a:r>
                        <a:rPr lang="sv-SE" sz="1100"/>
                        <a:t>12%</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69649386"/>
                  </a:ext>
                </a:extLst>
              </a:tr>
            </a:tbl>
          </a:graphicData>
        </a:graphic>
      </p:graphicFrame>
      <p:cxnSp>
        <p:nvCxnSpPr>
          <p:cNvPr id="10" name="Rak koppling 9">
            <a:extLst>
              <a:ext uri="{FF2B5EF4-FFF2-40B4-BE49-F238E27FC236}">
                <a16:creationId xmlns:a16="http://schemas.microsoft.com/office/drawing/2014/main" id="{E4F11F6B-E194-018C-7DF1-AB1354BA97EC}"/>
              </a:ext>
            </a:extLst>
          </p:cNvPr>
          <p:cNvCxnSpPr>
            <a:cxnSpLocks/>
          </p:cNvCxnSpPr>
          <p:nvPr/>
        </p:nvCxnSpPr>
        <p:spPr>
          <a:xfrm>
            <a:off x="658695" y="3859923"/>
            <a:ext cx="8414696" cy="0"/>
          </a:xfrm>
          <a:prstGeom prst="line">
            <a:avLst/>
          </a:prstGeom>
          <a:ln>
            <a:prstDash val="sysDash"/>
          </a:ln>
        </p:spPr>
        <p:style>
          <a:lnRef idx="1">
            <a:schemeClr val="accent6"/>
          </a:lnRef>
          <a:fillRef idx="0">
            <a:schemeClr val="accent6"/>
          </a:fillRef>
          <a:effectRef idx="0">
            <a:schemeClr val="accent6"/>
          </a:effectRef>
          <a:fontRef idx="minor">
            <a:schemeClr val="tx1"/>
          </a:fontRef>
        </p:style>
      </p:cxnSp>
    </p:spTree>
    <p:extLst>
      <p:ext uri="{BB962C8B-B14F-4D97-AF65-F5344CB8AC3E}">
        <p14:creationId xmlns:p14="http://schemas.microsoft.com/office/powerpoint/2010/main" val="311567329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Rak 13">
            <a:extLst>
              <a:ext uri="{FF2B5EF4-FFF2-40B4-BE49-F238E27FC236}">
                <a16:creationId xmlns:a16="http://schemas.microsoft.com/office/drawing/2014/main" id="{FB92DED9-C1E1-4EC2-A8A9-47A39C0D043D}"/>
              </a:ext>
            </a:extLst>
          </p:cNvPr>
          <p:cNvCxnSpPr>
            <a:cxnSpLocks/>
          </p:cNvCxnSpPr>
          <p:nvPr/>
        </p:nvCxnSpPr>
        <p:spPr>
          <a:xfrm>
            <a:off x="-662152" y="3977606"/>
            <a:ext cx="13377454" cy="457225"/>
          </a:xfrm>
          <a:prstGeom prst="line">
            <a:avLst/>
          </a:prstGeom>
          <a:noFill/>
          <a:ln w="38100" cap="rnd" cmpd="sng" algn="ctr">
            <a:solidFill>
              <a:srgbClr val="65C1BE"/>
            </a:solidFill>
            <a:prstDash val="solid"/>
            <a:miter lim="800000"/>
          </a:ln>
          <a:effectLst/>
        </p:spPr>
      </p:cxnSp>
      <p:cxnSp>
        <p:nvCxnSpPr>
          <p:cNvPr id="7" name="Rak 14">
            <a:extLst>
              <a:ext uri="{FF2B5EF4-FFF2-40B4-BE49-F238E27FC236}">
                <a16:creationId xmlns:a16="http://schemas.microsoft.com/office/drawing/2014/main" id="{D9483C20-024F-4A2F-9E06-98C3D4CF408E}"/>
              </a:ext>
            </a:extLst>
          </p:cNvPr>
          <p:cNvCxnSpPr>
            <a:cxnSpLocks/>
          </p:cNvCxnSpPr>
          <p:nvPr/>
        </p:nvCxnSpPr>
        <p:spPr>
          <a:xfrm>
            <a:off x="-425669" y="4159598"/>
            <a:ext cx="13058593" cy="77525"/>
          </a:xfrm>
          <a:prstGeom prst="line">
            <a:avLst/>
          </a:prstGeom>
          <a:noFill/>
          <a:ln w="28575" cap="rnd" cmpd="sng" algn="ctr">
            <a:solidFill>
              <a:srgbClr val="4E94BD"/>
            </a:solidFill>
            <a:prstDash val="solid"/>
            <a:miter lim="800000"/>
          </a:ln>
          <a:effectLst/>
        </p:spPr>
      </p:cxnSp>
      <p:sp>
        <p:nvSpPr>
          <p:cNvPr id="9" name="textruta 8">
            <a:extLst>
              <a:ext uri="{FF2B5EF4-FFF2-40B4-BE49-F238E27FC236}">
                <a16:creationId xmlns:a16="http://schemas.microsoft.com/office/drawing/2014/main" id="{BFAF41EA-E302-4F07-B2FF-BA89F55582DF}"/>
              </a:ext>
            </a:extLst>
          </p:cNvPr>
          <p:cNvSpPr txBox="1"/>
          <p:nvPr/>
        </p:nvSpPr>
        <p:spPr>
          <a:xfrm>
            <a:off x="3832194" y="2835907"/>
            <a:ext cx="4527612" cy="1323691"/>
          </a:xfrm>
          <a:prstGeom prst="rect">
            <a:avLst/>
          </a:prstGeom>
        </p:spPr>
        <p:txBody>
          <a:bodyPr vert="horz" wrap="square" lIns="0" tIns="0" rIns="0" bIns="0" rtlCol="0" anchor="b" anchorCtr="0">
            <a:normAutofit fontScale="92500" lnSpcReduction="10000"/>
          </a:bodyPr>
          <a:lstStyle/>
          <a:p>
            <a:pPr defTabSz="457200"/>
            <a:endParaRPr lang="sv-SE" sz="9600">
              <a:solidFill>
                <a:srgbClr val="EF4A81"/>
              </a:solidFill>
              <a:latin typeface="Open Sans Light"/>
            </a:endParaRPr>
          </a:p>
        </p:txBody>
      </p:sp>
      <p:sp>
        <p:nvSpPr>
          <p:cNvPr id="10" name="Rektangel 9">
            <a:extLst>
              <a:ext uri="{FF2B5EF4-FFF2-40B4-BE49-F238E27FC236}">
                <a16:creationId xmlns:a16="http://schemas.microsoft.com/office/drawing/2014/main" id="{4F2457BE-6891-430B-ADF2-A6A619BE30B0}"/>
              </a:ext>
            </a:extLst>
          </p:cNvPr>
          <p:cNvSpPr/>
          <p:nvPr/>
        </p:nvSpPr>
        <p:spPr>
          <a:xfrm>
            <a:off x="1570370" y="2810076"/>
            <a:ext cx="9051260" cy="1015663"/>
          </a:xfrm>
          <a:prstGeom prst="rect">
            <a:avLst/>
          </a:prstGeom>
        </p:spPr>
        <p:txBody>
          <a:bodyPr wrap="none">
            <a:spAutoFit/>
          </a:bodyPr>
          <a:lstStyle/>
          <a:p>
            <a:pPr defTabSz="457200"/>
            <a:r>
              <a:rPr lang="sv-SE" sz="6000">
                <a:solidFill>
                  <a:srgbClr val="000000"/>
                </a:solidFill>
                <a:latin typeface="Franklin Gothic Medium" panose="020B0603020102020204" pitchFamily="34" charset="0"/>
              </a:rPr>
              <a:t>DATOR/MEJLANVÄNDNING</a:t>
            </a:r>
            <a:endParaRPr lang="sv-SE" sz="6000">
              <a:solidFill>
                <a:srgbClr val="EF4A81"/>
              </a:solidFill>
              <a:latin typeface="Open Sans Light"/>
            </a:endParaRPr>
          </a:p>
        </p:txBody>
      </p:sp>
      <p:grpSp>
        <p:nvGrpSpPr>
          <p:cNvPr id="8" name="Grupp 7">
            <a:extLst>
              <a:ext uri="{FF2B5EF4-FFF2-40B4-BE49-F238E27FC236}">
                <a16:creationId xmlns:a16="http://schemas.microsoft.com/office/drawing/2014/main" id="{A569DBC4-BB62-4D30-A8AB-B38CD07352BB}"/>
              </a:ext>
            </a:extLst>
          </p:cNvPr>
          <p:cNvGrpSpPr/>
          <p:nvPr/>
        </p:nvGrpSpPr>
        <p:grpSpPr>
          <a:xfrm>
            <a:off x="0" y="1"/>
            <a:ext cx="9906000" cy="1152525"/>
            <a:chOff x="0" y="0"/>
            <a:chExt cx="9144000" cy="1152525"/>
          </a:xfrm>
        </p:grpSpPr>
        <p:sp>
          <p:nvSpPr>
            <p:cNvPr id="11" name="Rectangle 21">
              <a:extLst>
                <a:ext uri="{FF2B5EF4-FFF2-40B4-BE49-F238E27FC236}">
                  <a16:creationId xmlns:a16="http://schemas.microsoft.com/office/drawing/2014/main" id="{F6749AD6-99F4-468A-A96C-2576AAC79710}"/>
                </a:ext>
              </a:extLst>
            </p:cNvPr>
            <p:cNvSpPr>
              <a:spLocks noChangeArrowheads="1"/>
            </p:cNvSpPr>
            <p:nvPr/>
          </p:nvSpPr>
          <p:spPr bwMode="auto">
            <a:xfrm>
              <a:off x="0" y="0"/>
              <a:ext cx="9144000" cy="1152525"/>
            </a:xfrm>
            <a:prstGeom prst="rect">
              <a:avLst/>
            </a:prstGeom>
            <a:solidFill>
              <a:srgbClr val="FFFFFF"/>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457200"/>
              <a:endParaRPr lang="sv-SE">
                <a:solidFill>
                  <a:srgbClr val="EF4A81"/>
                </a:solidFill>
                <a:latin typeface="Open Sans Light"/>
              </a:endParaRPr>
            </a:p>
          </p:txBody>
        </p:sp>
        <p:pic>
          <p:nvPicPr>
            <p:cNvPr id="12" name="Picture 22" descr="MSB_logotyp_farg">
              <a:extLst>
                <a:ext uri="{FF2B5EF4-FFF2-40B4-BE49-F238E27FC236}">
                  <a16:creationId xmlns:a16="http://schemas.microsoft.com/office/drawing/2014/main" id="{7E98C511-3CC0-49C0-B0EF-CC68FAF9BC0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9750" y="250825"/>
              <a:ext cx="1622425" cy="719138"/>
            </a:xfrm>
            <a:prstGeom prst="rect">
              <a:avLst/>
            </a:prstGeom>
            <a:noFill/>
            <a:ln>
              <a:noFill/>
            </a:ln>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90824744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Platshållare för innehåll 7">
            <a:extLst>
              <a:ext uri="{FF2B5EF4-FFF2-40B4-BE49-F238E27FC236}">
                <a16:creationId xmlns:a16="http://schemas.microsoft.com/office/drawing/2014/main" id="{A9F2A30B-A21A-487E-9878-B561B0840D4B}"/>
              </a:ext>
            </a:extLst>
          </p:cNvPr>
          <p:cNvGraphicFramePr>
            <a:graphicFrameLocks noGrp="1"/>
          </p:cNvGraphicFramePr>
          <p:nvPr>
            <p:ph idx="1"/>
            <p:extLst>
              <p:ext uri="{D42A27DB-BD31-4B8C-83A1-F6EECF244321}">
                <p14:modId xmlns:p14="http://schemas.microsoft.com/office/powerpoint/2010/main" val="1952501280"/>
              </p:ext>
            </p:extLst>
          </p:nvPr>
        </p:nvGraphicFramePr>
        <p:xfrm>
          <a:off x="838200" y="1825625"/>
          <a:ext cx="8142288" cy="4351338"/>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ruta 8">
            <a:extLst>
              <a:ext uri="{FF2B5EF4-FFF2-40B4-BE49-F238E27FC236}">
                <a16:creationId xmlns:a16="http://schemas.microsoft.com/office/drawing/2014/main" id="{D8E06CD9-80E0-4C8C-A2CE-E1FCB2CEBB31}"/>
              </a:ext>
            </a:extLst>
          </p:cNvPr>
          <p:cNvSpPr txBox="1"/>
          <p:nvPr/>
        </p:nvSpPr>
        <p:spPr>
          <a:xfrm>
            <a:off x="1112362" y="6262473"/>
            <a:ext cx="9054011" cy="553998"/>
          </a:xfrm>
          <a:prstGeom prst="rect">
            <a:avLst/>
          </a:prstGeom>
          <a:noFill/>
        </p:spPr>
        <p:txBody>
          <a:bodyPr wrap="square" rtlCol="0">
            <a:spAutoFit/>
          </a:bodyPr>
          <a:lstStyle/>
          <a:p>
            <a:pPr>
              <a:defRPr/>
            </a:pPr>
            <a:r>
              <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rPr>
              <a:t>n=1049</a:t>
            </a:r>
          </a:p>
          <a:p>
            <a:pPr>
              <a:defRPr/>
            </a:pPr>
            <a:endParaRPr lang="sv-SE" sz="1000">
              <a:solidFill>
                <a:srgbClr val="000000"/>
              </a:solidFill>
              <a:latin typeface="Franklin Gothic Book" panose="020B0503020102020204"/>
            </a:endParaRPr>
          </a:p>
          <a:p>
            <a:pPr>
              <a:defRPr/>
            </a:pPr>
            <a:r>
              <a:rPr kumimoji="0" lang="sv-SE" sz="1000" b="0" i="1" u="none" strike="noStrike" kern="1200" cap="none" spc="0" normalizeH="0" baseline="0" noProof="0">
                <a:ln>
                  <a:noFill/>
                </a:ln>
                <a:solidFill>
                  <a:srgbClr val="000000"/>
                </a:solidFill>
                <a:effectLst/>
                <a:uLnTx/>
                <a:uFillTx/>
                <a:latin typeface="Franklin Gothic Book" panose="020B0503020102020204"/>
                <a:ea typeface="+mn-ea"/>
                <a:cs typeface="+mn-cs"/>
              </a:rPr>
              <a:t>* Frågan var 2019 en flervalsfråga, 2020 en </a:t>
            </a:r>
            <a:r>
              <a:rPr kumimoji="0" lang="sv-SE" sz="1000" b="0" i="1" u="none" strike="noStrike" kern="1200" cap="none" spc="0" normalizeH="0" baseline="0" noProof="0" err="1">
                <a:ln>
                  <a:noFill/>
                </a:ln>
                <a:solidFill>
                  <a:srgbClr val="000000"/>
                </a:solidFill>
                <a:effectLst/>
                <a:uLnTx/>
                <a:uFillTx/>
                <a:latin typeface="Franklin Gothic Book" panose="020B0503020102020204"/>
                <a:ea typeface="+mn-ea"/>
                <a:cs typeface="+mn-cs"/>
              </a:rPr>
              <a:t>envalsfråga</a:t>
            </a:r>
            <a:r>
              <a:rPr kumimoji="0" lang="sv-SE" sz="1000" b="0" i="1" u="none" strike="noStrike" kern="1200" cap="none" spc="0" normalizeH="0" baseline="0" noProof="0">
                <a:ln>
                  <a:noFill/>
                </a:ln>
                <a:solidFill>
                  <a:srgbClr val="000000"/>
                </a:solidFill>
                <a:effectLst/>
                <a:uLnTx/>
                <a:uFillTx/>
                <a:latin typeface="Franklin Gothic Book" panose="020B0503020102020204"/>
                <a:ea typeface="+mn-ea"/>
                <a:cs typeface="+mn-cs"/>
              </a:rPr>
              <a:t> och fr.o.m. 2021 återigen en flervalsfråga.</a:t>
            </a:r>
          </a:p>
        </p:txBody>
      </p:sp>
      <p:sp>
        <p:nvSpPr>
          <p:cNvPr id="11" name="Rektangel 10">
            <a:extLst>
              <a:ext uri="{FF2B5EF4-FFF2-40B4-BE49-F238E27FC236}">
                <a16:creationId xmlns:a16="http://schemas.microsoft.com/office/drawing/2014/main" id="{5C660115-0468-400C-B841-D5451044E2A8}"/>
              </a:ext>
            </a:extLst>
          </p:cNvPr>
          <p:cNvSpPr/>
          <p:nvPr/>
        </p:nvSpPr>
        <p:spPr>
          <a:xfrm>
            <a:off x="9430066" y="244444"/>
            <a:ext cx="2375653" cy="6726295"/>
          </a:xfrm>
          <a:prstGeom prst="rect">
            <a:avLst/>
          </a:prstGeom>
          <a:solidFill>
            <a:srgbClr val="4F95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sv-SE" sz="1400">
                <a:solidFill>
                  <a:schemeClr val="bg1"/>
                </a:solidFill>
              </a:rPr>
              <a:t>60% låter </a:t>
            </a:r>
            <a:r>
              <a:rPr lang="sv-SE" sz="1400" u="sng">
                <a:solidFill>
                  <a:schemeClr val="bg1"/>
                </a:solidFill>
              </a:rPr>
              <a:t>inte</a:t>
            </a:r>
            <a:r>
              <a:rPr lang="sv-SE" sz="1400">
                <a:solidFill>
                  <a:schemeClr val="bg1"/>
                </a:solidFill>
              </a:rPr>
              <a:t> någon använda deras mobiltelefon, dator eller läsplatta utan att själv </a:t>
            </a:r>
            <a:br>
              <a:rPr lang="sv-SE" sz="1400">
                <a:solidFill>
                  <a:schemeClr val="bg1"/>
                </a:solidFill>
              </a:rPr>
            </a:br>
            <a:r>
              <a:rPr lang="sv-SE" sz="1400">
                <a:solidFill>
                  <a:schemeClr val="bg1"/>
                </a:solidFill>
              </a:rPr>
              <a:t>ha uppsikt. </a:t>
            </a:r>
          </a:p>
          <a:p>
            <a:pPr algn="ctr"/>
            <a:endParaRPr lang="sv-SE" sz="1400">
              <a:solidFill>
                <a:schemeClr val="bg1"/>
              </a:solidFill>
              <a:highlight>
                <a:srgbClr val="FF00FF"/>
              </a:highlight>
            </a:endParaRPr>
          </a:p>
          <a:p>
            <a:pPr algn="ctr"/>
            <a:r>
              <a:rPr lang="sv-SE" sz="1400" b="1">
                <a:solidFill>
                  <a:schemeClr val="bg1"/>
                </a:solidFill>
              </a:rPr>
              <a:t>Skillnader jämfört med 2023:</a:t>
            </a:r>
          </a:p>
          <a:p>
            <a:pPr algn="ctr"/>
            <a:r>
              <a:rPr lang="sv-SE" sz="1400">
                <a:solidFill>
                  <a:schemeClr val="bg1"/>
                </a:solidFill>
              </a:rPr>
              <a:t>Det är fler som inte låter någon använda deras mobil, dator eller läsplatta </a:t>
            </a:r>
            <a:r>
              <a:rPr lang="sv-SE" sz="1400" dirty="0">
                <a:solidFill>
                  <a:schemeClr val="bg1"/>
                </a:solidFill>
              </a:rPr>
              <a:t>utan att själv ha uppsikt </a:t>
            </a:r>
            <a:r>
              <a:rPr lang="sv-SE" sz="1400">
                <a:solidFill>
                  <a:schemeClr val="bg1"/>
                </a:solidFill>
              </a:rPr>
              <a:t>jämfört med 2023 (54%).</a:t>
            </a:r>
          </a:p>
          <a:p>
            <a:pPr algn="ctr"/>
            <a:endParaRPr lang="sv-SE" sz="1400" b="1">
              <a:solidFill>
                <a:schemeClr val="bg1"/>
              </a:solidFill>
            </a:endParaRPr>
          </a:p>
          <a:p>
            <a:pPr algn="ctr"/>
            <a:r>
              <a:rPr lang="sv-SE" sz="1400" b="1">
                <a:solidFill>
                  <a:schemeClr val="bg1"/>
                </a:solidFill>
              </a:rPr>
              <a:t>Skillnader kön:</a:t>
            </a:r>
          </a:p>
          <a:p>
            <a:pPr algn="ctr"/>
            <a:r>
              <a:rPr lang="sv-SE" sz="1400">
                <a:solidFill>
                  <a:schemeClr val="bg1"/>
                </a:solidFill>
              </a:rPr>
              <a:t>Fler män (64%) än kvinnor (57%) uppger att de </a:t>
            </a:r>
            <a:r>
              <a:rPr lang="sv-SE" sz="1400" u="sng">
                <a:solidFill>
                  <a:schemeClr val="bg1"/>
                </a:solidFill>
              </a:rPr>
              <a:t>inte </a:t>
            </a:r>
            <a:r>
              <a:rPr lang="sv-SE" sz="1400">
                <a:solidFill>
                  <a:schemeClr val="bg1"/>
                </a:solidFill>
              </a:rPr>
              <a:t>låter andra använda sin mobiltelefon, dator eller läsplatta utan att själv ha uppsikt. </a:t>
            </a:r>
            <a:br>
              <a:rPr lang="sv-SE" sz="1400">
                <a:solidFill>
                  <a:schemeClr val="bg1"/>
                </a:solidFill>
              </a:rPr>
            </a:br>
            <a:br>
              <a:rPr lang="sv-SE" sz="1400">
                <a:solidFill>
                  <a:schemeClr val="bg1"/>
                </a:solidFill>
              </a:rPr>
            </a:br>
            <a:r>
              <a:rPr lang="sv-SE" sz="1400">
                <a:solidFill>
                  <a:schemeClr val="bg1"/>
                </a:solidFill>
              </a:rPr>
              <a:t>Fler kvinnor (37%) än män (29%) uppger att de låter sina barn eller andra anhöriga använda sin mobiltelefon, dator eller läsplatta utan att själv ha uppsikt. </a:t>
            </a:r>
          </a:p>
          <a:p>
            <a:pPr algn="ctr"/>
            <a:endParaRPr lang="sv-SE" sz="1400">
              <a:solidFill>
                <a:schemeClr val="bg1"/>
              </a:solidFill>
            </a:endParaRPr>
          </a:p>
          <a:p>
            <a:pPr algn="ctr"/>
            <a:endParaRPr lang="sv-SE" sz="1400">
              <a:solidFill>
                <a:schemeClr val="bg1"/>
              </a:solidFill>
            </a:endParaRPr>
          </a:p>
        </p:txBody>
      </p:sp>
      <p:sp>
        <p:nvSpPr>
          <p:cNvPr id="10" name="Rubrik 1">
            <a:extLst>
              <a:ext uri="{FF2B5EF4-FFF2-40B4-BE49-F238E27FC236}">
                <a16:creationId xmlns:a16="http://schemas.microsoft.com/office/drawing/2014/main" id="{3C9C6C24-C7EE-4F15-9003-37D7A5E12CC5}"/>
              </a:ext>
            </a:extLst>
          </p:cNvPr>
          <p:cNvSpPr txBox="1">
            <a:spLocks/>
          </p:cNvSpPr>
          <p:nvPr/>
        </p:nvSpPr>
        <p:spPr>
          <a:xfrm>
            <a:off x="990600" y="363415"/>
            <a:ext cx="10515600"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cap="all" baseline="0">
                <a:solidFill>
                  <a:schemeClr val="tx1"/>
                </a:solidFill>
                <a:latin typeface="+mj-lt"/>
                <a:ea typeface="+mj-ea"/>
                <a:cs typeface="+mj-cs"/>
              </a:defRPr>
            </a:lvl1pPr>
          </a:lstStyle>
          <a:p>
            <a:r>
              <a:rPr lang="sv-SE"/>
              <a:t>Dator/mejlanvändning</a:t>
            </a:r>
          </a:p>
        </p:txBody>
      </p:sp>
    </p:spTree>
    <p:extLst>
      <p:ext uri="{BB962C8B-B14F-4D97-AF65-F5344CB8AC3E}">
        <p14:creationId xmlns:p14="http://schemas.microsoft.com/office/powerpoint/2010/main" val="348716893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4CCE5E60-E6B7-4BA6-B4C8-8E0D9B978E9C}"/>
              </a:ext>
            </a:extLst>
          </p:cNvPr>
          <p:cNvSpPr>
            <a:spLocks noGrp="1"/>
          </p:cNvSpPr>
          <p:nvPr>
            <p:ph type="title"/>
          </p:nvPr>
        </p:nvSpPr>
        <p:spPr/>
        <p:txBody>
          <a:bodyPr/>
          <a:lstStyle/>
          <a:p>
            <a:r>
              <a:rPr lang="sv-SE"/>
              <a:t>Dator/mejlanvändning</a:t>
            </a:r>
          </a:p>
        </p:txBody>
      </p:sp>
      <p:graphicFrame>
        <p:nvGraphicFramePr>
          <p:cNvPr id="8" name="Platshållare för innehåll 7">
            <a:extLst>
              <a:ext uri="{FF2B5EF4-FFF2-40B4-BE49-F238E27FC236}">
                <a16:creationId xmlns:a16="http://schemas.microsoft.com/office/drawing/2014/main" id="{2B9BE2C5-D378-4049-B34F-505DF67CFAA0}"/>
              </a:ext>
            </a:extLst>
          </p:cNvPr>
          <p:cNvGraphicFramePr>
            <a:graphicFrameLocks noGrp="1"/>
          </p:cNvGraphicFramePr>
          <p:nvPr>
            <p:ph idx="1"/>
            <p:extLst>
              <p:ext uri="{D42A27DB-BD31-4B8C-83A1-F6EECF244321}">
                <p14:modId xmlns:p14="http://schemas.microsoft.com/office/powerpoint/2010/main" val="3584258762"/>
              </p:ext>
            </p:extLst>
          </p:nvPr>
        </p:nvGraphicFramePr>
        <p:xfrm>
          <a:off x="838200" y="1560945"/>
          <a:ext cx="8142288" cy="4616018"/>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ruta 8">
            <a:extLst>
              <a:ext uri="{FF2B5EF4-FFF2-40B4-BE49-F238E27FC236}">
                <a16:creationId xmlns:a16="http://schemas.microsoft.com/office/drawing/2014/main" id="{256E7C7A-4079-4CB4-9782-AA4B084C3888}"/>
              </a:ext>
            </a:extLst>
          </p:cNvPr>
          <p:cNvSpPr txBox="1"/>
          <p:nvPr/>
        </p:nvSpPr>
        <p:spPr>
          <a:xfrm>
            <a:off x="1221659" y="6492875"/>
            <a:ext cx="9054011" cy="246221"/>
          </a:xfrm>
          <a:prstGeom prst="rect">
            <a:avLst/>
          </a:prstGeom>
          <a:noFill/>
        </p:spPr>
        <p:txBody>
          <a:bodyPr wrap="square" rtlCol="0">
            <a:spAutoFit/>
          </a:bodyPr>
          <a:lstStyle/>
          <a:p>
            <a:pPr>
              <a:defRPr/>
            </a:pPr>
            <a:r>
              <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rPr>
              <a:t>n=</a:t>
            </a:r>
            <a:r>
              <a:rPr lang="sv-SE" sz="1000">
                <a:solidFill>
                  <a:srgbClr val="000000"/>
                </a:solidFill>
                <a:latin typeface="Franklin Gothic Book" panose="020B0503020102020204"/>
              </a:rPr>
              <a:t>1049</a:t>
            </a:r>
            <a:endPar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2" name="Rektangel 11">
            <a:extLst>
              <a:ext uri="{FF2B5EF4-FFF2-40B4-BE49-F238E27FC236}">
                <a16:creationId xmlns:a16="http://schemas.microsoft.com/office/drawing/2014/main" id="{769F49B1-8E07-4B49-8174-BAAF454BDA16}"/>
              </a:ext>
            </a:extLst>
          </p:cNvPr>
          <p:cNvSpPr/>
          <p:nvPr/>
        </p:nvSpPr>
        <p:spPr>
          <a:xfrm>
            <a:off x="9430067" y="495944"/>
            <a:ext cx="2305964" cy="6474795"/>
          </a:xfrm>
          <a:prstGeom prst="rect">
            <a:avLst/>
          </a:prstGeom>
          <a:solidFill>
            <a:srgbClr val="4F95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sv-SE" sz="1400"/>
              <a:t>65% av respondenterna tvekar och vill försäkra sig om att länken är pålitlig innan de klickar på länkar från vänner. </a:t>
            </a:r>
          </a:p>
          <a:p>
            <a:pPr algn="ctr"/>
            <a:endParaRPr lang="sv-SE" sz="1400"/>
          </a:p>
          <a:p>
            <a:pPr algn="ctr"/>
            <a:endParaRPr lang="sv-SE" sz="1400"/>
          </a:p>
        </p:txBody>
      </p:sp>
    </p:spTree>
    <p:extLst>
      <p:ext uri="{BB962C8B-B14F-4D97-AF65-F5344CB8AC3E}">
        <p14:creationId xmlns:p14="http://schemas.microsoft.com/office/powerpoint/2010/main" val="207895670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038B3712-A14D-4C4A-B6A8-4A6CAE712FCD}"/>
              </a:ext>
            </a:extLst>
          </p:cNvPr>
          <p:cNvSpPr>
            <a:spLocks noGrp="1"/>
          </p:cNvSpPr>
          <p:nvPr>
            <p:ph type="title"/>
          </p:nvPr>
        </p:nvSpPr>
        <p:spPr>
          <a:xfrm>
            <a:off x="838200" y="184150"/>
            <a:ext cx="10515600" cy="1325563"/>
          </a:xfrm>
        </p:spPr>
        <p:txBody>
          <a:bodyPr/>
          <a:lstStyle/>
          <a:p>
            <a:r>
              <a:rPr lang="sv-SE"/>
              <a:t>Dator/mejlanvändning</a:t>
            </a:r>
          </a:p>
        </p:txBody>
      </p:sp>
      <p:graphicFrame>
        <p:nvGraphicFramePr>
          <p:cNvPr id="10" name="Platshållare för innehåll 9">
            <a:extLst>
              <a:ext uri="{FF2B5EF4-FFF2-40B4-BE49-F238E27FC236}">
                <a16:creationId xmlns:a16="http://schemas.microsoft.com/office/drawing/2014/main" id="{9C1D16B8-10CC-48C3-8A0F-56FD15D1CE1C}"/>
              </a:ext>
            </a:extLst>
          </p:cNvPr>
          <p:cNvGraphicFramePr>
            <a:graphicFrameLocks noGrp="1"/>
          </p:cNvGraphicFramePr>
          <p:nvPr>
            <p:ph idx="1"/>
            <p:extLst>
              <p:ext uri="{D42A27DB-BD31-4B8C-83A1-F6EECF244321}">
                <p14:modId xmlns:p14="http://schemas.microsoft.com/office/powerpoint/2010/main" val="630816047"/>
              </p:ext>
            </p:extLst>
          </p:nvPr>
        </p:nvGraphicFramePr>
        <p:xfrm>
          <a:off x="838200" y="1413164"/>
          <a:ext cx="8142288" cy="4763799"/>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ruta 6">
            <a:extLst>
              <a:ext uri="{FF2B5EF4-FFF2-40B4-BE49-F238E27FC236}">
                <a16:creationId xmlns:a16="http://schemas.microsoft.com/office/drawing/2014/main" id="{EEB45273-0DED-492D-88D4-62D73F207FA5}"/>
              </a:ext>
            </a:extLst>
          </p:cNvPr>
          <p:cNvSpPr txBox="1"/>
          <p:nvPr/>
        </p:nvSpPr>
        <p:spPr>
          <a:xfrm>
            <a:off x="1133168" y="6362056"/>
            <a:ext cx="9054011" cy="246221"/>
          </a:xfrm>
          <a:prstGeom prst="rect">
            <a:avLst/>
          </a:prstGeom>
          <a:noFill/>
        </p:spPr>
        <p:txBody>
          <a:bodyPr wrap="square" rtlCol="0">
            <a:spAutoFit/>
          </a:bodyPr>
          <a:lstStyle/>
          <a:p>
            <a:pPr>
              <a:defRPr/>
            </a:pPr>
            <a:r>
              <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rPr>
              <a:t>n=</a:t>
            </a:r>
            <a:r>
              <a:rPr lang="sv-SE" sz="1000">
                <a:solidFill>
                  <a:srgbClr val="000000"/>
                </a:solidFill>
                <a:latin typeface="Franklin Gothic Book" panose="020B0503020102020204"/>
              </a:rPr>
              <a:t>1049</a:t>
            </a:r>
            <a:endPar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8" name="Rektangel 7">
            <a:extLst>
              <a:ext uri="{FF2B5EF4-FFF2-40B4-BE49-F238E27FC236}">
                <a16:creationId xmlns:a16="http://schemas.microsoft.com/office/drawing/2014/main" id="{CE6848EE-98C2-44A7-B556-587D7E607CE1}"/>
              </a:ext>
            </a:extLst>
          </p:cNvPr>
          <p:cNvSpPr/>
          <p:nvPr/>
        </p:nvSpPr>
        <p:spPr>
          <a:xfrm>
            <a:off x="9414569" y="464947"/>
            <a:ext cx="2305964" cy="6474795"/>
          </a:xfrm>
          <a:prstGeom prst="rect">
            <a:avLst/>
          </a:prstGeom>
          <a:solidFill>
            <a:srgbClr val="4F95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sv-SE" sz="1400"/>
              <a:t>62% av respondenterna tvekar och vill försäkra sig om att länken är pålitlig innan de klickar på länkar från bekanta företag, myndigheter eller sin bank.</a:t>
            </a:r>
          </a:p>
          <a:p>
            <a:pPr algn="ctr"/>
            <a:endParaRPr lang="sv-SE" sz="1400"/>
          </a:p>
        </p:txBody>
      </p:sp>
    </p:spTree>
    <p:extLst>
      <p:ext uri="{BB962C8B-B14F-4D97-AF65-F5344CB8AC3E}">
        <p14:creationId xmlns:p14="http://schemas.microsoft.com/office/powerpoint/2010/main" val="312545058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038B3712-A14D-4C4A-B6A8-4A6CAE712FCD}"/>
              </a:ext>
            </a:extLst>
          </p:cNvPr>
          <p:cNvSpPr>
            <a:spLocks noGrp="1"/>
          </p:cNvSpPr>
          <p:nvPr>
            <p:ph type="title"/>
          </p:nvPr>
        </p:nvSpPr>
        <p:spPr>
          <a:xfrm>
            <a:off x="838200" y="184150"/>
            <a:ext cx="10515600" cy="1325563"/>
          </a:xfrm>
        </p:spPr>
        <p:txBody>
          <a:bodyPr/>
          <a:lstStyle/>
          <a:p>
            <a:r>
              <a:rPr lang="sv-SE"/>
              <a:t>Dator/mejlanvändning</a:t>
            </a:r>
          </a:p>
        </p:txBody>
      </p:sp>
      <p:graphicFrame>
        <p:nvGraphicFramePr>
          <p:cNvPr id="10" name="Platshållare för innehåll 9">
            <a:extLst>
              <a:ext uri="{FF2B5EF4-FFF2-40B4-BE49-F238E27FC236}">
                <a16:creationId xmlns:a16="http://schemas.microsoft.com/office/drawing/2014/main" id="{9C1D16B8-10CC-48C3-8A0F-56FD15D1CE1C}"/>
              </a:ext>
            </a:extLst>
          </p:cNvPr>
          <p:cNvGraphicFramePr>
            <a:graphicFrameLocks noGrp="1"/>
          </p:cNvGraphicFramePr>
          <p:nvPr>
            <p:ph idx="1"/>
            <p:extLst>
              <p:ext uri="{D42A27DB-BD31-4B8C-83A1-F6EECF244321}">
                <p14:modId xmlns:p14="http://schemas.microsoft.com/office/powerpoint/2010/main" val="1294921254"/>
              </p:ext>
            </p:extLst>
          </p:nvPr>
        </p:nvGraphicFramePr>
        <p:xfrm>
          <a:off x="838200" y="1413164"/>
          <a:ext cx="8142288" cy="4763799"/>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ruta 6">
            <a:extLst>
              <a:ext uri="{FF2B5EF4-FFF2-40B4-BE49-F238E27FC236}">
                <a16:creationId xmlns:a16="http://schemas.microsoft.com/office/drawing/2014/main" id="{EEB45273-0DED-492D-88D4-62D73F207FA5}"/>
              </a:ext>
            </a:extLst>
          </p:cNvPr>
          <p:cNvSpPr txBox="1"/>
          <p:nvPr/>
        </p:nvSpPr>
        <p:spPr>
          <a:xfrm>
            <a:off x="1133168" y="6362056"/>
            <a:ext cx="9054011" cy="246221"/>
          </a:xfrm>
          <a:prstGeom prst="rect">
            <a:avLst/>
          </a:prstGeom>
          <a:noFill/>
        </p:spPr>
        <p:txBody>
          <a:bodyPr wrap="square" rtlCol="0">
            <a:spAutoFit/>
          </a:bodyPr>
          <a:lstStyle/>
          <a:p>
            <a:pPr>
              <a:defRPr/>
            </a:pPr>
            <a:r>
              <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rPr>
              <a:t>n=</a:t>
            </a:r>
            <a:r>
              <a:rPr lang="sv-SE" sz="1000">
                <a:solidFill>
                  <a:srgbClr val="000000"/>
                </a:solidFill>
                <a:latin typeface="Franklin Gothic Book" panose="020B0503020102020204"/>
              </a:rPr>
              <a:t>1049</a:t>
            </a:r>
            <a:endPar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8" name="Rektangel 7">
            <a:extLst>
              <a:ext uri="{FF2B5EF4-FFF2-40B4-BE49-F238E27FC236}">
                <a16:creationId xmlns:a16="http://schemas.microsoft.com/office/drawing/2014/main" id="{CE6848EE-98C2-44A7-B556-587D7E607CE1}"/>
              </a:ext>
            </a:extLst>
          </p:cNvPr>
          <p:cNvSpPr/>
          <p:nvPr/>
        </p:nvSpPr>
        <p:spPr>
          <a:xfrm>
            <a:off x="9430066" y="383205"/>
            <a:ext cx="2445703" cy="6474795"/>
          </a:xfrm>
          <a:prstGeom prst="rect">
            <a:avLst/>
          </a:prstGeom>
          <a:solidFill>
            <a:srgbClr val="4F95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sv-SE" sz="1400"/>
              <a:t>34% uppger </a:t>
            </a:r>
            <a:br>
              <a:rPr lang="sv-SE" sz="1400"/>
            </a:br>
            <a:r>
              <a:rPr lang="sv-SE" sz="1400"/>
              <a:t>att de aldrig sparar sina kortuppgifter hos webbutiker när de handlar på nätet. </a:t>
            </a:r>
          </a:p>
        </p:txBody>
      </p:sp>
    </p:spTree>
    <p:extLst>
      <p:ext uri="{BB962C8B-B14F-4D97-AF65-F5344CB8AC3E}">
        <p14:creationId xmlns:p14="http://schemas.microsoft.com/office/powerpoint/2010/main" val="405690370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038B3712-A14D-4C4A-B6A8-4A6CAE712FCD}"/>
              </a:ext>
            </a:extLst>
          </p:cNvPr>
          <p:cNvSpPr>
            <a:spLocks noGrp="1"/>
          </p:cNvSpPr>
          <p:nvPr>
            <p:ph type="title"/>
          </p:nvPr>
        </p:nvSpPr>
        <p:spPr>
          <a:xfrm>
            <a:off x="838200" y="184150"/>
            <a:ext cx="10515600" cy="1325563"/>
          </a:xfrm>
        </p:spPr>
        <p:txBody>
          <a:bodyPr/>
          <a:lstStyle/>
          <a:p>
            <a:r>
              <a:rPr lang="sv-SE"/>
              <a:t>Dator/mejlanvändning</a:t>
            </a:r>
          </a:p>
        </p:txBody>
      </p:sp>
      <p:graphicFrame>
        <p:nvGraphicFramePr>
          <p:cNvPr id="10" name="Platshållare för innehåll 9">
            <a:extLst>
              <a:ext uri="{FF2B5EF4-FFF2-40B4-BE49-F238E27FC236}">
                <a16:creationId xmlns:a16="http://schemas.microsoft.com/office/drawing/2014/main" id="{9C1D16B8-10CC-48C3-8A0F-56FD15D1CE1C}"/>
              </a:ext>
            </a:extLst>
          </p:cNvPr>
          <p:cNvGraphicFramePr>
            <a:graphicFrameLocks noGrp="1"/>
          </p:cNvGraphicFramePr>
          <p:nvPr>
            <p:ph idx="1"/>
            <p:extLst>
              <p:ext uri="{D42A27DB-BD31-4B8C-83A1-F6EECF244321}">
                <p14:modId xmlns:p14="http://schemas.microsoft.com/office/powerpoint/2010/main" val="1457654336"/>
              </p:ext>
            </p:extLst>
          </p:nvPr>
        </p:nvGraphicFramePr>
        <p:xfrm>
          <a:off x="838200" y="1413164"/>
          <a:ext cx="8142288" cy="4763799"/>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ruta 6">
            <a:extLst>
              <a:ext uri="{FF2B5EF4-FFF2-40B4-BE49-F238E27FC236}">
                <a16:creationId xmlns:a16="http://schemas.microsoft.com/office/drawing/2014/main" id="{EEB45273-0DED-492D-88D4-62D73F207FA5}"/>
              </a:ext>
            </a:extLst>
          </p:cNvPr>
          <p:cNvSpPr txBox="1"/>
          <p:nvPr/>
        </p:nvSpPr>
        <p:spPr>
          <a:xfrm>
            <a:off x="1247468" y="6270110"/>
            <a:ext cx="9054011" cy="707886"/>
          </a:xfrm>
          <a:prstGeom prst="rect">
            <a:avLst/>
          </a:prstGeom>
          <a:noFill/>
        </p:spPr>
        <p:txBody>
          <a:bodyPr wrap="square" rtlCol="0">
            <a:spAutoFit/>
          </a:bodyPr>
          <a:lstStyle/>
          <a:p>
            <a:pPr>
              <a:defRPr/>
            </a:pPr>
            <a:r>
              <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rPr>
              <a:t>n=</a:t>
            </a:r>
            <a:r>
              <a:rPr lang="sv-SE" sz="1000">
                <a:solidFill>
                  <a:srgbClr val="000000"/>
                </a:solidFill>
                <a:latin typeface="Franklin Gothic Book" panose="020B0503020102020204"/>
              </a:rPr>
              <a:t>1049</a:t>
            </a:r>
            <a:endPar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endParaRPr>
          </a:p>
          <a:p>
            <a:pPr>
              <a:defRPr/>
            </a:pPr>
            <a:endPar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endParaRPr>
          </a:p>
          <a:p>
            <a:pPr>
              <a:defRPr/>
            </a:pPr>
            <a:r>
              <a:rPr kumimoji="0" lang="sv-SE" sz="1000" b="0" i="1" u="none" strike="noStrike" kern="1200" cap="none" spc="0" normalizeH="0" baseline="0" noProof="0">
                <a:ln>
                  <a:noFill/>
                </a:ln>
                <a:solidFill>
                  <a:srgbClr val="000000"/>
                </a:solidFill>
                <a:effectLst/>
                <a:uLnTx/>
                <a:uFillTx/>
                <a:latin typeface="Franklin Gothic Book" panose="020B0503020102020204"/>
                <a:ea typeface="+mn-ea"/>
                <a:cs typeface="+mn-cs"/>
              </a:rPr>
              <a:t>*</a:t>
            </a:r>
            <a:r>
              <a:rPr lang="sv-SE" sz="1000" i="1">
                <a:solidFill>
                  <a:srgbClr val="000000"/>
                </a:solidFill>
                <a:latin typeface="Franklin Gothic Book" panose="020B0503020102020204"/>
              </a:rPr>
              <a:t>2020 och 2021 </a:t>
            </a:r>
            <a:r>
              <a:rPr kumimoji="0" lang="sv-SE" sz="1000" b="0" i="1" u="none" strike="noStrike" kern="1200" cap="none" spc="0" normalizeH="0" baseline="0" noProof="0">
                <a:ln>
                  <a:noFill/>
                </a:ln>
                <a:solidFill>
                  <a:srgbClr val="000000"/>
                </a:solidFill>
                <a:effectLst/>
                <a:uLnTx/>
                <a:uFillTx/>
                <a:latin typeface="Franklin Gothic Book" panose="020B0503020102020204"/>
                <a:ea typeface="+mn-ea"/>
                <a:cs typeface="+mn-cs"/>
              </a:rPr>
              <a:t>var frågan formulerad: ”Har du ökat din digitala närvaro under coronapandemin?”</a:t>
            </a:r>
          </a:p>
          <a:p>
            <a:pPr>
              <a:defRPr/>
            </a:pPr>
            <a:endPar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4" name="Rektangel 3">
            <a:extLst>
              <a:ext uri="{FF2B5EF4-FFF2-40B4-BE49-F238E27FC236}">
                <a16:creationId xmlns:a16="http://schemas.microsoft.com/office/drawing/2014/main" id="{2F688EEE-DFB9-0ECA-DBD0-4194CC934A1E}"/>
              </a:ext>
            </a:extLst>
          </p:cNvPr>
          <p:cNvSpPr/>
          <p:nvPr/>
        </p:nvSpPr>
        <p:spPr>
          <a:xfrm>
            <a:off x="9439592" y="524519"/>
            <a:ext cx="2305964" cy="6474795"/>
          </a:xfrm>
          <a:prstGeom prst="rect">
            <a:avLst/>
          </a:prstGeom>
          <a:solidFill>
            <a:srgbClr val="4F95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sz="1000"/>
          </a:p>
          <a:p>
            <a:pPr algn="ctr"/>
            <a:r>
              <a:rPr lang="sv-SE" sz="1200"/>
              <a:t>61% uppger att de </a:t>
            </a:r>
            <a:r>
              <a:rPr lang="sv-SE" sz="1200" u="sng"/>
              <a:t>inte </a:t>
            </a:r>
            <a:br>
              <a:rPr lang="sv-SE" sz="1200"/>
            </a:br>
            <a:r>
              <a:rPr lang="sv-SE" sz="1200"/>
              <a:t>ökat sin digitala närvaro senaste året. Den är oförändrad.  </a:t>
            </a:r>
          </a:p>
          <a:p>
            <a:pPr algn="ctr"/>
            <a:endParaRPr lang="sv-SE" sz="1200"/>
          </a:p>
          <a:p>
            <a:pPr algn="ctr"/>
            <a:r>
              <a:rPr lang="sv-SE" sz="1200" b="1"/>
              <a:t>Skillnader jämfört med 2023:</a:t>
            </a:r>
            <a:endParaRPr lang="sv-SE" sz="1200"/>
          </a:p>
          <a:p>
            <a:pPr algn="ctr"/>
            <a:r>
              <a:rPr lang="sv-SE" sz="1200"/>
              <a:t>Andelen som uppger att de </a:t>
            </a:r>
            <a:r>
              <a:rPr lang="sv-SE" sz="1200" u="sng"/>
              <a:t>inte</a:t>
            </a:r>
            <a:r>
              <a:rPr lang="sv-SE" sz="1200"/>
              <a:t> ökat sin digitala närvaro har ökat årligen sedan 2021.  </a:t>
            </a:r>
          </a:p>
          <a:p>
            <a:pPr algn="ctr"/>
            <a:endParaRPr lang="sv-SE" sz="1200"/>
          </a:p>
          <a:p>
            <a:pPr algn="ctr"/>
            <a:r>
              <a:rPr lang="sv-SE" sz="1200"/>
              <a:t>Andelen som lägger mer tid på att surfa har minskat årligen sedan 2021. </a:t>
            </a:r>
          </a:p>
          <a:p>
            <a:pPr algn="ctr"/>
            <a:endParaRPr lang="sv-SE" sz="1200"/>
          </a:p>
          <a:p>
            <a:pPr algn="ctr"/>
            <a:r>
              <a:rPr lang="sv-SE" sz="1200"/>
              <a:t>Färre (11%) uppger att de oftare har videosamtal med jobbet jämfört med 2023 (15%).  </a:t>
            </a:r>
          </a:p>
          <a:p>
            <a:pPr algn="ctr"/>
            <a:endParaRPr lang="sv-SE" sz="1200"/>
          </a:p>
          <a:p>
            <a:pPr algn="ctr"/>
            <a:r>
              <a:rPr lang="sv-SE" sz="1200"/>
              <a:t>Färre (22%) uppger att de oftare handlar online jämfört med 2023 (28%). </a:t>
            </a:r>
            <a:br>
              <a:rPr lang="sv-SE" sz="1200"/>
            </a:br>
            <a:endParaRPr lang="sv-SE" sz="1200"/>
          </a:p>
        </p:txBody>
      </p:sp>
    </p:spTree>
    <p:extLst>
      <p:ext uri="{BB962C8B-B14F-4D97-AF65-F5344CB8AC3E}">
        <p14:creationId xmlns:p14="http://schemas.microsoft.com/office/powerpoint/2010/main" val="264306219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Rak 13">
            <a:extLst>
              <a:ext uri="{FF2B5EF4-FFF2-40B4-BE49-F238E27FC236}">
                <a16:creationId xmlns:a16="http://schemas.microsoft.com/office/drawing/2014/main" id="{FB92DED9-C1E1-4EC2-A8A9-47A39C0D043D}"/>
              </a:ext>
            </a:extLst>
          </p:cNvPr>
          <p:cNvCxnSpPr>
            <a:cxnSpLocks/>
          </p:cNvCxnSpPr>
          <p:nvPr/>
        </p:nvCxnSpPr>
        <p:spPr>
          <a:xfrm>
            <a:off x="-662152" y="3977606"/>
            <a:ext cx="13377454" cy="457225"/>
          </a:xfrm>
          <a:prstGeom prst="line">
            <a:avLst/>
          </a:prstGeom>
          <a:noFill/>
          <a:ln w="38100" cap="rnd" cmpd="sng" algn="ctr">
            <a:solidFill>
              <a:srgbClr val="65C1BE"/>
            </a:solidFill>
            <a:prstDash val="solid"/>
            <a:miter lim="800000"/>
          </a:ln>
          <a:effectLst/>
        </p:spPr>
      </p:cxnSp>
      <p:cxnSp>
        <p:nvCxnSpPr>
          <p:cNvPr id="7" name="Rak 14">
            <a:extLst>
              <a:ext uri="{FF2B5EF4-FFF2-40B4-BE49-F238E27FC236}">
                <a16:creationId xmlns:a16="http://schemas.microsoft.com/office/drawing/2014/main" id="{D9483C20-024F-4A2F-9E06-98C3D4CF408E}"/>
              </a:ext>
            </a:extLst>
          </p:cNvPr>
          <p:cNvCxnSpPr>
            <a:cxnSpLocks/>
          </p:cNvCxnSpPr>
          <p:nvPr/>
        </p:nvCxnSpPr>
        <p:spPr>
          <a:xfrm>
            <a:off x="-425669" y="4159598"/>
            <a:ext cx="13058593" cy="77525"/>
          </a:xfrm>
          <a:prstGeom prst="line">
            <a:avLst/>
          </a:prstGeom>
          <a:noFill/>
          <a:ln w="28575" cap="rnd" cmpd="sng" algn="ctr">
            <a:solidFill>
              <a:srgbClr val="4E94BD"/>
            </a:solidFill>
            <a:prstDash val="solid"/>
            <a:miter lim="800000"/>
          </a:ln>
          <a:effectLst/>
        </p:spPr>
      </p:cxnSp>
      <p:sp>
        <p:nvSpPr>
          <p:cNvPr id="9" name="textruta 8">
            <a:extLst>
              <a:ext uri="{FF2B5EF4-FFF2-40B4-BE49-F238E27FC236}">
                <a16:creationId xmlns:a16="http://schemas.microsoft.com/office/drawing/2014/main" id="{BFAF41EA-E302-4F07-B2FF-BA89F55582DF}"/>
              </a:ext>
            </a:extLst>
          </p:cNvPr>
          <p:cNvSpPr txBox="1"/>
          <p:nvPr/>
        </p:nvSpPr>
        <p:spPr>
          <a:xfrm>
            <a:off x="3832194" y="2835907"/>
            <a:ext cx="4527612" cy="1323691"/>
          </a:xfrm>
          <a:prstGeom prst="rect">
            <a:avLst/>
          </a:prstGeom>
        </p:spPr>
        <p:txBody>
          <a:bodyPr vert="horz" wrap="square" lIns="0" tIns="0" rIns="0" bIns="0" rtlCol="0" anchor="b" anchorCtr="0">
            <a:normAutofit fontScale="92500" lnSpcReduction="10000"/>
          </a:bodyPr>
          <a:lstStyle/>
          <a:p>
            <a:pPr defTabSz="457200"/>
            <a:endParaRPr lang="sv-SE" sz="9600">
              <a:solidFill>
                <a:srgbClr val="EF4A81"/>
              </a:solidFill>
              <a:latin typeface="Open Sans Light"/>
            </a:endParaRPr>
          </a:p>
        </p:txBody>
      </p:sp>
      <p:sp>
        <p:nvSpPr>
          <p:cNvPr id="10" name="Rektangel 9">
            <a:extLst>
              <a:ext uri="{FF2B5EF4-FFF2-40B4-BE49-F238E27FC236}">
                <a16:creationId xmlns:a16="http://schemas.microsoft.com/office/drawing/2014/main" id="{4F2457BE-6891-430B-ADF2-A6A619BE30B0}"/>
              </a:ext>
            </a:extLst>
          </p:cNvPr>
          <p:cNvSpPr/>
          <p:nvPr/>
        </p:nvSpPr>
        <p:spPr>
          <a:xfrm>
            <a:off x="2846873" y="2812483"/>
            <a:ext cx="6498254" cy="1015663"/>
          </a:xfrm>
          <a:prstGeom prst="rect">
            <a:avLst/>
          </a:prstGeom>
        </p:spPr>
        <p:txBody>
          <a:bodyPr wrap="none">
            <a:spAutoFit/>
          </a:bodyPr>
          <a:lstStyle/>
          <a:p>
            <a:pPr defTabSz="457200"/>
            <a:r>
              <a:rPr lang="sv-SE" sz="6000">
                <a:solidFill>
                  <a:srgbClr val="000000"/>
                </a:solidFill>
                <a:latin typeface="Franklin Gothic Medium" panose="020B0603020102020204" pitchFamily="34" charset="0"/>
              </a:rPr>
              <a:t>SAMMANFATTNING</a:t>
            </a:r>
            <a:endParaRPr lang="sv-SE" sz="6000">
              <a:solidFill>
                <a:srgbClr val="EF4A81"/>
              </a:solidFill>
              <a:latin typeface="Open Sans Light"/>
            </a:endParaRPr>
          </a:p>
        </p:txBody>
      </p:sp>
      <p:grpSp>
        <p:nvGrpSpPr>
          <p:cNvPr id="8" name="Grupp 7">
            <a:extLst>
              <a:ext uri="{FF2B5EF4-FFF2-40B4-BE49-F238E27FC236}">
                <a16:creationId xmlns:a16="http://schemas.microsoft.com/office/drawing/2014/main" id="{A569DBC4-BB62-4D30-A8AB-B38CD07352BB}"/>
              </a:ext>
            </a:extLst>
          </p:cNvPr>
          <p:cNvGrpSpPr/>
          <p:nvPr/>
        </p:nvGrpSpPr>
        <p:grpSpPr>
          <a:xfrm>
            <a:off x="0" y="1"/>
            <a:ext cx="9906000" cy="1152525"/>
            <a:chOff x="0" y="0"/>
            <a:chExt cx="9144000" cy="1152525"/>
          </a:xfrm>
        </p:grpSpPr>
        <p:sp>
          <p:nvSpPr>
            <p:cNvPr id="11" name="Rectangle 21">
              <a:extLst>
                <a:ext uri="{FF2B5EF4-FFF2-40B4-BE49-F238E27FC236}">
                  <a16:creationId xmlns:a16="http://schemas.microsoft.com/office/drawing/2014/main" id="{F6749AD6-99F4-468A-A96C-2576AAC79710}"/>
                </a:ext>
              </a:extLst>
            </p:cNvPr>
            <p:cNvSpPr>
              <a:spLocks noChangeArrowheads="1"/>
            </p:cNvSpPr>
            <p:nvPr/>
          </p:nvSpPr>
          <p:spPr bwMode="auto">
            <a:xfrm>
              <a:off x="0" y="0"/>
              <a:ext cx="9144000" cy="1152525"/>
            </a:xfrm>
            <a:prstGeom prst="rect">
              <a:avLst/>
            </a:prstGeom>
            <a:solidFill>
              <a:srgbClr val="FFFFFF"/>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457200"/>
              <a:endParaRPr lang="sv-SE">
                <a:solidFill>
                  <a:srgbClr val="EF4A81"/>
                </a:solidFill>
                <a:latin typeface="Open Sans Light"/>
              </a:endParaRPr>
            </a:p>
          </p:txBody>
        </p:sp>
        <p:pic>
          <p:nvPicPr>
            <p:cNvPr id="12" name="Picture 22" descr="MSB_logotyp_farg">
              <a:extLst>
                <a:ext uri="{FF2B5EF4-FFF2-40B4-BE49-F238E27FC236}">
                  <a16:creationId xmlns:a16="http://schemas.microsoft.com/office/drawing/2014/main" id="{7E98C511-3CC0-49C0-B0EF-CC68FAF9BC0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9750" y="250825"/>
              <a:ext cx="1622425" cy="719138"/>
            </a:xfrm>
            <a:prstGeom prst="rect">
              <a:avLst/>
            </a:prstGeom>
            <a:noFill/>
            <a:ln>
              <a:noFill/>
            </a:ln>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18550829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Rak 13">
            <a:extLst>
              <a:ext uri="{FF2B5EF4-FFF2-40B4-BE49-F238E27FC236}">
                <a16:creationId xmlns:a16="http://schemas.microsoft.com/office/drawing/2014/main" id="{FB92DED9-C1E1-4EC2-A8A9-47A39C0D043D}"/>
              </a:ext>
            </a:extLst>
          </p:cNvPr>
          <p:cNvCxnSpPr>
            <a:cxnSpLocks/>
          </p:cNvCxnSpPr>
          <p:nvPr/>
        </p:nvCxnSpPr>
        <p:spPr>
          <a:xfrm>
            <a:off x="-662152" y="3977606"/>
            <a:ext cx="13377454" cy="457225"/>
          </a:xfrm>
          <a:prstGeom prst="line">
            <a:avLst/>
          </a:prstGeom>
          <a:noFill/>
          <a:ln w="38100" cap="rnd" cmpd="sng" algn="ctr">
            <a:solidFill>
              <a:srgbClr val="65C1BE"/>
            </a:solidFill>
            <a:prstDash val="solid"/>
            <a:miter lim="800000"/>
          </a:ln>
          <a:effectLst/>
        </p:spPr>
      </p:cxnSp>
      <p:cxnSp>
        <p:nvCxnSpPr>
          <p:cNvPr id="7" name="Rak 14">
            <a:extLst>
              <a:ext uri="{FF2B5EF4-FFF2-40B4-BE49-F238E27FC236}">
                <a16:creationId xmlns:a16="http://schemas.microsoft.com/office/drawing/2014/main" id="{D9483C20-024F-4A2F-9E06-98C3D4CF408E}"/>
              </a:ext>
            </a:extLst>
          </p:cNvPr>
          <p:cNvCxnSpPr>
            <a:cxnSpLocks/>
          </p:cNvCxnSpPr>
          <p:nvPr/>
        </p:nvCxnSpPr>
        <p:spPr>
          <a:xfrm>
            <a:off x="-425669" y="4159598"/>
            <a:ext cx="13058593" cy="77525"/>
          </a:xfrm>
          <a:prstGeom prst="line">
            <a:avLst/>
          </a:prstGeom>
          <a:noFill/>
          <a:ln w="28575" cap="rnd" cmpd="sng" algn="ctr">
            <a:solidFill>
              <a:srgbClr val="4E94BD"/>
            </a:solidFill>
            <a:prstDash val="solid"/>
            <a:miter lim="800000"/>
          </a:ln>
          <a:effectLst/>
        </p:spPr>
      </p:cxnSp>
      <p:sp>
        <p:nvSpPr>
          <p:cNvPr id="9" name="textruta 8">
            <a:extLst>
              <a:ext uri="{FF2B5EF4-FFF2-40B4-BE49-F238E27FC236}">
                <a16:creationId xmlns:a16="http://schemas.microsoft.com/office/drawing/2014/main" id="{BFAF41EA-E302-4F07-B2FF-BA89F55582DF}"/>
              </a:ext>
            </a:extLst>
          </p:cNvPr>
          <p:cNvSpPr txBox="1"/>
          <p:nvPr/>
        </p:nvSpPr>
        <p:spPr>
          <a:xfrm>
            <a:off x="3832194" y="2835907"/>
            <a:ext cx="4527612" cy="1323691"/>
          </a:xfrm>
          <a:prstGeom prst="rect">
            <a:avLst/>
          </a:prstGeom>
        </p:spPr>
        <p:txBody>
          <a:bodyPr vert="horz" wrap="square" lIns="0" tIns="0" rIns="0" bIns="0" rtlCol="0" anchor="b" anchorCtr="0">
            <a:normAutofit fontScale="92500" lnSpcReduction="10000"/>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sv-SE" sz="9600" b="0" i="0" u="none" strike="noStrike" kern="1200" cap="none" spc="0" normalizeH="0" baseline="0" noProof="0">
              <a:ln>
                <a:noFill/>
              </a:ln>
              <a:solidFill>
                <a:srgbClr val="EF4A81"/>
              </a:solidFill>
              <a:effectLst/>
              <a:uLnTx/>
              <a:uFillTx/>
              <a:latin typeface="Open Sans Light"/>
              <a:ea typeface="+mn-ea"/>
              <a:cs typeface="+mn-cs"/>
            </a:endParaRPr>
          </a:p>
        </p:txBody>
      </p:sp>
      <p:sp>
        <p:nvSpPr>
          <p:cNvPr id="10" name="Rektangel 9">
            <a:extLst>
              <a:ext uri="{FF2B5EF4-FFF2-40B4-BE49-F238E27FC236}">
                <a16:creationId xmlns:a16="http://schemas.microsoft.com/office/drawing/2014/main" id="{4F2457BE-6891-430B-ADF2-A6A619BE30B0}"/>
              </a:ext>
            </a:extLst>
          </p:cNvPr>
          <p:cNvSpPr/>
          <p:nvPr/>
        </p:nvSpPr>
        <p:spPr>
          <a:xfrm>
            <a:off x="2120392" y="2752391"/>
            <a:ext cx="7951216" cy="1015663"/>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sv-SE" sz="6000" b="0" i="0" u="none" strike="noStrike" kern="1200" cap="none" spc="0" normalizeH="0" baseline="0" noProof="0">
                <a:ln>
                  <a:noFill/>
                </a:ln>
                <a:solidFill>
                  <a:srgbClr val="000000"/>
                </a:solidFill>
                <a:effectLst/>
                <a:uLnTx/>
                <a:uFillTx/>
                <a:latin typeface="Franklin Gothic Medium" panose="020B0603020102020204" pitchFamily="34" charset="0"/>
                <a:ea typeface="+mn-ea"/>
                <a:cs typeface="+mn-cs"/>
              </a:rPr>
              <a:t>OM RESPONDENTERNA</a:t>
            </a:r>
            <a:endParaRPr kumimoji="0" lang="sv-SE" sz="6000" b="0" i="0" u="none" strike="noStrike" kern="1200" cap="none" spc="0" normalizeH="0" baseline="0" noProof="0">
              <a:ln>
                <a:noFill/>
              </a:ln>
              <a:solidFill>
                <a:srgbClr val="EF4A81"/>
              </a:solidFill>
              <a:effectLst/>
              <a:uLnTx/>
              <a:uFillTx/>
              <a:latin typeface="Open Sans Light"/>
              <a:ea typeface="+mn-ea"/>
              <a:cs typeface="+mn-cs"/>
            </a:endParaRPr>
          </a:p>
        </p:txBody>
      </p:sp>
      <p:grpSp>
        <p:nvGrpSpPr>
          <p:cNvPr id="8" name="Grupp 7">
            <a:extLst>
              <a:ext uri="{FF2B5EF4-FFF2-40B4-BE49-F238E27FC236}">
                <a16:creationId xmlns:a16="http://schemas.microsoft.com/office/drawing/2014/main" id="{A569DBC4-BB62-4D30-A8AB-B38CD07352BB}"/>
              </a:ext>
            </a:extLst>
          </p:cNvPr>
          <p:cNvGrpSpPr/>
          <p:nvPr/>
        </p:nvGrpSpPr>
        <p:grpSpPr>
          <a:xfrm>
            <a:off x="0" y="1"/>
            <a:ext cx="9906000" cy="1152525"/>
            <a:chOff x="0" y="0"/>
            <a:chExt cx="9144000" cy="1152525"/>
          </a:xfrm>
        </p:grpSpPr>
        <p:sp>
          <p:nvSpPr>
            <p:cNvPr id="11" name="Rectangle 21">
              <a:extLst>
                <a:ext uri="{FF2B5EF4-FFF2-40B4-BE49-F238E27FC236}">
                  <a16:creationId xmlns:a16="http://schemas.microsoft.com/office/drawing/2014/main" id="{F6749AD6-99F4-468A-A96C-2576AAC79710}"/>
                </a:ext>
              </a:extLst>
            </p:cNvPr>
            <p:cNvSpPr>
              <a:spLocks noChangeArrowheads="1"/>
            </p:cNvSpPr>
            <p:nvPr/>
          </p:nvSpPr>
          <p:spPr bwMode="auto">
            <a:xfrm>
              <a:off x="0" y="0"/>
              <a:ext cx="9144000" cy="1152525"/>
            </a:xfrm>
            <a:prstGeom prst="rect">
              <a:avLst/>
            </a:prstGeom>
            <a:solidFill>
              <a:srgbClr val="FFFFFF"/>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sv-SE" sz="1800" b="0" i="0" u="none" strike="noStrike" kern="1200" cap="none" spc="0" normalizeH="0" baseline="0" noProof="0">
                <a:ln>
                  <a:noFill/>
                </a:ln>
                <a:solidFill>
                  <a:srgbClr val="EF4A81"/>
                </a:solidFill>
                <a:effectLst/>
                <a:uLnTx/>
                <a:uFillTx/>
                <a:latin typeface="Open Sans Light"/>
                <a:ea typeface="+mn-ea"/>
                <a:cs typeface="+mn-cs"/>
              </a:endParaRPr>
            </a:p>
          </p:txBody>
        </p:sp>
        <p:pic>
          <p:nvPicPr>
            <p:cNvPr id="12" name="Picture 22" descr="MSB_logotyp_farg">
              <a:extLst>
                <a:ext uri="{FF2B5EF4-FFF2-40B4-BE49-F238E27FC236}">
                  <a16:creationId xmlns:a16="http://schemas.microsoft.com/office/drawing/2014/main" id="{7E98C511-3CC0-49C0-B0EF-CC68FAF9BC0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9750" y="250825"/>
              <a:ext cx="1622425" cy="719138"/>
            </a:xfrm>
            <a:prstGeom prst="rect">
              <a:avLst/>
            </a:prstGeom>
            <a:noFill/>
            <a:ln>
              <a:noFill/>
            </a:ln>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400134551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7CA2471-7FA6-4C0B-8718-01CC0B92CE15}"/>
              </a:ext>
            </a:extLst>
          </p:cNvPr>
          <p:cNvSpPr>
            <a:spLocks noGrp="1"/>
          </p:cNvSpPr>
          <p:nvPr>
            <p:ph type="title"/>
          </p:nvPr>
        </p:nvSpPr>
        <p:spPr>
          <a:xfrm>
            <a:off x="776415" y="365125"/>
            <a:ext cx="10515600" cy="1325563"/>
          </a:xfrm>
        </p:spPr>
        <p:txBody>
          <a:bodyPr>
            <a:normAutofit/>
          </a:bodyPr>
          <a:lstStyle/>
          <a:p>
            <a:r>
              <a:rPr lang="sv-SE"/>
              <a:t>Region, kön, ålder</a:t>
            </a:r>
          </a:p>
        </p:txBody>
      </p:sp>
      <p:graphicFrame>
        <p:nvGraphicFramePr>
          <p:cNvPr id="3" name="Platshållare för innehåll 5">
            <a:extLst>
              <a:ext uri="{FF2B5EF4-FFF2-40B4-BE49-F238E27FC236}">
                <a16:creationId xmlns:a16="http://schemas.microsoft.com/office/drawing/2014/main" id="{0D5A9874-514F-475E-BB05-6941804EE0DE}"/>
              </a:ext>
            </a:extLst>
          </p:cNvPr>
          <p:cNvGraphicFramePr>
            <a:graphicFrameLocks/>
          </p:cNvGraphicFramePr>
          <p:nvPr>
            <p:extLst>
              <p:ext uri="{D42A27DB-BD31-4B8C-83A1-F6EECF244321}">
                <p14:modId xmlns:p14="http://schemas.microsoft.com/office/powerpoint/2010/main" val="1138969574"/>
              </p:ext>
            </p:extLst>
          </p:nvPr>
        </p:nvGraphicFramePr>
        <p:xfrm>
          <a:off x="4789913" y="1625640"/>
          <a:ext cx="3542818" cy="1440000"/>
        </p:xfrm>
        <a:graphic>
          <a:graphicData uri="http://schemas.openxmlformats.org/drawingml/2006/table">
            <a:tbl>
              <a:tblPr firstRow="1" bandRow="1">
                <a:tableStyleId>{5C22544A-7EE6-4342-B048-85BDC9FD1C3A}</a:tableStyleId>
              </a:tblPr>
              <a:tblGrid>
                <a:gridCol w="1259082">
                  <a:extLst>
                    <a:ext uri="{9D8B030D-6E8A-4147-A177-3AD203B41FA5}">
                      <a16:colId xmlns:a16="http://schemas.microsoft.com/office/drawing/2014/main" val="20000"/>
                    </a:ext>
                  </a:extLst>
                </a:gridCol>
                <a:gridCol w="1259082">
                  <a:extLst>
                    <a:ext uri="{9D8B030D-6E8A-4147-A177-3AD203B41FA5}">
                      <a16:colId xmlns:a16="http://schemas.microsoft.com/office/drawing/2014/main" val="3998262773"/>
                    </a:ext>
                  </a:extLst>
                </a:gridCol>
                <a:gridCol w="1024654">
                  <a:extLst>
                    <a:ext uri="{9D8B030D-6E8A-4147-A177-3AD203B41FA5}">
                      <a16:colId xmlns:a16="http://schemas.microsoft.com/office/drawing/2014/main" val="20001"/>
                    </a:ext>
                  </a:extLst>
                </a:gridCol>
              </a:tblGrid>
              <a:tr h="360000">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l"/>
                      <a:r>
                        <a:rPr lang="sv-SE" sz="1000" b="1" kern="1200">
                          <a:solidFill>
                            <a:schemeClr val="bg1"/>
                          </a:solidFill>
                          <a:effectLst/>
                          <a:latin typeface="+mn-lt"/>
                        </a:rPr>
                        <a:t>Kön</a:t>
                      </a:r>
                      <a:endParaRPr lang="sv-SE" sz="1000" b="1" i="0" kern="1200">
                        <a:solidFill>
                          <a:schemeClr val="bg1"/>
                        </a:solidFill>
                        <a:effectLst/>
                        <a:latin typeface="+mn-lt"/>
                        <a:ea typeface="Open Sans" panose="020B0606030504020204" pitchFamily="34" charset="0"/>
                        <a:cs typeface="Open Sans" panose="020B0606030504020204" pitchFamily="34" charset="0"/>
                      </a:endParaRPr>
                    </a:p>
                  </a:txBody>
                  <a:tcPr anchor="ctr"/>
                </a:tc>
                <a:tc>
                  <a:txBody>
                    <a:bodyPr/>
                    <a:lstStyle/>
                    <a:p>
                      <a:pPr algn="ctr"/>
                      <a:r>
                        <a:rPr lang="sv-SE" sz="1000" b="1" kern="1200">
                          <a:solidFill>
                            <a:schemeClr val="bg1"/>
                          </a:solidFill>
                          <a:effectLst/>
                          <a:latin typeface="+mn-lt"/>
                        </a:rPr>
                        <a:t>Antal</a:t>
                      </a:r>
                      <a:endParaRPr lang="sv-SE" sz="1000" b="1" i="0" kern="1200">
                        <a:solidFill>
                          <a:schemeClr val="bg1"/>
                        </a:solidFill>
                        <a:effectLst/>
                        <a:latin typeface="+mn-lt"/>
                        <a:ea typeface="Open Sans" panose="020B0606030504020204" pitchFamily="34" charset="0"/>
                        <a:cs typeface="Open Sans" panose="020B0606030504020204" pitchFamily="34" charset="0"/>
                      </a:endParaRPr>
                    </a:p>
                  </a:txBody>
                  <a:tcPr anchor="ct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r>
                        <a:rPr lang="sv-SE" sz="1000" b="1" kern="1200">
                          <a:solidFill>
                            <a:schemeClr val="bg1"/>
                          </a:solidFill>
                          <a:effectLst/>
                          <a:latin typeface="+mn-lt"/>
                        </a:rPr>
                        <a:t>Procent</a:t>
                      </a:r>
                      <a:endParaRPr lang="sv-SE" sz="1000" b="1" i="0" kern="1200">
                        <a:solidFill>
                          <a:schemeClr val="bg1"/>
                        </a:solidFill>
                        <a:effectLst/>
                        <a:latin typeface="+mn-lt"/>
                        <a:ea typeface="Open Sans" panose="020B0606030504020204" pitchFamily="34" charset="0"/>
                        <a:cs typeface="Open Sans" panose="020B0606030504020204" pitchFamily="34" charset="0"/>
                      </a:endParaRPr>
                    </a:p>
                  </a:txBody>
                  <a:tcPr anchor="ctr"/>
                </a:tc>
                <a:extLst>
                  <a:ext uri="{0D108BD9-81ED-4DB2-BD59-A6C34878D82A}">
                    <a16:rowId xmlns:a16="http://schemas.microsoft.com/office/drawing/2014/main" val="10000"/>
                  </a:ext>
                </a:extLst>
              </a:tr>
              <a:tr h="36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Man</a:t>
                      </a:r>
                    </a:p>
                  </a:txBody>
                  <a:tcPr anchor="ctr"/>
                </a:tc>
                <a:tc>
                  <a:txBody>
                    <a:bodyPr/>
                    <a:lstStyle/>
                    <a:p>
                      <a:pPr algn="ctr"/>
                      <a:r>
                        <a:rPr lang="sv-SE" sz="1000" b="0" kern="1200">
                          <a:solidFill>
                            <a:schemeClr val="tx1">
                              <a:lumMod val="75000"/>
                            </a:schemeClr>
                          </a:solidFill>
                          <a:effectLst/>
                          <a:latin typeface="+mn-lt"/>
                        </a:rPr>
                        <a:t>522</a:t>
                      </a:r>
                    </a:p>
                  </a:txBody>
                  <a:tcPr anchor="ct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50%</a:t>
                      </a:r>
                    </a:p>
                  </a:txBody>
                  <a:tcPr anchor="ctr"/>
                </a:tc>
                <a:extLst>
                  <a:ext uri="{0D108BD9-81ED-4DB2-BD59-A6C34878D82A}">
                    <a16:rowId xmlns:a16="http://schemas.microsoft.com/office/drawing/2014/main" val="10001"/>
                  </a:ext>
                </a:extLst>
              </a:tr>
              <a:tr h="360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sv-SE" sz="1000" b="0" kern="1200">
                          <a:solidFill>
                            <a:schemeClr val="tx1">
                              <a:lumMod val="75000"/>
                            </a:schemeClr>
                          </a:solidFill>
                          <a:effectLst/>
                          <a:latin typeface="+mn-lt"/>
                        </a:rPr>
                        <a:t>Kvinna</a:t>
                      </a:r>
                      <a:endPar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endParaRPr>
                    </a:p>
                  </a:txBody>
                  <a:tcPr anchor="ctr"/>
                </a:tc>
                <a:tc>
                  <a:txBody>
                    <a:body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527</a:t>
                      </a:r>
                    </a:p>
                  </a:txBody>
                  <a:tcPr anchor="ct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sv-SE" sz="1000" b="0" kern="1200">
                          <a:solidFill>
                            <a:schemeClr val="tx1">
                              <a:lumMod val="75000"/>
                            </a:schemeClr>
                          </a:solidFill>
                          <a:effectLst/>
                          <a:latin typeface="+mn-lt"/>
                        </a:rPr>
                        <a:t>50%</a:t>
                      </a:r>
                      <a:endPar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endParaRPr>
                    </a:p>
                  </a:txBody>
                  <a:tcPr anchor="ctr"/>
                </a:tc>
                <a:extLst>
                  <a:ext uri="{0D108BD9-81ED-4DB2-BD59-A6C34878D82A}">
                    <a16:rowId xmlns:a16="http://schemas.microsoft.com/office/drawing/2014/main" val="10002"/>
                  </a:ext>
                </a:extLst>
              </a:tr>
              <a:tr h="360000">
                <a:tc>
                  <a:txBody>
                    <a:bodyPr/>
                    <a:lstStyle/>
                    <a:p>
                      <a:pPr algn="l"/>
                      <a:r>
                        <a:rPr lang="sv-SE" sz="1000" b="1" kern="1200">
                          <a:solidFill>
                            <a:schemeClr val="tx1">
                              <a:lumMod val="75000"/>
                            </a:schemeClr>
                          </a:solidFill>
                          <a:effectLst/>
                          <a:latin typeface="+mn-lt"/>
                        </a:rPr>
                        <a:t>Totalt</a:t>
                      </a:r>
                      <a:endParaRPr lang="sv-SE" sz="1000" b="1" i="0" kern="1200">
                        <a:solidFill>
                          <a:schemeClr val="tx1">
                            <a:lumMod val="75000"/>
                          </a:schemeClr>
                        </a:solidFill>
                        <a:effectLst/>
                        <a:latin typeface="+mn-lt"/>
                        <a:ea typeface="Open Sans" panose="020B0606030504020204" pitchFamily="34" charset="0"/>
                        <a:cs typeface="Open Sans" panose="020B0606030504020204" pitchFamily="34" charset="0"/>
                      </a:endParaRPr>
                    </a:p>
                  </a:txBody>
                  <a:tcPr anchor="ctr"/>
                </a:tc>
                <a:tc>
                  <a:txBody>
                    <a:bodyPr/>
                    <a:lstStyle/>
                    <a:p>
                      <a:pPr algn="ctr"/>
                      <a:r>
                        <a:rPr lang="sv-SE" sz="1000" b="1" i="0" kern="1200">
                          <a:solidFill>
                            <a:schemeClr val="tx1">
                              <a:lumMod val="75000"/>
                            </a:schemeClr>
                          </a:solidFill>
                          <a:effectLst/>
                          <a:latin typeface="+mn-lt"/>
                          <a:ea typeface="Open Sans" panose="020B0606030504020204" pitchFamily="34" charset="0"/>
                          <a:cs typeface="Open Sans" panose="020B0606030504020204" pitchFamily="34" charset="0"/>
                        </a:rPr>
                        <a:t>1049</a:t>
                      </a:r>
                    </a:p>
                  </a:txBody>
                  <a:tcPr anchor="ctr"/>
                </a:tc>
                <a:tc>
                  <a:txBody>
                    <a:bodyPr/>
                    <a:lstStyle/>
                    <a:p>
                      <a:pPr algn="ctr"/>
                      <a:r>
                        <a:rPr lang="sv-SE" sz="1000" b="1" kern="1200">
                          <a:solidFill>
                            <a:schemeClr val="tx1">
                              <a:lumMod val="75000"/>
                            </a:schemeClr>
                          </a:solidFill>
                          <a:effectLst/>
                          <a:latin typeface="+mn-lt"/>
                        </a:rPr>
                        <a:t>100%</a:t>
                      </a:r>
                      <a:endParaRPr lang="sv-SE" sz="1000" b="1" i="0" kern="1200">
                        <a:solidFill>
                          <a:schemeClr val="tx1">
                            <a:lumMod val="75000"/>
                          </a:schemeClr>
                        </a:solidFill>
                        <a:effectLst/>
                        <a:latin typeface="+mn-lt"/>
                        <a:ea typeface="Open Sans" panose="020B0606030504020204" pitchFamily="34" charset="0"/>
                        <a:cs typeface="Open Sans" panose="020B0606030504020204" pitchFamily="34" charset="0"/>
                      </a:endParaRPr>
                    </a:p>
                  </a:txBody>
                  <a:tcPr anchor="ctr"/>
                </a:tc>
                <a:extLst>
                  <a:ext uri="{0D108BD9-81ED-4DB2-BD59-A6C34878D82A}">
                    <a16:rowId xmlns:a16="http://schemas.microsoft.com/office/drawing/2014/main" val="1631394029"/>
                  </a:ext>
                </a:extLst>
              </a:tr>
            </a:tbl>
          </a:graphicData>
        </a:graphic>
      </p:graphicFrame>
      <p:graphicFrame>
        <p:nvGraphicFramePr>
          <p:cNvPr id="5" name="Platshållare för innehåll 5">
            <a:extLst>
              <a:ext uri="{FF2B5EF4-FFF2-40B4-BE49-F238E27FC236}">
                <a16:creationId xmlns:a16="http://schemas.microsoft.com/office/drawing/2014/main" id="{E87F0E3A-E33B-46EC-893A-366A1DCFCF68}"/>
              </a:ext>
            </a:extLst>
          </p:cNvPr>
          <p:cNvGraphicFramePr>
            <a:graphicFrameLocks/>
          </p:cNvGraphicFramePr>
          <p:nvPr>
            <p:extLst>
              <p:ext uri="{D42A27DB-BD31-4B8C-83A1-F6EECF244321}">
                <p14:modId xmlns:p14="http://schemas.microsoft.com/office/powerpoint/2010/main" val="2245121695"/>
              </p:ext>
            </p:extLst>
          </p:nvPr>
        </p:nvGraphicFramePr>
        <p:xfrm>
          <a:off x="4789913" y="3628647"/>
          <a:ext cx="3557137" cy="2388299"/>
        </p:xfrm>
        <a:graphic>
          <a:graphicData uri="http://schemas.openxmlformats.org/drawingml/2006/table">
            <a:tbl>
              <a:tblPr firstRow="1" bandRow="1">
                <a:tableStyleId>{5C22544A-7EE6-4342-B048-85BDC9FD1C3A}</a:tableStyleId>
              </a:tblPr>
              <a:tblGrid>
                <a:gridCol w="1264171">
                  <a:extLst>
                    <a:ext uri="{9D8B030D-6E8A-4147-A177-3AD203B41FA5}">
                      <a16:colId xmlns:a16="http://schemas.microsoft.com/office/drawing/2014/main" val="20000"/>
                    </a:ext>
                  </a:extLst>
                </a:gridCol>
                <a:gridCol w="1264171">
                  <a:extLst>
                    <a:ext uri="{9D8B030D-6E8A-4147-A177-3AD203B41FA5}">
                      <a16:colId xmlns:a16="http://schemas.microsoft.com/office/drawing/2014/main" val="4183741484"/>
                    </a:ext>
                  </a:extLst>
                </a:gridCol>
                <a:gridCol w="1028795">
                  <a:extLst>
                    <a:ext uri="{9D8B030D-6E8A-4147-A177-3AD203B41FA5}">
                      <a16:colId xmlns:a16="http://schemas.microsoft.com/office/drawing/2014/main" val="20001"/>
                    </a:ext>
                  </a:extLst>
                </a:gridCol>
              </a:tblGrid>
              <a:tr h="400553">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l"/>
                      <a:r>
                        <a:rPr lang="sv-SE" sz="1000" b="1" kern="1200">
                          <a:solidFill>
                            <a:schemeClr val="bg1"/>
                          </a:solidFill>
                          <a:effectLst/>
                          <a:latin typeface="+mn-lt"/>
                        </a:rPr>
                        <a:t>Åldersgrupp</a:t>
                      </a:r>
                      <a:endParaRPr lang="sv-SE" sz="1000" b="1" i="0" kern="1200">
                        <a:solidFill>
                          <a:schemeClr val="bg1"/>
                        </a:solidFill>
                        <a:effectLst/>
                        <a:latin typeface="+mn-lt"/>
                        <a:ea typeface="Open Sans" panose="020B0606030504020204" pitchFamily="34" charset="0"/>
                        <a:cs typeface="Open Sans" panose="020B0606030504020204" pitchFamily="34" charset="0"/>
                      </a:endParaRPr>
                    </a:p>
                  </a:txBody>
                  <a:tcPr anchor="ctr"/>
                </a:tc>
                <a:tc>
                  <a:txBody>
                    <a:bodyPr/>
                    <a:lstStyle/>
                    <a:p>
                      <a:pPr algn="ctr"/>
                      <a:r>
                        <a:rPr lang="sv-SE" sz="1000" b="1" kern="1200">
                          <a:solidFill>
                            <a:schemeClr val="bg1"/>
                          </a:solidFill>
                          <a:effectLst/>
                          <a:latin typeface="+mn-lt"/>
                        </a:rPr>
                        <a:t>Antal</a:t>
                      </a:r>
                      <a:endParaRPr lang="sv-SE" sz="1000" b="1" i="0" kern="1200">
                        <a:solidFill>
                          <a:schemeClr val="bg1"/>
                        </a:solidFill>
                        <a:effectLst/>
                        <a:latin typeface="+mn-lt"/>
                        <a:ea typeface="Open Sans" panose="020B0606030504020204" pitchFamily="34" charset="0"/>
                        <a:cs typeface="Open Sans" panose="020B0606030504020204" pitchFamily="34" charset="0"/>
                      </a:endParaRPr>
                    </a:p>
                  </a:txBody>
                  <a:tcPr anchor="ct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r>
                        <a:rPr lang="sv-SE" sz="1000" b="1" kern="1200">
                          <a:solidFill>
                            <a:schemeClr val="bg1"/>
                          </a:solidFill>
                          <a:effectLst/>
                          <a:latin typeface="+mn-lt"/>
                        </a:rPr>
                        <a:t>Procent</a:t>
                      </a:r>
                      <a:endParaRPr lang="sv-SE" sz="1000" b="1" i="0" kern="1200">
                        <a:solidFill>
                          <a:schemeClr val="bg1"/>
                        </a:solidFill>
                        <a:effectLst/>
                        <a:latin typeface="+mn-lt"/>
                        <a:ea typeface="Open Sans" panose="020B0606030504020204" pitchFamily="34" charset="0"/>
                        <a:cs typeface="Open Sans" panose="020B0606030504020204" pitchFamily="34" charset="0"/>
                      </a:endParaRPr>
                    </a:p>
                  </a:txBody>
                  <a:tcPr anchor="ctr"/>
                </a:tc>
                <a:extLst>
                  <a:ext uri="{0D108BD9-81ED-4DB2-BD59-A6C34878D82A}">
                    <a16:rowId xmlns:a16="http://schemas.microsoft.com/office/drawing/2014/main" val="10000"/>
                  </a:ext>
                </a:extLst>
              </a:tr>
              <a:tr h="385534">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sv-SE" sz="1000" b="0" kern="1200">
                          <a:solidFill>
                            <a:schemeClr val="tx1">
                              <a:lumMod val="75000"/>
                            </a:schemeClr>
                          </a:solidFill>
                          <a:effectLst/>
                          <a:latin typeface="+mn-lt"/>
                        </a:rPr>
                        <a:t>18-29 år</a:t>
                      </a:r>
                      <a:endPar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endParaRPr>
                    </a:p>
                  </a:txBody>
                  <a:tcPr anchor="ctr"/>
                </a:tc>
                <a:tc>
                  <a:txBody>
                    <a:bodyPr/>
                    <a:lstStyle/>
                    <a:p>
                      <a:pPr algn="ctr"/>
                      <a:r>
                        <a:rPr lang="sv-SE" sz="1000" b="0" i="0" kern="1200" dirty="0">
                          <a:solidFill>
                            <a:schemeClr val="tx1">
                              <a:lumMod val="75000"/>
                            </a:schemeClr>
                          </a:solidFill>
                          <a:effectLst/>
                          <a:latin typeface="+mn-lt"/>
                          <a:ea typeface="Open Sans" panose="020B0606030504020204" pitchFamily="34" charset="0"/>
                          <a:cs typeface="Open Sans" panose="020B0606030504020204" pitchFamily="34" charset="0"/>
                        </a:rPr>
                        <a:t>186</a:t>
                      </a:r>
                    </a:p>
                  </a:txBody>
                  <a:tcPr anchor="ct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sv-SE" sz="1000" b="0" kern="1200">
                          <a:solidFill>
                            <a:schemeClr val="tx1">
                              <a:lumMod val="75000"/>
                            </a:schemeClr>
                          </a:solidFill>
                          <a:effectLst/>
                          <a:latin typeface="+mn-lt"/>
                        </a:rPr>
                        <a:t>18%</a:t>
                      </a:r>
                    </a:p>
                  </a:txBody>
                  <a:tcPr anchor="ctr"/>
                </a:tc>
                <a:extLst>
                  <a:ext uri="{0D108BD9-81ED-4DB2-BD59-A6C34878D82A}">
                    <a16:rowId xmlns:a16="http://schemas.microsoft.com/office/drawing/2014/main" val="10001"/>
                  </a:ext>
                </a:extLst>
              </a:tr>
              <a:tr h="400553">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sv-SE" sz="1000" b="0" kern="1200" baseline="0">
                          <a:solidFill>
                            <a:schemeClr val="tx1">
                              <a:lumMod val="75000"/>
                            </a:schemeClr>
                          </a:solidFill>
                          <a:effectLst/>
                          <a:latin typeface="+mn-lt"/>
                        </a:rPr>
                        <a:t>30-49 år</a:t>
                      </a:r>
                      <a:endPar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endParaRPr>
                    </a:p>
                  </a:txBody>
                  <a:tcPr anchor="ctr"/>
                </a:tc>
                <a:tc>
                  <a:txBody>
                    <a:body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361</a:t>
                      </a:r>
                    </a:p>
                  </a:txBody>
                  <a:tcPr anchor="ct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34%</a:t>
                      </a:r>
                    </a:p>
                  </a:txBody>
                  <a:tcPr anchor="ctr"/>
                </a:tc>
                <a:extLst>
                  <a:ext uri="{0D108BD9-81ED-4DB2-BD59-A6C34878D82A}">
                    <a16:rowId xmlns:a16="http://schemas.microsoft.com/office/drawing/2014/main" val="10002"/>
                  </a:ext>
                </a:extLst>
              </a:tr>
              <a:tr h="400553">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sv-SE" sz="1000" b="0" kern="1200">
                          <a:solidFill>
                            <a:schemeClr val="tx1">
                              <a:lumMod val="75000"/>
                            </a:schemeClr>
                          </a:solidFill>
                          <a:effectLst/>
                          <a:latin typeface="+mn-lt"/>
                        </a:rPr>
                        <a:t>50-64 år</a:t>
                      </a:r>
                      <a:endPar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endParaRPr>
                    </a:p>
                  </a:txBody>
                  <a:tcPr anchor="ctr"/>
                </a:tc>
                <a:tc>
                  <a:txBody>
                    <a:bodyPr/>
                    <a:lstStyle/>
                    <a:p>
                      <a:pPr algn="ctr"/>
                      <a:r>
                        <a:rPr lang="sv-SE" sz="1000" b="0" i="0" kern="1200" dirty="0">
                          <a:solidFill>
                            <a:schemeClr val="tx1">
                              <a:lumMod val="75000"/>
                            </a:schemeClr>
                          </a:solidFill>
                          <a:effectLst/>
                          <a:latin typeface="+mn-lt"/>
                          <a:ea typeface="Open Sans" panose="020B0606030504020204" pitchFamily="34" charset="0"/>
                          <a:cs typeface="Open Sans" panose="020B0606030504020204" pitchFamily="34" charset="0"/>
                        </a:rPr>
                        <a:t>247</a:t>
                      </a:r>
                    </a:p>
                  </a:txBody>
                  <a:tcPr anchor="ct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24%</a:t>
                      </a:r>
                    </a:p>
                  </a:txBody>
                  <a:tcPr anchor="ctr"/>
                </a:tc>
                <a:extLst>
                  <a:ext uri="{0D108BD9-81ED-4DB2-BD59-A6C34878D82A}">
                    <a16:rowId xmlns:a16="http://schemas.microsoft.com/office/drawing/2014/main" val="10003"/>
                  </a:ext>
                </a:extLst>
              </a:tr>
              <a:tr h="400553">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sv-SE" sz="1000" b="0" kern="1200">
                          <a:solidFill>
                            <a:schemeClr val="tx1">
                              <a:lumMod val="75000"/>
                            </a:schemeClr>
                          </a:solidFill>
                          <a:effectLst/>
                          <a:latin typeface="+mn-lt"/>
                        </a:rPr>
                        <a:t>65-79 år</a:t>
                      </a:r>
                      <a:endPar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endParaRPr>
                    </a:p>
                  </a:txBody>
                  <a:tcPr anchor="ctr"/>
                </a:tc>
                <a:tc>
                  <a:txBody>
                    <a:body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257</a:t>
                      </a:r>
                    </a:p>
                  </a:txBody>
                  <a:tcPr anchor="ct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sv-SE" sz="1000" b="0" kern="1200">
                          <a:solidFill>
                            <a:schemeClr val="tx1">
                              <a:lumMod val="75000"/>
                            </a:schemeClr>
                          </a:solidFill>
                          <a:effectLst/>
                          <a:latin typeface="+mn-lt"/>
                        </a:rPr>
                        <a:t>25%</a:t>
                      </a:r>
                      <a:endPar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endParaRPr>
                    </a:p>
                  </a:txBody>
                  <a:tcPr anchor="ctr"/>
                </a:tc>
                <a:extLst>
                  <a:ext uri="{0D108BD9-81ED-4DB2-BD59-A6C34878D82A}">
                    <a16:rowId xmlns:a16="http://schemas.microsoft.com/office/drawing/2014/main" val="10004"/>
                  </a:ext>
                </a:extLst>
              </a:tr>
              <a:tr h="400553">
                <a:tc>
                  <a:txBody>
                    <a:bodyPr/>
                    <a:lstStyle/>
                    <a:p>
                      <a:pPr algn="l"/>
                      <a:r>
                        <a:rPr lang="sv-SE" sz="1000" b="1" kern="1200">
                          <a:solidFill>
                            <a:schemeClr val="tx1">
                              <a:lumMod val="75000"/>
                            </a:schemeClr>
                          </a:solidFill>
                          <a:effectLst/>
                          <a:latin typeface="+mn-lt"/>
                        </a:rPr>
                        <a:t>Totalt</a:t>
                      </a:r>
                      <a:endParaRPr lang="sv-SE" sz="1000" b="1" i="0" kern="1200">
                        <a:solidFill>
                          <a:schemeClr val="tx1">
                            <a:lumMod val="75000"/>
                          </a:schemeClr>
                        </a:solidFill>
                        <a:effectLst/>
                        <a:latin typeface="+mn-lt"/>
                        <a:ea typeface="Open Sans" panose="020B0606030504020204" pitchFamily="34" charset="0"/>
                        <a:cs typeface="Open Sans" panose="020B0606030504020204" pitchFamily="34" charset="0"/>
                      </a:endParaRPr>
                    </a:p>
                  </a:txBody>
                  <a:tcPr anchor="ctr"/>
                </a:tc>
                <a:tc>
                  <a:txBody>
                    <a:bodyPr/>
                    <a:lstStyle/>
                    <a:p>
                      <a:pPr algn="ctr"/>
                      <a:r>
                        <a:rPr lang="sv-SE" sz="1000" b="1" i="0" kern="1200">
                          <a:solidFill>
                            <a:schemeClr val="tx1">
                              <a:lumMod val="75000"/>
                            </a:schemeClr>
                          </a:solidFill>
                          <a:effectLst/>
                          <a:latin typeface="+mn-lt"/>
                          <a:ea typeface="Open Sans" panose="020B0606030504020204" pitchFamily="34" charset="0"/>
                          <a:cs typeface="Open Sans" panose="020B0606030504020204" pitchFamily="34" charset="0"/>
                        </a:rPr>
                        <a:t>1049</a:t>
                      </a:r>
                    </a:p>
                  </a:txBody>
                  <a:tcPr anchor="ctr"/>
                </a:tc>
                <a:tc>
                  <a:txBody>
                    <a:bodyPr/>
                    <a:lstStyle/>
                    <a:p>
                      <a:pPr algn="ctr"/>
                      <a:r>
                        <a:rPr lang="sv-SE" sz="1000" b="1" kern="1200" dirty="0">
                          <a:solidFill>
                            <a:schemeClr val="tx1">
                              <a:lumMod val="75000"/>
                            </a:schemeClr>
                          </a:solidFill>
                          <a:effectLst/>
                          <a:latin typeface="+mn-lt"/>
                        </a:rPr>
                        <a:t>100%</a:t>
                      </a:r>
                      <a:endParaRPr lang="sv-SE" sz="1000" b="1" i="0" kern="1200" dirty="0">
                        <a:solidFill>
                          <a:schemeClr val="tx1">
                            <a:lumMod val="75000"/>
                          </a:schemeClr>
                        </a:solidFill>
                        <a:effectLst/>
                        <a:latin typeface="+mn-lt"/>
                        <a:ea typeface="Open Sans" panose="020B0606030504020204" pitchFamily="34" charset="0"/>
                        <a:cs typeface="Open Sans" panose="020B0606030504020204" pitchFamily="34" charset="0"/>
                      </a:endParaRPr>
                    </a:p>
                  </a:txBody>
                  <a:tcPr anchor="ctr"/>
                </a:tc>
                <a:extLst>
                  <a:ext uri="{0D108BD9-81ED-4DB2-BD59-A6C34878D82A}">
                    <a16:rowId xmlns:a16="http://schemas.microsoft.com/office/drawing/2014/main" val="3932065498"/>
                  </a:ext>
                </a:extLst>
              </a:tr>
            </a:tbl>
          </a:graphicData>
        </a:graphic>
      </p:graphicFrame>
      <p:graphicFrame>
        <p:nvGraphicFramePr>
          <p:cNvPr id="8" name="Platshållare för innehåll 5">
            <a:extLst>
              <a:ext uri="{FF2B5EF4-FFF2-40B4-BE49-F238E27FC236}">
                <a16:creationId xmlns:a16="http://schemas.microsoft.com/office/drawing/2014/main" id="{15ADFCF2-FBE4-4A1F-965F-CEC2D37E88A0}"/>
              </a:ext>
            </a:extLst>
          </p:cNvPr>
          <p:cNvGraphicFramePr>
            <a:graphicFrameLocks/>
          </p:cNvGraphicFramePr>
          <p:nvPr>
            <p:extLst>
              <p:ext uri="{D42A27DB-BD31-4B8C-83A1-F6EECF244321}">
                <p14:modId xmlns:p14="http://schemas.microsoft.com/office/powerpoint/2010/main" val="4151930529"/>
              </p:ext>
            </p:extLst>
          </p:nvPr>
        </p:nvGraphicFramePr>
        <p:xfrm>
          <a:off x="838200" y="1625639"/>
          <a:ext cx="3617843" cy="4402013"/>
        </p:xfrm>
        <a:graphic>
          <a:graphicData uri="http://schemas.openxmlformats.org/drawingml/2006/table">
            <a:tbl>
              <a:tblPr firstRow="1" bandRow="1">
                <a:tableStyleId>{5C22544A-7EE6-4342-B048-85BDC9FD1C3A}</a:tableStyleId>
              </a:tblPr>
              <a:tblGrid>
                <a:gridCol w="1285745">
                  <a:extLst>
                    <a:ext uri="{9D8B030D-6E8A-4147-A177-3AD203B41FA5}">
                      <a16:colId xmlns:a16="http://schemas.microsoft.com/office/drawing/2014/main" val="20000"/>
                    </a:ext>
                  </a:extLst>
                </a:gridCol>
                <a:gridCol w="1285745">
                  <a:extLst>
                    <a:ext uri="{9D8B030D-6E8A-4147-A177-3AD203B41FA5}">
                      <a16:colId xmlns:a16="http://schemas.microsoft.com/office/drawing/2014/main" val="2372161137"/>
                    </a:ext>
                  </a:extLst>
                </a:gridCol>
                <a:gridCol w="1046353">
                  <a:extLst>
                    <a:ext uri="{9D8B030D-6E8A-4147-A177-3AD203B41FA5}">
                      <a16:colId xmlns:a16="http://schemas.microsoft.com/office/drawing/2014/main" val="20001"/>
                    </a:ext>
                  </a:extLst>
                </a:gridCol>
              </a:tblGrid>
              <a:tr h="441858">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l"/>
                      <a:r>
                        <a:rPr lang="sv-SE" sz="1000" b="1" kern="1200">
                          <a:solidFill>
                            <a:schemeClr val="bg1"/>
                          </a:solidFill>
                          <a:effectLst/>
                          <a:latin typeface="+mn-lt"/>
                        </a:rPr>
                        <a:t>Region</a:t>
                      </a:r>
                      <a:endParaRPr lang="sv-SE" sz="1000" b="1" i="0" kern="1200">
                        <a:solidFill>
                          <a:schemeClr val="bg1"/>
                        </a:solidFill>
                        <a:effectLst/>
                        <a:latin typeface="+mn-lt"/>
                        <a:ea typeface="Open Sans" panose="020B0606030504020204" pitchFamily="34" charset="0"/>
                        <a:cs typeface="Open Sans" panose="020B0606030504020204" pitchFamily="34" charset="0"/>
                      </a:endParaRPr>
                    </a:p>
                  </a:txBody>
                  <a:tcPr anchor="ctr"/>
                </a:tc>
                <a:tc>
                  <a:txBody>
                    <a:bodyPr/>
                    <a:lstStyle/>
                    <a:p>
                      <a:pPr algn="ctr"/>
                      <a:r>
                        <a:rPr lang="sv-SE" sz="1000" b="1" kern="1200">
                          <a:solidFill>
                            <a:schemeClr val="bg1"/>
                          </a:solidFill>
                          <a:effectLst/>
                          <a:latin typeface="+mn-lt"/>
                        </a:rPr>
                        <a:t>Antal</a:t>
                      </a:r>
                      <a:endParaRPr lang="sv-SE" sz="1000" b="1" i="0" kern="1200">
                        <a:solidFill>
                          <a:schemeClr val="bg1"/>
                        </a:solidFill>
                        <a:effectLst/>
                        <a:latin typeface="+mn-lt"/>
                        <a:ea typeface="Open Sans" panose="020B0606030504020204" pitchFamily="34" charset="0"/>
                        <a:cs typeface="Open Sans" panose="020B0606030504020204" pitchFamily="34" charset="0"/>
                      </a:endParaRPr>
                    </a:p>
                  </a:txBody>
                  <a:tcPr anchor="ct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r>
                        <a:rPr lang="sv-SE" sz="1000" b="1" kern="1200">
                          <a:solidFill>
                            <a:schemeClr val="bg1"/>
                          </a:solidFill>
                          <a:effectLst/>
                          <a:latin typeface="+mn-lt"/>
                        </a:rPr>
                        <a:t>Procent</a:t>
                      </a:r>
                      <a:endParaRPr lang="sv-SE" sz="1000" b="1" i="0" kern="1200">
                        <a:solidFill>
                          <a:schemeClr val="bg1"/>
                        </a:solidFill>
                        <a:effectLst/>
                        <a:latin typeface="+mn-lt"/>
                        <a:ea typeface="Open Sans" panose="020B0606030504020204" pitchFamily="34" charset="0"/>
                        <a:cs typeface="Open Sans" panose="020B0606030504020204" pitchFamily="34" charset="0"/>
                      </a:endParaRPr>
                    </a:p>
                  </a:txBody>
                  <a:tcPr anchor="ctr"/>
                </a:tc>
                <a:extLst>
                  <a:ext uri="{0D108BD9-81ED-4DB2-BD59-A6C34878D82A}">
                    <a16:rowId xmlns:a16="http://schemas.microsoft.com/office/drawing/2014/main" val="10000"/>
                  </a:ext>
                </a:extLst>
              </a:tr>
              <a:tr h="425291">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sv-SE" sz="1000" b="0" kern="1200">
                          <a:solidFill>
                            <a:schemeClr val="tx1">
                              <a:lumMod val="75000"/>
                            </a:schemeClr>
                          </a:solidFill>
                          <a:effectLst/>
                          <a:latin typeface="+mn-lt"/>
                        </a:rPr>
                        <a:t>Stockholm</a:t>
                      </a:r>
                      <a:endPar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endParaRPr>
                    </a:p>
                  </a:txBody>
                  <a:tcPr anchor="ctr"/>
                </a:tc>
                <a:tc>
                  <a:txBody>
                    <a:body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248</a:t>
                      </a:r>
                    </a:p>
                  </a:txBody>
                  <a:tcPr anchor="ct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24%</a:t>
                      </a:r>
                    </a:p>
                  </a:txBody>
                  <a:tcPr anchor="ctr"/>
                </a:tc>
                <a:extLst>
                  <a:ext uri="{0D108BD9-81ED-4DB2-BD59-A6C34878D82A}">
                    <a16:rowId xmlns:a16="http://schemas.microsoft.com/office/drawing/2014/main" val="10001"/>
                  </a:ext>
                </a:extLst>
              </a:tr>
              <a:tr h="44185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sv-SE" sz="1000" b="0" kern="1200" baseline="0">
                          <a:solidFill>
                            <a:schemeClr val="tx1">
                              <a:lumMod val="75000"/>
                            </a:schemeClr>
                          </a:solidFill>
                          <a:effectLst/>
                          <a:latin typeface="+mn-lt"/>
                        </a:rPr>
                        <a:t>Östra Mellansverige</a:t>
                      </a:r>
                      <a:endPar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endParaRPr>
                    </a:p>
                  </a:txBody>
                  <a:tcPr anchor="ctr"/>
                </a:tc>
                <a:tc>
                  <a:txBody>
                    <a:body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166</a:t>
                      </a:r>
                    </a:p>
                  </a:txBody>
                  <a:tcPr anchor="ct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16%</a:t>
                      </a:r>
                    </a:p>
                  </a:txBody>
                  <a:tcPr anchor="ctr"/>
                </a:tc>
                <a:extLst>
                  <a:ext uri="{0D108BD9-81ED-4DB2-BD59-A6C34878D82A}">
                    <a16:rowId xmlns:a16="http://schemas.microsoft.com/office/drawing/2014/main" val="10002"/>
                  </a:ext>
                </a:extLst>
              </a:tr>
              <a:tr h="441858">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l"/>
                      <a:r>
                        <a:rPr lang="sv-SE" sz="1000" b="0" kern="1200">
                          <a:solidFill>
                            <a:schemeClr val="tx1">
                              <a:lumMod val="75000"/>
                            </a:schemeClr>
                          </a:solidFill>
                          <a:effectLst/>
                          <a:latin typeface="+mn-lt"/>
                        </a:rPr>
                        <a:t>Småland med öarna</a:t>
                      </a:r>
                      <a:endPar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endParaRPr>
                    </a:p>
                  </a:txBody>
                  <a:tcPr anchor="ctr"/>
                </a:tc>
                <a:tc>
                  <a:txBody>
                    <a:body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77</a:t>
                      </a:r>
                    </a:p>
                  </a:txBody>
                  <a:tcPr anchor="ct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7%</a:t>
                      </a:r>
                    </a:p>
                  </a:txBody>
                  <a:tcPr anchor="ctr"/>
                </a:tc>
                <a:extLst>
                  <a:ext uri="{0D108BD9-81ED-4DB2-BD59-A6C34878D82A}">
                    <a16:rowId xmlns:a16="http://schemas.microsoft.com/office/drawing/2014/main" val="10003"/>
                  </a:ext>
                </a:extLst>
              </a:tr>
              <a:tr h="441858">
                <a:tc>
                  <a:txBody>
                    <a:bodyPr/>
                    <a:lstStyle/>
                    <a:p>
                      <a:pPr algn="l"/>
                      <a:r>
                        <a:rPr lang="sv-SE" sz="1000" b="0" kern="1200">
                          <a:solidFill>
                            <a:schemeClr val="tx1">
                              <a:lumMod val="75000"/>
                            </a:schemeClr>
                          </a:solidFill>
                          <a:effectLst/>
                          <a:latin typeface="+mn-lt"/>
                        </a:rPr>
                        <a:t>Sydsverige</a:t>
                      </a:r>
                      <a:endPar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endParaRPr>
                    </a:p>
                  </a:txBody>
                  <a:tcPr anchor="ctr"/>
                </a:tc>
                <a:tc>
                  <a:txBody>
                    <a:body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156</a:t>
                      </a:r>
                    </a:p>
                  </a:txBody>
                  <a:tcPr anchor="ctr"/>
                </a:tc>
                <a:tc>
                  <a:txBody>
                    <a:bodyPr/>
                    <a:lstStyle/>
                    <a:p>
                      <a:pPr algn="ctr"/>
                      <a:r>
                        <a:rPr lang="sv-SE" sz="1000" b="0" kern="1200">
                          <a:solidFill>
                            <a:schemeClr val="tx1">
                              <a:lumMod val="75000"/>
                            </a:schemeClr>
                          </a:solidFill>
                          <a:effectLst/>
                          <a:latin typeface="+mn-lt"/>
                        </a:rPr>
                        <a:t>15%</a:t>
                      </a:r>
                      <a:endPar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endParaRPr>
                    </a:p>
                  </a:txBody>
                  <a:tcPr anchor="ctr"/>
                </a:tc>
                <a:extLst>
                  <a:ext uri="{0D108BD9-81ED-4DB2-BD59-A6C34878D82A}">
                    <a16:rowId xmlns:a16="http://schemas.microsoft.com/office/drawing/2014/main" val="1452360540"/>
                  </a:ext>
                </a:extLst>
              </a:tr>
              <a:tr h="441858">
                <a:tc>
                  <a:txBody>
                    <a:bodyPr/>
                    <a:lstStyle/>
                    <a:p>
                      <a:pPr algn="l"/>
                      <a:r>
                        <a:rPr lang="sv-SE" sz="1000" b="0" kern="1200">
                          <a:solidFill>
                            <a:schemeClr val="tx1">
                              <a:lumMod val="75000"/>
                            </a:schemeClr>
                          </a:solidFill>
                          <a:effectLst/>
                          <a:latin typeface="+mn-lt"/>
                        </a:rPr>
                        <a:t>Västsverige</a:t>
                      </a:r>
                      <a:endPar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endParaRPr>
                    </a:p>
                  </a:txBody>
                  <a:tcPr anchor="ctr"/>
                </a:tc>
                <a:tc>
                  <a:txBody>
                    <a:body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230</a:t>
                      </a:r>
                    </a:p>
                  </a:txBody>
                  <a:tcPr anchor="ctr"/>
                </a:tc>
                <a:tc>
                  <a:txBody>
                    <a:bodyPr/>
                    <a:lstStyle/>
                    <a:p>
                      <a:pPr algn="ctr"/>
                      <a:r>
                        <a:rPr lang="sv-SE" sz="1000" b="0" kern="1200">
                          <a:solidFill>
                            <a:schemeClr val="tx1">
                              <a:lumMod val="75000"/>
                            </a:schemeClr>
                          </a:solidFill>
                          <a:effectLst/>
                          <a:latin typeface="+mn-lt"/>
                        </a:rPr>
                        <a:t>22%</a:t>
                      </a:r>
                      <a:endPar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endParaRPr>
                    </a:p>
                  </a:txBody>
                  <a:tcPr anchor="ctr"/>
                </a:tc>
                <a:extLst>
                  <a:ext uri="{0D108BD9-81ED-4DB2-BD59-A6C34878D82A}">
                    <a16:rowId xmlns:a16="http://schemas.microsoft.com/office/drawing/2014/main" val="1801423543"/>
                  </a:ext>
                </a:extLst>
              </a:tr>
              <a:tr h="441858">
                <a:tc>
                  <a:txBody>
                    <a:bodyPr/>
                    <a:lstStyle/>
                    <a:p>
                      <a:pPr algn="l"/>
                      <a:r>
                        <a:rPr lang="sv-SE" sz="1000" b="0" kern="1200">
                          <a:solidFill>
                            <a:schemeClr val="tx1">
                              <a:lumMod val="75000"/>
                            </a:schemeClr>
                          </a:solidFill>
                          <a:effectLst/>
                          <a:latin typeface="+mn-lt"/>
                        </a:rPr>
                        <a:t>Norra Mellansverige</a:t>
                      </a:r>
                      <a:endPar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endParaRPr>
                    </a:p>
                  </a:txBody>
                  <a:tcPr anchor="ctr"/>
                </a:tc>
                <a:tc>
                  <a:txBody>
                    <a:body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86</a:t>
                      </a:r>
                    </a:p>
                  </a:txBody>
                  <a:tcPr anchor="ctr"/>
                </a:tc>
                <a:tc>
                  <a:txBody>
                    <a:body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8%</a:t>
                      </a:r>
                    </a:p>
                  </a:txBody>
                  <a:tcPr anchor="ctr"/>
                </a:tc>
                <a:extLst>
                  <a:ext uri="{0D108BD9-81ED-4DB2-BD59-A6C34878D82A}">
                    <a16:rowId xmlns:a16="http://schemas.microsoft.com/office/drawing/2014/main" val="2146534966"/>
                  </a:ext>
                </a:extLst>
              </a:tr>
              <a:tr h="441858">
                <a:tc>
                  <a:txBody>
                    <a:bodyPr/>
                    <a:lstStyle/>
                    <a:p>
                      <a:pPr algn="l"/>
                      <a:r>
                        <a:rPr lang="sv-SE" sz="1000" b="0" kern="1200">
                          <a:solidFill>
                            <a:schemeClr val="tx1">
                              <a:lumMod val="75000"/>
                            </a:schemeClr>
                          </a:solidFill>
                          <a:effectLst/>
                          <a:latin typeface="+mn-lt"/>
                        </a:rPr>
                        <a:t>Mellersta Norrland</a:t>
                      </a:r>
                      <a:endPar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endParaRPr>
                    </a:p>
                  </a:txBody>
                  <a:tcPr anchor="ctr"/>
                </a:tc>
                <a:tc>
                  <a:txBody>
                    <a:body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38</a:t>
                      </a:r>
                    </a:p>
                  </a:txBody>
                  <a:tcPr anchor="ctr"/>
                </a:tc>
                <a:tc>
                  <a:txBody>
                    <a:body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4%</a:t>
                      </a:r>
                    </a:p>
                  </a:txBody>
                  <a:tcPr anchor="ctr"/>
                </a:tc>
                <a:extLst>
                  <a:ext uri="{0D108BD9-81ED-4DB2-BD59-A6C34878D82A}">
                    <a16:rowId xmlns:a16="http://schemas.microsoft.com/office/drawing/2014/main" val="1016391193"/>
                  </a:ext>
                </a:extLst>
              </a:tr>
              <a:tr h="441858">
                <a:tc>
                  <a:txBody>
                    <a:bodyPr/>
                    <a:lstStyle/>
                    <a:p>
                      <a:pPr algn="l"/>
                      <a:r>
                        <a:rPr lang="sv-SE" sz="1000" b="0" kern="1200">
                          <a:solidFill>
                            <a:schemeClr val="tx1">
                              <a:lumMod val="75000"/>
                            </a:schemeClr>
                          </a:solidFill>
                          <a:effectLst/>
                          <a:latin typeface="+mn-lt"/>
                        </a:rPr>
                        <a:t>Övre Norrland</a:t>
                      </a:r>
                      <a:endPar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endParaRPr>
                    </a:p>
                  </a:txBody>
                  <a:tcPr anchor="ctr"/>
                </a:tc>
                <a:tc>
                  <a:txBody>
                    <a:body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48</a:t>
                      </a:r>
                    </a:p>
                  </a:txBody>
                  <a:tcPr anchor="ctr"/>
                </a:tc>
                <a:tc>
                  <a:txBody>
                    <a:body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5%</a:t>
                      </a:r>
                    </a:p>
                  </a:txBody>
                  <a:tcPr anchor="ctr"/>
                </a:tc>
                <a:extLst>
                  <a:ext uri="{0D108BD9-81ED-4DB2-BD59-A6C34878D82A}">
                    <a16:rowId xmlns:a16="http://schemas.microsoft.com/office/drawing/2014/main" val="3754681513"/>
                  </a:ext>
                </a:extLst>
              </a:tr>
              <a:tr h="441858">
                <a:tc>
                  <a:txBody>
                    <a:bodyPr/>
                    <a:lstStyle/>
                    <a:p>
                      <a:pPr algn="l"/>
                      <a:r>
                        <a:rPr lang="sv-SE" sz="1000" b="1" kern="1200">
                          <a:solidFill>
                            <a:schemeClr val="tx1">
                              <a:lumMod val="75000"/>
                            </a:schemeClr>
                          </a:solidFill>
                          <a:effectLst/>
                          <a:latin typeface="+mn-lt"/>
                        </a:rPr>
                        <a:t>Totalt</a:t>
                      </a:r>
                      <a:endParaRPr lang="sv-SE" sz="1000" b="1" i="0" kern="1200">
                        <a:solidFill>
                          <a:schemeClr val="tx1">
                            <a:lumMod val="75000"/>
                          </a:schemeClr>
                        </a:solidFill>
                        <a:effectLst/>
                        <a:latin typeface="+mn-lt"/>
                        <a:ea typeface="Open Sans" panose="020B0606030504020204" pitchFamily="34" charset="0"/>
                        <a:cs typeface="Open Sans" panose="020B0606030504020204" pitchFamily="34" charset="0"/>
                      </a:endParaRPr>
                    </a:p>
                  </a:txBody>
                  <a:tcPr anchor="ctr"/>
                </a:tc>
                <a:tc>
                  <a:txBody>
                    <a:bodyPr/>
                    <a:lstStyle/>
                    <a:p>
                      <a:pPr algn="ctr"/>
                      <a:r>
                        <a:rPr lang="sv-SE" sz="1000" b="1" i="0" kern="1200">
                          <a:solidFill>
                            <a:schemeClr val="tx1">
                              <a:lumMod val="75000"/>
                            </a:schemeClr>
                          </a:solidFill>
                          <a:effectLst/>
                          <a:latin typeface="+mn-lt"/>
                          <a:ea typeface="Open Sans" panose="020B0606030504020204" pitchFamily="34" charset="0"/>
                          <a:cs typeface="Open Sans" panose="020B0606030504020204" pitchFamily="34" charset="0"/>
                        </a:rPr>
                        <a:t>1049</a:t>
                      </a:r>
                    </a:p>
                  </a:txBody>
                  <a:tcPr anchor="ctr"/>
                </a:tc>
                <a:tc>
                  <a:txBody>
                    <a:bodyPr/>
                    <a:lstStyle/>
                    <a:p>
                      <a:pPr algn="ctr"/>
                      <a:r>
                        <a:rPr lang="sv-SE" sz="1000" b="1" kern="1200">
                          <a:solidFill>
                            <a:schemeClr val="tx1">
                              <a:lumMod val="75000"/>
                            </a:schemeClr>
                          </a:solidFill>
                          <a:effectLst/>
                          <a:latin typeface="+mn-lt"/>
                        </a:rPr>
                        <a:t>100%</a:t>
                      </a:r>
                      <a:endParaRPr lang="sv-SE" sz="1000" b="1" i="0" kern="1200">
                        <a:solidFill>
                          <a:schemeClr val="tx1">
                            <a:lumMod val="75000"/>
                          </a:schemeClr>
                        </a:solidFill>
                        <a:effectLst/>
                        <a:latin typeface="+mn-lt"/>
                        <a:ea typeface="Open Sans" panose="020B0606030504020204" pitchFamily="34" charset="0"/>
                        <a:cs typeface="Open Sans" panose="020B0606030504020204" pitchFamily="34" charset="0"/>
                      </a:endParaRPr>
                    </a:p>
                  </a:txBody>
                  <a:tcPr anchor="ctr"/>
                </a:tc>
                <a:extLst>
                  <a:ext uri="{0D108BD9-81ED-4DB2-BD59-A6C34878D82A}">
                    <a16:rowId xmlns:a16="http://schemas.microsoft.com/office/drawing/2014/main" val="2275973334"/>
                  </a:ext>
                </a:extLst>
              </a:tr>
            </a:tbl>
          </a:graphicData>
        </a:graphic>
      </p:graphicFrame>
      <p:pic>
        <p:nvPicPr>
          <p:cNvPr id="7" name="Bildobjekt 6" descr="En bild som visar ritning&#10;&#10;Automatiskt genererad beskrivning">
            <a:extLst>
              <a:ext uri="{FF2B5EF4-FFF2-40B4-BE49-F238E27FC236}">
                <a16:creationId xmlns:a16="http://schemas.microsoft.com/office/drawing/2014/main" id="{4E3272BF-6574-4DB9-B2A5-D10B6320C06B}"/>
              </a:ext>
            </a:extLst>
          </p:cNvPr>
          <p:cNvPicPr>
            <a:picLocks noChangeAspect="1"/>
          </p:cNvPicPr>
          <p:nvPr/>
        </p:nvPicPr>
        <p:blipFill rotWithShape="1">
          <a:blip r:embed="rId3"/>
          <a:srcRect l="667" t="-19634" r="42937" b="15873"/>
          <a:stretch/>
        </p:blipFill>
        <p:spPr>
          <a:xfrm>
            <a:off x="9227172" y="687068"/>
            <a:ext cx="2126628" cy="2741932"/>
          </a:xfrm>
          <a:prstGeom prst="rect">
            <a:avLst/>
          </a:prstGeom>
        </p:spPr>
      </p:pic>
    </p:spTree>
    <p:extLst>
      <p:ext uri="{BB962C8B-B14F-4D97-AF65-F5344CB8AC3E}">
        <p14:creationId xmlns:p14="http://schemas.microsoft.com/office/powerpoint/2010/main" val="424717131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006CDF34-704F-454F-8253-ACE0515380D0}"/>
              </a:ext>
            </a:extLst>
          </p:cNvPr>
          <p:cNvSpPr>
            <a:spLocks noGrp="1"/>
          </p:cNvSpPr>
          <p:nvPr>
            <p:ph type="title"/>
          </p:nvPr>
        </p:nvSpPr>
        <p:spPr>
          <a:xfrm>
            <a:off x="776415" y="365125"/>
            <a:ext cx="10515600" cy="1325563"/>
          </a:xfrm>
        </p:spPr>
        <p:txBody>
          <a:bodyPr>
            <a:normAutofit/>
          </a:bodyPr>
          <a:lstStyle/>
          <a:p>
            <a:r>
              <a:rPr lang="sv-SE"/>
              <a:t>Ort, utbildning</a:t>
            </a:r>
          </a:p>
        </p:txBody>
      </p:sp>
      <p:graphicFrame>
        <p:nvGraphicFramePr>
          <p:cNvPr id="7" name="Tabell 5">
            <a:extLst>
              <a:ext uri="{FF2B5EF4-FFF2-40B4-BE49-F238E27FC236}">
                <a16:creationId xmlns:a16="http://schemas.microsoft.com/office/drawing/2014/main" id="{6E73FFAB-18D0-4BD6-9ACF-7B075A457311}"/>
              </a:ext>
            </a:extLst>
          </p:cNvPr>
          <p:cNvGraphicFramePr>
            <a:graphicFrameLocks noGrp="1"/>
          </p:cNvGraphicFramePr>
          <p:nvPr>
            <p:extLst>
              <p:ext uri="{D42A27DB-BD31-4B8C-83A1-F6EECF244321}">
                <p14:modId xmlns:p14="http://schemas.microsoft.com/office/powerpoint/2010/main" val="3127207193"/>
              </p:ext>
            </p:extLst>
          </p:nvPr>
        </p:nvGraphicFramePr>
        <p:xfrm>
          <a:off x="838200" y="1836833"/>
          <a:ext cx="5086632" cy="2925290"/>
        </p:xfrm>
        <a:graphic>
          <a:graphicData uri="http://schemas.openxmlformats.org/drawingml/2006/table">
            <a:tbl>
              <a:tblPr firstRow="1" bandRow="1">
                <a:tableStyleId>{5C22544A-7EE6-4342-B048-85BDC9FD1C3A}</a:tableStyleId>
              </a:tblPr>
              <a:tblGrid>
                <a:gridCol w="1695544">
                  <a:extLst>
                    <a:ext uri="{9D8B030D-6E8A-4147-A177-3AD203B41FA5}">
                      <a16:colId xmlns:a16="http://schemas.microsoft.com/office/drawing/2014/main" val="3747406019"/>
                    </a:ext>
                  </a:extLst>
                </a:gridCol>
                <a:gridCol w="1695544">
                  <a:extLst>
                    <a:ext uri="{9D8B030D-6E8A-4147-A177-3AD203B41FA5}">
                      <a16:colId xmlns:a16="http://schemas.microsoft.com/office/drawing/2014/main" val="2197919636"/>
                    </a:ext>
                  </a:extLst>
                </a:gridCol>
                <a:gridCol w="1695544">
                  <a:extLst>
                    <a:ext uri="{9D8B030D-6E8A-4147-A177-3AD203B41FA5}">
                      <a16:colId xmlns:a16="http://schemas.microsoft.com/office/drawing/2014/main" val="4084945160"/>
                    </a:ext>
                  </a:extLst>
                </a:gridCol>
              </a:tblGrid>
              <a:tr h="534172">
                <a:tc>
                  <a:txBody>
                    <a:bodyPr/>
                    <a:lstStyle/>
                    <a:p>
                      <a:pPr algn="l"/>
                      <a:r>
                        <a:rPr lang="sv-SE" sz="1000"/>
                        <a:t>Kommuntyp</a:t>
                      </a:r>
                    </a:p>
                  </a:txBody>
                  <a:tcPr anchor="ctr"/>
                </a:tc>
                <a:tc>
                  <a:txBody>
                    <a:bodyPr/>
                    <a:lstStyle/>
                    <a:p>
                      <a:pPr algn="ctr"/>
                      <a:r>
                        <a:rPr lang="sv-SE" sz="1000"/>
                        <a:t>Antal</a:t>
                      </a:r>
                    </a:p>
                  </a:txBody>
                  <a:tcPr anchor="ctr"/>
                </a:tc>
                <a:tc>
                  <a:txBody>
                    <a:bodyPr/>
                    <a:lstStyle/>
                    <a:p>
                      <a:pPr algn="ctr"/>
                      <a:r>
                        <a:rPr lang="sv-SE" sz="1000"/>
                        <a:t>Procent</a:t>
                      </a:r>
                    </a:p>
                  </a:txBody>
                  <a:tcPr anchor="ctr"/>
                </a:tc>
                <a:extLst>
                  <a:ext uri="{0D108BD9-81ED-4DB2-BD59-A6C34878D82A}">
                    <a16:rowId xmlns:a16="http://schemas.microsoft.com/office/drawing/2014/main" val="1483359531"/>
                  </a:ext>
                </a:extLst>
              </a:tr>
              <a:tr h="618982">
                <a:tc>
                  <a:txBody>
                    <a:bodyPr/>
                    <a:lstStyle/>
                    <a:p>
                      <a:pPr algn="l"/>
                      <a:r>
                        <a:rPr lang="sv-SE" sz="1000"/>
                        <a:t>Storstäder och storstadsnära kommuner</a:t>
                      </a:r>
                    </a:p>
                  </a:txBody>
                  <a:tcPr anchor="ctr"/>
                </a:tc>
                <a:tc>
                  <a:txBody>
                    <a:bodyPr/>
                    <a:lstStyle/>
                    <a:p>
                      <a:pPr algn="ctr"/>
                      <a:r>
                        <a:rPr lang="sv-SE" sz="1000" dirty="0"/>
                        <a:t>428</a:t>
                      </a:r>
                    </a:p>
                  </a:txBody>
                  <a:tcPr anchor="ctr"/>
                </a:tc>
                <a:tc>
                  <a:txBody>
                    <a:bodyPr/>
                    <a:lstStyle/>
                    <a:p>
                      <a:pPr algn="ctr"/>
                      <a:r>
                        <a:rPr lang="sv-SE" sz="1000"/>
                        <a:t>41%</a:t>
                      </a:r>
                    </a:p>
                  </a:txBody>
                  <a:tcPr anchor="ctr"/>
                </a:tc>
                <a:extLst>
                  <a:ext uri="{0D108BD9-81ED-4DB2-BD59-A6C34878D82A}">
                    <a16:rowId xmlns:a16="http://schemas.microsoft.com/office/drawing/2014/main" val="3676185723"/>
                  </a:ext>
                </a:extLst>
              </a:tr>
              <a:tr h="618982">
                <a:tc>
                  <a:txBody>
                    <a:bodyPr/>
                    <a:lstStyle/>
                    <a:p>
                      <a:pPr algn="l"/>
                      <a:r>
                        <a:rPr lang="sv-SE" sz="1000"/>
                        <a:t>Större städer och kommuner nära större stad</a:t>
                      </a:r>
                    </a:p>
                  </a:txBody>
                  <a:tcPr anchor="ctr"/>
                </a:tc>
                <a:tc>
                  <a:txBody>
                    <a:bodyPr/>
                    <a:lstStyle/>
                    <a:p>
                      <a:pPr algn="ctr"/>
                      <a:r>
                        <a:rPr lang="sv-SE" sz="1000" dirty="0"/>
                        <a:t>410</a:t>
                      </a:r>
                    </a:p>
                  </a:txBody>
                  <a:tcPr anchor="ctr"/>
                </a:tc>
                <a:tc>
                  <a:txBody>
                    <a:bodyPr/>
                    <a:lstStyle/>
                    <a:p>
                      <a:pPr algn="ctr"/>
                      <a:r>
                        <a:rPr lang="sv-SE" sz="1000"/>
                        <a:t>39%</a:t>
                      </a:r>
                    </a:p>
                  </a:txBody>
                  <a:tcPr anchor="ctr"/>
                </a:tc>
                <a:extLst>
                  <a:ext uri="{0D108BD9-81ED-4DB2-BD59-A6C34878D82A}">
                    <a16:rowId xmlns:a16="http://schemas.microsoft.com/office/drawing/2014/main" val="158495684"/>
                  </a:ext>
                </a:extLst>
              </a:tr>
              <a:tr h="618982">
                <a:tc>
                  <a:txBody>
                    <a:bodyPr/>
                    <a:lstStyle/>
                    <a:p>
                      <a:pPr algn="l"/>
                      <a:r>
                        <a:rPr lang="sv-SE" sz="1000"/>
                        <a:t>Mindre städer/tätorter och landsbygdskommuner</a:t>
                      </a:r>
                    </a:p>
                  </a:txBody>
                  <a:tcPr anchor="ctr"/>
                </a:tc>
                <a:tc>
                  <a:txBody>
                    <a:bodyPr/>
                    <a:lstStyle/>
                    <a:p>
                      <a:pPr algn="ctr"/>
                      <a:r>
                        <a:rPr lang="sv-SE" sz="1000" dirty="0"/>
                        <a:t>206</a:t>
                      </a:r>
                    </a:p>
                  </a:txBody>
                  <a:tcPr anchor="ctr"/>
                </a:tc>
                <a:tc>
                  <a:txBody>
                    <a:bodyPr/>
                    <a:lstStyle/>
                    <a:p>
                      <a:pPr algn="ctr"/>
                      <a:r>
                        <a:rPr lang="sv-SE" sz="1000"/>
                        <a:t>20%</a:t>
                      </a:r>
                    </a:p>
                  </a:txBody>
                  <a:tcPr anchor="ctr"/>
                </a:tc>
                <a:extLst>
                  <a:ext uri="{0D108BD9-81ED-4DB2-BD59-A6C34878D82A}">
                    <a16:rowId xmlns:a16="http://schemas.microsoft.com/office/drawing/2014/main" val="2096878614"/>
                  </a:ext>
                </a:extLst>
              </a:tr>
              <a:tr h="534172">
                <a:tc>
                  <a:txBody>
                    <a:bodyPr/>
                    <a:lstStyle/>
                    <a:p>
                      <a:pPr algn="l"/>
                      <a:r>
                        <a:rPr lang="sv-SE" sz="1000" b="1"/>
                        <a:t>Totalt</a:t>
                      </a:r>
                    </a:p>
                  </a:txBody>
                  <a:tcPr anchor="ctr"/>
                </a:tc>
                <a:tc>
                  <a:txBody>
                    <a:bodyPr/>
                    <a:lstStyle/>
                    <a:p>
                      <a:pPr algn="ctr"/>
                      <a:r>
                        <a:rPr lang="sv-SE" sz="1000" b="1" dirty="0"/>
                        <a:t>1044</a:t>
                      </a:r>
                    </a:p>
                  </a:txBody>
                  <a:tcPr anchor="ctr"/>
                </a:tc>
                <a:tc>
                  <a:txBody>
                    <a:bodyPr/>
                    <a:lstStyle/>
                    <a:p>
                      <a:pPr algn="ctr"/>
                      <a:r>
                        <a:rPr lang="sv-SE" sz="1000" b="1" dirty="0"/>
                        <a:t>100%</a:t>
                      </a:r>
                    </a:p>
                  </a:txBody>
                  <a:tcPr anchor="ctr"/>
                </a:tc>
                <a:extLst>
                  <a:ext uri="{0D108BD9-81ED-4DB2-BD59-A6C34878D82A}">
                    <a16:rowId xmlns:a16="http://schemas.microsoft.com/office/drawing/2014/main" val="177788863"/>
                  </a:ext>
                </a:extLst>
              </a:tr>
            </a:tbl>
          </a:graphicData>
        </a:graphic>
      </p:graphicFrame>
      <p:graphicFrame>
        <p:nvGraphicFramePr>
          <p:cNvPr id="12" name="Tabell 5">
            <a:extLst>
              <a:ext uri="{FF2B5EF4-FFF2-40B4-BE49-F238E27FC236}">
                <a16:creationId xmlns:a16="http://schemas.microsoft.com/office/drawing/2014/main" id="{3E27DBAE-76C6-4055-B86C-F265B122861E}"/>
              </a:ext>
            </a:extLst>
          </p:cNvPr>
          <p:cNvGraphicFramePr>
            <a:graphicFrameLocks noGrp="1"/>
          </p:cNvGraphicFramePr>
          <p:nvPr>
            <p:extLst>
              <p:ext uri="{D42A27DB-BD31-4B8C-83A1-F6EECF244321}">
                <p14:modId xmlns:p14="http://schemas.microsoft.com/office/powerpoint/2010/main" val="3855149609"/>
              </p:ext>
            </p:extLst>
          </p:nvPr>
        </p:nvGraphicFramePr>
        <p:xfrm>
          <a:off x="6267170" y="1836833"/>
          <a:ext cx="4520804" cy="3801256"/>
        </p:xfrm>
        <a:graphic>
          <a:graphicData uri="http://schemas.openxmlformats.org/drawingml/2006/table">
            <a:tbl>
              <a:tblPr firstRow="1" bandRow="1">
                <a:tableStyleId>{5C22544A-7EE6-4342-B048-85BDC9FD1C3A}</a:tableStyleId>
              </a:tblPr>
              <a:tblGrid>
                <a:gridCol w="1505687">
                  <a:extLst>
                    <a:ext uri="{9D8B030D-6E8A-4147-A177-3AD203B41FA5}">
                      <a16:colId xmlns:a16="http://schemas.microsoft.com/office/drawing/2014/main" val="3747406019"/>
                    </a:ext>
                  </a:extLst>
                </a:gridCol>
                <a:gridCol w="1505687">
                  <a:extLst>
                    <a:ext uri="{9D8B030D-6E8A-4147-A177-3AD203B41FA5}">
                      <a16:colId xmlns:a16="http://schemas.microsoft.com/office/drawing/2014/main" val="1880352611"/>
                    </a:ext>
                  </a:extLst>
                </a:gridCol>
                <a:gridCol w="1509430">
                  <a:extLst>
                    <a:ext uri="{9D8B030D-6E8A-4147-A177-3AD203B41FA5}">
                      <a16:colId xmlns:a16="http://schemas.microsoft.com/office/drawing/2014/main" val="4084945160"/>
                    </a:ext>
                  </a:extLst>
                </a:gridCol>
              </a:tblGrid>
              <a:tr h="552406">
                <a:tc>
                  <a:txBody>
                    <a:bodyPr/>
                    <a:lstStyle/>
                    <a:p>
                      <a:pPr algn="l"/>
                      <a:r>
                        <a:rPr lang="sv-SE" sz="1000"/>
                        <a:t>Utbildning</a:t>
                      </a:r>
                    </a:p>
                  </a:txBody>
                  <a:tcPr anchor="ctr"/>
                </a:tc>
                <a:tc>
                  <a:txBody>
                    <a:bodyPr/>
                    <a:lstStyle/>
                    <a:p>
                      <a:pPr algn="ctr"/>
                      <a:r>
                        <a:rPr lang="sv-SE" sz="1000"/>
                        <a:t>Antal</a:t>
                      </a:r>
                    </a:p>
                  </a:txBody>
                  <a:tcPr anchor="ctr"/>
                </a:tc>
                <a:tc>
                  <a:txBody>
                    <a:bodyPr/>
                    <a:lstStyle/>
                    <a:p>
                      <a:pPr algn="ctr"/>
                      <a:r>
                        <a:rPr lang="sv-SE" sz="1000" dirty="0"/>
                        <a:t>Procent %</a:t>
                      </a:r>
                    </a:p>
                  </a:txBody>
                  <a:tcPr anchor="ctr"/>
                </a:tc>
                <a:extLst>
                  <a:ext uri="{0D108BD9-81ED-4DB2-BD59-A6C34878D82A}">
                    <a16:rowId xmlns:a16="http://schemas.microsoft.com/office/drawing/2014/main" val="1483359531"/>
                  </a:ext>
                </a:extLst>
              </a:tr>
              <a:tr h="399834">
                <a:tc>
                  <a:txBody>
                    <a:bodyPr/>
                    <a:lstStyle/>
                    <a:p>
                      <a:pPr algn="l"/>
                      <a:r>
                        <a:rPr lang="sv-SE" sz="1000"/>
                        <a:t>Grundskola/Realskola</a:t>
                      </a:r>
                    </a:p>
                  </a:txBody>
                  <a:tcPr anchor="ctr"/>
                </a:tc>
                <a:tc>
                  <a:txBody>
                    <a:bodyPr/>
                    <a:lstStyle/>
                    <a:p>
                      <a:pPr algn="ctr"/>
                      <a:r>
                        <a:rPr lang="sv-SE" sz="1000" dirty="0"/>
                        <a:t>52</a:t>
                      </a:r>
                    </a:p>
                  </a:txBody>
                  <a:tcPr anchor="ctr"/>
                </a:tc>
                <a:tc>
                  <a:txBody>
                    <a:bodyPr/>
                    <a:lstStyle/>
                    <a:p>
                      <a:pPr algn="ctr"/>
                      <a:r>
                        <a:rPr lang="sv-SE" sz="1000" dirty="0">
                          <a:latin typeface="+mn-lt"/>
                        </a:rPr>
                        <a:t>5%</a:t>
                      </a:r>
                    </a:p>
                  </a:txBody>
                  <a:tcPr anchor="ctr"/>
                </a:tc>
                <a:extLst>
                  <a:ext uri="{0D108BD9-81ED-4DB2-BD59-A6C34878D82A}">
                    <a16:rowId xmlns:a16="http://schemas.microsoft.com/office/drawing/2014/main" val="3676185723"/>
                  </a:ext>
                </a:extLst>
              </a:tr>
              <a:tr h="399834">
                <a:tc>
                  <a:txBody>
                    <a:bodyPr/>
                    <a:lstStyle/>
                    <a:p>
                      <a:pPr algn="l"/>
                      <a:r>
                        <a:rPr lang="sv-SE" sz="1000"/>
                        <a:t>Gymnasium</a:t>
                      </a:r>
                    </a:p>
                  </a:txBody>
                  <a:tcPr anchor="ctr"/>
                </a:tc>
                <a:tc>
                  <a:txBody>
                    <a:bodyPr/>
                    <a:lstStyle/>
                    <a:p>
                      <a:pPr algn="ctr"/>
                      <a:r>
                        <a:rPr lang="sv-SE" sz="1000" dirty="0"/>
                        <a:t>391</a:t>
                      </a:r>
                    </a:p>
                  </a:txBody>
                  <a:tcPr anchor="ctr"/>
                </a:tc>
                <a:tc>
                  <a:txBody>
                    <a:bodyPr/>
                    <a:lstStyle/>
                    <a:p>
                      <a:pPr algn="ctr"/>
                      <a:r>
                        <a:rPr lang="sv-SE" sz="1000" dirty="0">
                          <a:latin typeface="+mn-lt"/>
                        </a:rPr>
                        <a:t>37%</a:t>
                      </a:r>
                    </a:p>
                  </a:txBody>
                  <a:tcPr anchor="ctr"/>
                </a:tc>
                <a:extLst>
                  <a:ext uri="{0D108BD9-81ED-4DB2-BD59-A6C34878D82A}">
                    <a16:rowId xmlns:a16="http://schemas.microsoft.com/office/drawing/2014/main" val="158495684"/>
                  </a:ext>
                </a:extLst>
              </a:tr>
              <a:tr h="399834">
                <a:tc>
                  <a:txBody>
                    <a:bodyPr/>
                    <a:lstStyle/>
                    <a:p>
                      <a:pPr algn="l"/>
                      <a:r>
                        <a:rPr lang="sv-SE" sz="1000"/>
                        <a:t>Folkhögskola</a:t>
                      </a:r>
                    </a:p>
                  </a:txBody>
                  <a:tcPr anchor="ctr"/>
                </a:tc>
                <a:tc>
                  <a:txBody>
                    <a:bodyPr/>
                    <a:lstStyle/>
                    <a:p>
                      <a:pPr algn="ctr"/>
                      <a:r>
                        <a:rPr lang="sv-SE" sz="1000" dirty="0"/>
                        <a:t>39</a:t>
                      </a:r>
                    </a:p>
                  </a:txBody>
                  <a:tcPr anchor="ctr"/>
                </a:tc>
                <a:tc>
                  <a:txBody>
                    <a:bodyPr/>
                    <a:lstStyle/>
                    <a:p>
                      <a:pPr algn="ctr"/>
                      <a:r>
                        <a:rPr lang="sv-SE" sz="1000" dirty="0">
                          <a:latin typeface="+mn-lt"/>
                        </a:rPr>
                        <a:t>4%</a:t>
                      </a:r>
                    </a:p>
                  </a:txBody>
                  <a:tcPr anchor="ctr"/>
                </a:tc>
                <a:extLst>
                  <a:ext uri="{0D108BD9-81ED-4DB2-BD59-A6C34878D82A}">
                    <a16:rowId xmlns:a16="http://schemas.microsoft.com/office/drawing/2014/main" val="2096878614"/>
                  </a:ext>
                </a:extLst>
              </a:tr>
              <a:tr h="399834">
                <a:tc>
                  <a:txBody>
                    <a:bodyPr/>
                    <a:lstStyle/>
                    <a:p>
                      <a:pPr algn="l"/>
                      <a:r>
                        <a:rPr lang="sv-SE" sz="1000"/>
                        <a:t>Högskola/Universitet, 60 poäng (40 poäng, gamla systemet) eller mindre</a:t>
                      </a:r>
                    </a:p>
                  </a:txBody>
                  <a:tcPr anchor="ctr"/>
                </a:tc>
                <a:tc>
                  <a:txBody>
                    <a:bodyPr/>
                    <a:lstStyle/>
                    <a:p>
                      <a:pPr algn="ctr"/>
                      <a:r>
                        <a:rPr lang="sv-SE" sz="1000" dirty="0"/>
                        <a:t>111</a:t>
                      </a:r>
                    </a:p>
                  </a:txBody>
                  <a:tcPr anchor="ctr"/>
                </a:tc>
                <a:tc>
                  <a:txBody>
                    <a:bodyPr/>
                    <a:lstStyle/>
                    <a:p>
                      <a:pPr algn="ctr"/>
                      <a:r>
                        <a:rPr lang="sv-SE" sz="1000" dirty="0">
                          <a:latin typeface="+mn-lt"/>
                        </a:rPr>
                        <a:t>11%</a:t>
                      </a:r>
                    </a:p>
                  </a:txBody>
                  <a:tcPr anchor="ctr"/>
                </a:tc>
                <a:extLst>
                  <a:ext uri="{0D108BD9-81ED-4DB2-BD59-A6C34878D82A}">
                    <a16:rowId xmlns:a16="http://schemas.microsoft.com/office/drawing/2014/main" val="3505756932"/>
                  </a:ext>
                </a:extLst>
              </a:tr>
              <a:tr h="399834">
                <a:tc>
                  <a:txBody>
                    <a:bodyPr/>
                    <a:lstStyle/>
                    <a:p>
                      <a:pPr algn="l"/>
                      <a:r>
                        <a:rPr lang="sv-SE" sz="1000" b="0"/>
                        <a:t>Högskola/Universitet, mer än 60 poäng (40 poäng, gamla systemet)</a:t>
                      </a:r>
                    </a:p>
                  </a:txBody>
                  <a:tcPr anchor="ctr"/>
                </a:tc>
                <a:tc>
                  <a:txBody>
                    <a:bodyPr/>
                    <a:lstStyle/>
                    <a:p>
                      <a:pPr algn="ctr"/>
                      <a:r>
                        <a:rPr lang="sv-SE" sz="1000" b="0" dirty="0"/>
                        <a:t>422</a:t>
                      </a:r>
                    </a:p>
                  </a:txBody>
                  <a:tcPr anchor="ctr"/>
                </a:tc>
                <a:tc>
                  <a:txBody>
                    <a:bodyPr/>
                    <a:lstStyle/>
                    <a:p>
                      <a:pPr algn="ctr"/>
                      <a:r>
                        <a:rPr lang="sv-SE" sz="1000" b="0" dirty="0">
                          <a:latin typeface="+mn-lt"/>
                        </a:rPr>
                        <a:t>41%</a:t>
                      </a:r>
                    </a:p>
                  </a:txBody>
                  <a:tcPr anchor="ctr"/>
                </a:tc>
                <a:extLst>
                  <a:ext uri="{0D108BD9-81ED-4DB2-BD59-A6C34878D82A}">
                    <a16:rowId xmlns:a16="http://schemas.microsoft.com/office/drawing/2014/main" val="4246984401"/>
                  </a:ext>
                </a:extLst>
              </a:tr>
              <a:tr h="399834">
                <a:tc>
                  <a:txBody>
                    <a:bodyPr/>
                    <a:lstStyle/>
                    <a:p>
                      <a:pPr algn="l"/>
                      <a:r>
                        <a:rPr lang="sv-SE" sz="1000" b="0" dirty="0"/>
                        <a:t>Annat</a:t>
                      </a:r>
                    </a:p>
                  </a:txBody>
                  <a:tcPr anchor="ctr"/>
                </a:tc>
                <a:tc>
                  <a:txBody>
                    <a:bodyPr/>
                    <a:lstStyle/>
                    <a:p>
                      <a:pPr algn="ctr"/>
                      <a:r>
                        <a:rPr lang="sv-SE" sz="1000" b="0" dirty="0"/>
                        <a:t>24</a:t>
                      </a:r>
                    </a:p>
                  </a:txBody>
                  <a:tcPr anchor="ctr"/>
                </a:tc>
                <a:tc>
                  <a:txBody>
                    <a:bodyPr/>
                    <a:lstStyle/>
                    <a:p>
                      <a:pPr algn="ctr"/>
                      <a:r>
                        <a:rPr lang="sv-SE" sz="1000" b="0" dirty="0">
                          <a:latin typeface="+mn-lt"/>
                        </a:rPr>
                        <a:t>2%</a:t>
                      </a:r>
                    </a:p>
                  </a:txBody>
                  <a:tcPr anchor="ctr"/>
                </a:tc>
                <a:extLst>
                  <a:ext uri="{0D108BD9-81ED-4DB2-BD59-A6C34878D82A}">
                    <a16:rowId xmlns:a16="http://schemas.microsoft.com/office/drawing/2014/main" val="478043609"/>
                  </a:ext>
                </a:extLst>
              </a:tr>
              <a:tr h="399834">
                <a:tc>
                  <a:txBody>
                    <a:bodyPr/>
                    <a:lstStyle/>
                    <a:p>
                      <a:pPr algn="l"/>
                      <a:r>
                        <a:rPr lang="sv-SE" sz="1000" b="1"/>
                        <a:t>Totalt</a:t>
                      </a:r>
                    </a:p>
                  </a:txBody>
                  <a:tcPr anchor="ctr"/>
                </a:tc>
                <a:tc>
                  <a:txBody>
                    <a:bodyPr/>
                    <a:lstStyle/>
                    <a:p>
                      <a:pPr algn="ctr"/>
                      <a:r>
                        <a:rPr lang="sv-SE" sz="1000" b="1" dirty="0"/>
                        <a:t>1039</a:t>
                      </a:r>
                    </a:p>
                  </a:txBody>
                  <a:tcPr anchor="ctr"/>
                </a:tc>
                <a:tc>
                  <a:txBody>
                    <a:bodyPr/>
                    <a:lstStyle/>
                    <a:p>
                      <a:pPr algn="ctr"/>
                      <a:r>
                        <a:rPr lang="sv-SE" sz="1000" b="1" dirty="0"/>
                        <a:t>100%</a:t>
                      </a:r>
                      <a:endParaRPr lang="sv-SE" sz="1000" b="1" dirty="0">
                        <a:latin typeface="+mn-lt"/>
                      </a:endParaRPr>
                    </a:p>
                  </a:txBody>
                  <a:tcPr anchor="ctr"/>
                </a:tc>
                <a:extLst>
                  <a:ext uri="{0D108BD9-81ED-4DB2-BD59-A6C34878D82A}">
                    <a16:rowId xmlns:a16="http://schemas.microsoft.com/office/drawing/2014/main" val="4238842699"/>
                  </a:ext>
                </a:extLst>
              </a:tr>
            </a:tbl>
          </a:graphicData>
        </a:graphic>
      </p:graphicFrame>
    </p:spTree>
    <p:extLst>
      <p:ext uri="{BB962C8B-B14F-4D97-AF65-F5344CB8AC3E}">
        <p14:creationId xmlns:p14="http://schemas.microsoft.com/office/powerpoint/2010/main" val="156197193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006CDF34-704F-454F-8253-ACE0515380D0}"/>
              </a:ext>
            </a:extLst>
          </p:cNvPr>
          <p:cNvSpPr>
            <a:spLocks noGrp="1"/>
          </p:cNvSpPr>
          <p:nvPr>
            <p:ph type="title"/>
          </p:nvPr>
        </p:nvSpPr>
        <p:spPr>
          <a:xfrm>
            <a:off x="652845" y="214202"/>
            <a:ext cx="10515600" cy="1325563"/>
          </a:xfrm>
        </p:spPr>
        <p:txBody>
          <a:bodyPr>
            <a:normAutofit/>
          </a:bodyPr>
          <a:lstStyle/>
          <a:p>
            <a:r>
              <a:rPr lang="sv-SE"/>
              <a:t>Inkomst: hushållet/personlig</a:t>
            </a:r>
          </a:p>
        </p:txBody>
      </p:sp>
      <p:graphicFrame>
        <p:nvGraphicFramePr>
          <p:cNvPr id="7" name="Tabell 5">
            <a:extLst>
              <a:ext uri="{FF2B5EF4-FFF2-40B4-BE49-F238E27FC236}">
                <a16:creationId xmlns:a16="http://schemas.microsoft.com/office/drawing/2014/main" id="{6E73FFAB-18D0-4BD6-9ACF-7B075A457311}"/>
              </a:ext>
            </a:extLst>
          </p:cNvPr>
          <p:cNvGraphicFramePr>
            <a:graphicFrameLocks noGrp="1"/>
          </p:cNvGraphicFramePr>
          <p:nvPr>
            <p:extLst>
              <p:ext uri="{D42A27DB-BD31-4B8C-83A1-F6EECF244321}">
                <p14:modId xmlns:p14="http://schemas.microsoft.com/office/powerpoint/2010/main" val="1491315460"/>
              </p:ext>
            </p:extLst>
          </p:nvPr>
        </p:nvGraphicFramePr>
        <p:xfrm>
          <a:off x="701499" y="1487500"/>
          <a:ext cx="5140560" cy="5183526"/>
        </p:xfrm>
        <a:graphic>
          <a:graphicData uri="http://schemas.openxmlformats.org/drawingml/2006/table">
            <a:tbl>
              <a:tblPr firstRow="1" bandRow="1">
                <a:tableStyleId>{5C22544A-7EE6-4342-B048-85BDC9FD1C3A}</a:tableStyleId>
              </a:tblPr>
              <a:tblGrid>
                <a:gridCol w="1713520">
                  <a:extLst>
                    <a:ext uri="{9D8B030D-6E8A-4147-A177-3AD203B41FA5}">
                      <a16:colId xmlns:a16="http://schemas.microsoft.com/office/drawing/2014/main" val="3747406019"/>
                    </a:ext>
                  </a:extLst>
                </a:gridCol>
                <a:gridCol w="1713520">
                  <a:extLst>
                    <a:ext uri="{9D8B030D-6E8A-4147-A177-3AD203B41FA5}">
                      <a16:colId xmlns:a16="http://schemas.microsoft.com/office/drawing/2014/main" val="2197919636"/>
                    </a:ext>
                  </a:extLst>
                </a:gridCol>
                <a:gridCol w="1713520">
                  <a:extLst>
                    <a:ext uri="{9D8B030D-6E8A-4147-A177-3AD203B41FA5}">
                      <a16:colId xmlns:a16="http://schemas.microsoft.com/office/drawing/2014/main" val="4084945160"/>
                    </a:ext>
                  </a:extLst>
                </a:gridCol>
              </a:tblGrid>
              <a:tr h="341949">
                <a:tc>
                  <a:txBody>
                    <a:bodyPr/>
                    <a:lstStyle/>
                    <a:p>
                      <a:pPr algn="l"/>
                      <a:r>
                        <a:rPr lang="sv-SE" sz="1000"/>
                        <a:t>Sammanlagd inkomst (hushåll)</a:t>
                      </a:r>
                    </a:p>
                  </a:txBody>
                  <a:tcPr anchor="ctr"/>
                </a:tc>
                <a:tc>
                  <a:txBody>
                    <a:bodyPr/>
                    <a:lstStyle/>
                    <a:p>
                      <a:pPr algn="ctr"/>
                      <a:r>
                        <a:rPr lang="sv-SE" sz="1000"/>
                        <a:t>Antal</a:t>
                      </a:r>
                    </a:p>
                  </a:txBody>
                  <a:tcPr anchor="ctr"/>
                </a:tc>
                <a:tc>
                  <a:txBody>
                    <a:bodyPr/>
                    <a:lstStyle/>
                    <a:p>
                      <a:pPr algn="ctr"/>
                      <a:r>
                        <a:rPr lang="sv-SE" sz="1000"/>
                        <a:t>Procent</a:t>
                      </a:r>
                    </a:p>
                  </a:txBody>
                  <a:tcPr anchor="ctr"/>
                </a:tc>
                <a:extLst>
                  <a:ext uri="{0D108BD9-81ED-4DB2-BD59-A6C34878D82A}">
                    <a16:rowId xmlns:a16="http://schemas.microsoft.com/office/drawing/2014/main" val="1483359531"/>
                  </a:ext>
                </a:extLst>
              </a:tr>
              <a:tr h="341949">
                <a:tc>
                  <a:txBody>
                    <a:bodyPr/>
                    <a:lstStyle/>
                    <a:p>
                      <a:pPr algn="l"/>
                      <a:r>
                        <a:rPr lang="sv-SE" sz="1000" dirty="0"/>
                        <a:t>O-100.000 SEK</a:t>
                      </a:r>
                    </a:p>
                  </a:txBody>
                  <a:tcPr anchor="ctr"/>
                </a:tc>
                <a:tc>
                  <a:txBody>
                    <a:bodyPr/>
                    <a:lstStyle/>
                    <a:p>
                      <a:pPr algn="ctr" fontAlgn="t"/>
                      <a:r>
                        <a:rPr lang="sv-SE" sz="1000" b="0" i="0" u="none" strike="noStrike" dirty="0">
                          <a:solidFill>
                            <a:schemeClr val="tx1"/>
                          </a:solidFill>
                          <a:effectLst/>
                          <a:latin typeface="+mn-lt"/>
                        </a:rPr>
                        <a:t>14</a:t>
                      </a:r>
                    </a:p>
                  </a:txBody>
                  <a:tcPr marL="9525" marR="9525" marT="9525" marB="0" anchor="ctr"/>
                </a:tc>
                <a:tc>
                  <a:txBody>
                    <a:bodyPr/>
                    <a:lstStyle/>
                    <a:p>
                      <a:pPr algn="ctr"/>
                      <a:r>
                        <a:rPr lang="sv-SE" sz="1000" dirty="0"/>
                        <a:t>1</a:t>
                      </a:r>
                    </a:p>
                  </a:txBody>
                  <a:tcPr anchor="ctr"/>
                </a:tc>
                <a:extLst>
                  <a:ext uri="{0D108BD9-81ED-4DB2-BD59-A6C34878D82A}">
                    <a16:rowId xmlns:a16="http://schemas.microsoft.com/office/drawing/2014/main" val="3676185723"/>
                  </a:ext>
                </a:extLst>
              </a:tr>
              <a:tr h="341949">
                <a:tc>
                  <a:txBody>
                    <a:bodyPr/>
                    <a:lstStyle/>
                    <a:p>
                      <a:pPr algn="l"/>
                      <a:r>
                        <a:rPr lang="sv-SE" sz="1000"/>
                        <a:t>100.001-200.000 SEK</a:t>
                      </a:r>
                    </a:p>
                  </a:txBody>
                  <a:tcPr anchor="ctr"/>
                </a:tc>
                <a:tc>
                  <a:txBody>
                    <a:bodyPr/>
                    <a:lstStyle/>
                    <a:p>
                      <a:pPr algn="ctr" fontAlgn="t"/>
                      <a:r>
                        <a:rPr lang="sv-SE" sz="1000" b="0" i="0" u="none" strike="noStrike" dirty="0">
                          <a:solidFill>
                            <a:schemeClr val="tx1"/>
                          </a:solidFill>
                          <a:effectLst/>
                          <a:latin typeface="+mn-lt"/>
                        </a:rPr>
                        <a:t>59</a:t>
                      </a:r>
                    </a:p>
                  </a:txBody>
                  <a:tcPr marL="9525" marR="9525" marT="9525" marB="0" anchor="ctr"/>
                </a:tc>
                <a:tc>
                  <a:txBody>
                    <a:bodyPr/>
                    <a:lstStyle/>
                    <a:p>
                      <a:pPr algn="ctr"/>
                      <a:r>
                        <a:rPr lang="sv-SE" sz="1000" dirty="0"/>
                        <a:t>6</a:t>
                      </a:r>
                    </a:p>
                  </a:txBody>
                  <a:tcPr anchor="ctr"/>
                </a:tc>
                <a:extLst>
                  <a:ext uri="{0D108BD9-81ED-4DB2-BD59-A6C34878D82A}">
                    <a16:rowId xmlns:a16="http://schemas.microsoft.com/office/drawing/2014/main" val="158495684"/>
                  </a:ext>
                </a:extLst>
              </a:tr>
              <a:tr h="341949">
                <a:tc>
                  <a:txBody>
                    <a:bodyPr/>
                    <a:lstStyle/>
                    <a:p>
                      <a:pPr algn="l"/>
                      <a:r>
                        <a:rPr lang="sv-SE" sz="1000"/>
                        <a:t>200.001-300.000 SEK</a:t>
                      </a:r>
                    </a:p>
                  </a:txBody>
                  <a:tcPr anchor="ctr"/>
                </a:tc>
                <a:tc>
                  <a:txBody>
                    <a:bodyPr/>
                    <a:lstStyle/>
                    <a:p>
                      <a:pPr algn="ctr" fontAlgn="t"/>
                      <a:r>
                        <a:rPr lang="sv-SE" sz="1000" b="0" i="0" u="none" strike="noStrike" dirty="0">
                          <a:solidFill>
                            <a:schemeClr val="tx1"/>
                          </a:solidFill>
                          <a:effectLst/>
                          <a:latin typeface="+mn-lt"/>
                        </a:rPr>
                        <a:t>74</a:t>
                      </a:r>
                    </a:p>
                  </a:txBody>
                  <a:tcPr marL="9525" marR="9525" marT="9525" marB="0" anchor="ctr"/>
                </a:tc>
                <a:tc>
                  <a:txBody>
                    <a:bodyPr/>
                    <a:lstStyle/>
                    <a:p>
                      <a:pPr algn="ctr"/>
                      <a:r>
                        <a:rPr lang="sv-SE" sz="1000" dirty="0"/>
                        <a:t>7</a:t>
                      </a:r>
                    </a:p>
                  </a:txBody>
                  <a:tcPr anchor="ctr"/>
                </a:tc>
                <a:extLst>
                  <a:ext uri="{0D108BD9-81ED-4DB2-BD59-A6C34878D82A}">
                    <a16:rowId xmlns:a16="http://schemas.microsoft.com/office/drawing/2014/main" val="2096878614"/>
                  </a:ext>
                </a:extLst>
              </a:tr>
              <a:tr h="341949">
                <a:tc>
                  <a:txBody>
                    <a:bodyPr/>
                    <a:lstStyle/>
                    <a:p>
                      <a:pPr algn="l"/>
                      <a:r>
                        <a:rPr lang="sv-SE" sz="1000"/>
                        <a:t>300.001-400.000 SEK</a:t>
                      </a:r>
                    </a:p>
                  </a:txBody>
                  <a:tcPr anchor="ctr"/>
                </a:tc>
                <a:tc>
                  <a:txBody>
                    <a:bodyPr/>
                    <a:lstStyle/>
                    <a:p>
                      <a:pPr algn="ctr" fontAlgn="t"/>
                      <a:r>
                        <a:rPr lang="sv-SE" sz="1000" b="0" i="0" u="none" strike="noStrike" dirty="0">
                          <a:solidFill>
                            <a:schemeClr val="tx1"/>
                          </a:solidFill>
                          <a:effectLst/>
                          <a:latin typeface="+mn-lt"/>
                        </a:rPr>
                        <a:t>99</a:t>
                      </a:r>
                    </a:p>
                  </a:txBody>
                  <a:tcPr marL="9525" marR="9525" marT="9525" marB="0" anchor="ctr"/>
                </a:tc>
                <a:tc>
                  <a:txBody>
                    <a:bodyPr/>
                    <a:lstStyle/>
                    <a:p>
                      <a:pPr algn="ctr"/>
                      <a:r>
                        <a:rPr lang="sv-SE" sz="1000" dirty="0"/>
                        <a:t>10</a:t>
                      </a:r>
                    </a:p>
                  </a:txBody>
                  <a:tcPr anchor="ctr"/>
                </a:tc>
                <a:extLst>
                  <a:ext uri="{0D108BD9-81ED-4DB2-BD59-A6C34878D82A}">
                    <a16:rowId xmlns:a16="http://schemas.microsoft.com/office/drawing/2014/main" val="3505756932"/>
                  </a:ext>
                </a:extLst>
              </a:tr>
              <a:tr h="341949">
                <a:tc>
                  <a:txBody>
                    <a:bodyPr/>
                    <a:lstStyle/>
                    <a:p>
                      <a:pPr algn="l"/>
                      <a:r>
                        <a:rPr lang="sv-SE" sz="1000"/>
                        <a:t>400.001-500.000 SEK</a:t>
                      </a:r>
                    </a:p>
                  </a:txBody>
                  <a:tcPr anchor="ctr"/>
                </a:tc>
                <a:tc>
                  <a:txBody>
                    <a:bodyPr/>
                    <a:lstStyle/>
                    <a:p>
                      <a:pPr algn="ctr" fontAlgn="t"/>
                      <a:r>
                        <a:rPr lang="sv-SE" sz="1000" b="0" i="0" u="none" strike="noStrike" dirty="0">
                          <a:solidFill>
                            <a:schemeClr val="tx1"/>
                          </a:solidFill>
                          <a:effectLst/>
                          <a:latin typeface="+mn-lt"/>
                        </a:rPr>
                        <a:t>96</a:t>
                      </a:r>
                    </a:p>
                  </a:txBody>
                  <a:tcPr marL="9525" marR="9525" marT="9525" marB="0" anchor="ctr"/>
                </a:tc>
                <a:tc>
                  <a:txBody>
                    <a:bodyPr/>
                    <a:lstStyle/>
                    <a:p>
                      <a:pPr algn="ctr"/>
                      <a:r>
                        <a:rPr lang="sv-SE" sz="1000" dirty="0"/>
                        <a:t>9</a:t>
                      </a:r>
                    </a:p>
                  </a:txBody>
                  <a:tcPr anchor="ctr"/>
                </a:tc>
                <a:extLst>
                  <a:ext uri="{0D108BD9-81ED-4DB2-BD59-A6C34878D82A}">
                    <a16:rowId xmlns:a16="http://schemas.microsoft.com/office/drawing/2014/main" val="2655324259"/>
                  </a:ext>
                </a:extLst>
              </a:tr>
              <a:tr h="341949">
                <a:tc>
                  <a:txBody>
                    <a:bodyPr/>
                    <a:lstStyle/>
                    <a:p>
                      <a:pPr algn="l"/>
                      <a:r>
                        <a:rPr lang="sv-SE" sz="1000" b="0"/>
                        <a:t>500.001-600.000 SEK</a:t>
                      </a:r>
                    </a:p>
                  </a:txBody>
                  <a:tcPr anchor="ctr"/>
                </a:tc>
                <a:tc>
                  <a:txBody>
                    <a:bodyPr/>
                    <a:lstStyle/>
                    <a:p>
                      <a:pPr algn="ctr" fontAlgn="t"/>
                      <a:r>
                        <a:rPr lang="sv-SE" sz="1000" b="0" i="0" u="none" strike="noStrike" dirty="0">
                          <a:solidFill>
                            <a:schemeClr val="tx1"/>
                          </a:solidFill>
                          <a:effectLst/>
                          <a:latin typeface="+mn-lt"/>
                        </a:rPr>
                        <a:t>81</a:t>
                      </a:r>
                    </a:p>
                  </a:txBody>
                  <a:tcPr marL="9525" marR="9525" marT="9525" marB="0" anchor="ctr"/>
                </a:tc>
                <a:tc>
                  <a:txBody>
                    <a:bodyPr/>
                    <a:lstStyle/>
                    <a:p>
                      <a:pPr algn="ctr"/>
                      <a:r>
                        <a:rPr lang="sv-SE" sz="1000" b="0" dirty="0"/>
                        <a:t>8</a:t>
                      </a:r>
                    </a:p>
                  </a:txBody>
                  <a:tcPr anchor="ctr"/>
                </a:tc>
                <a:extLst>
                  <a:ext uri="{0D108BD9-81ED-4DB2-BD59-A6C34878D82A}">
                    <a16:rowId xmlns:a16="http://schemas.microsoft.com/office/drawing/2014/main" val="4283756692"/>
                  </a:ext>
                </a:extLst>
              </a:tr>
              <a:tr h="341949">
                <a:tc>
                  <a:txBody>
                    <a:bodyPr/>
                    <a:lstStyle/>
                    <a:p>
                      <a:pPr algn="l"/>
                      <a:r>
                        <a:rPr lang="sv-SE" sz="1000" b="0"/>
                        <a:t>600.001-700.000 SEK</a:t>
                      </a:r>
                    </a:p>
                  </a:txBody>
                  <a:tcPr anchor="ctr"/>
                </a:tc>
                <a:tc>
                  <a:txBody>
                    <a:bodyPr/>
                    <a:lstStyle/>
                    <a:p>
                      <a:pPr algn="ctr" fontAlgn="t"/>
                      <a:r>
                        <a:rPr lang="sv-SE" sz="1000" b="0" i="0" u="none" strike="noStrike" dirty="0">
                          <a:solidFill>
                            <a:schemeClr val="tx1"/>
                          </a:solidFill>
                          <a:effectLst/>
                          <a:latin typeface="+mn-lt"/>
                        </a:rPr>
                        <a:t>75</a:t>
                      </a:r>
                    </a:p>
                  </a:txBody>
                  <a:tcPr marL="9525" marR="9525" marT="9525" marB="0" anchor="ctr"/>
                </a:tc>
                <a:tc>
                  <a:txBody>
                    <a:bodyPr/>
                    <a:lstStyle/>
                    <a:p>
                      <a:pPr algn="ctr"/>
                      <a:r>
                        <a:rPr lang="sv-SE" sz="1000" b="0"/>
                        <a:t>7</a:t>
                      </a:r>
                    </a:p>
                  </a:txBody>
                  <a:tcPr anchor="ctr"/>
                </a:tc>
                <a:extLst>
                  <a:ext uri="{0D108BD9-81ED-4DB2-BD59-A6C34878D82A}">
                    <a16:rowId xmlns:a16="http://schemas.microsoft.com/office/drawing/2014/main" val="4063999557"/>
                  </a:ext>
                </a:extLst>
              </a:tr>
              <a:tr h="341949">
                <a:tc>
                  <a:txBody>
                    <a:bodyPr/>
                    <a:lstStyle/>
                    <a:p>
                      <a:pPr algn="l"/>
                      <a:r>
                        <a:rPr lang="sv-SE" sz="1000" b="0"/>
                        <a:t>700.001-800.000 SEK</a:t>
                      </a:r>
                    </a:p>
                  </a:txBody>
                  <a:tcPr anchor="ctr"/>
                </a:tc>
                <a:tc>
                  <a:txBody>
                    <a:bodyPr/>
                    <a:lstStyle/>
                    <a:p>
                      <a:pPr algn="ctr" fontAlgn="t"/>
                      <a:r>
                        <a:rPr lang="sv-SE" sz="1000" b="0" i="0" u="none" strike="noStrike" dirty="0">
                          <a:solidFill>
                            <a:schemeClr val="tx1"/>
                          </a:solidFill>
                          <a:effectLst/>
                          <a:latin typeface="+mn-lt"/>
                        </a:rPr>
                        <a:t>93</a:t>
                      </a:r>
                    </a:p>
                  </a:txBody>
                  <a:tcPr marL="9525" marR="9525" marT="9525" marB="0" anchor="ctr"/>
                </a:tc>
                <a:tc>
                  <a:txBody>
                    <a:bodyPr/>
                    <a:lstStyle/>
                    <a:p>
                      <a:pPr algn="ctr"/>
                      <a:r>
                        <a:rPr lang="sv-SE" sz="1000" b="0" dirty="0"/>
                        <a:t>9</a:t>
                      </a:r>
                    </a:p>
                  </a:txBody>
                  <a:tcPr anchor="ctr"/>
                </a:tc>
                <a:extLst>
                  <a:ext uri="{0D108BD9-81ED-4DB2-BD59-A6C34878D82A}">
                    <a16:rowId xmlns:a16="http://schemas.microsoft.com/office/drawing/2014/main" val="4267560081"/>
                  </a:ext>
                </a:extLst>
              </a:tr>
              <a:tr h="341949">
                <a:tc>
                  <a:txBody>
                    <a:bodyPr/>
                    <a:lstStyle/>
                    <a:p>
                      <a:pPr algn="l"/>
                      <a:r>
                        <a:rPr lang="sv-SE" sz="1000" b="0"/>
                        <a:t>800.001-900.000 SEK</a:t>
                      </a:r>
                    </a:p>
                  </a:txBody>
                  <a:tcPr anchor="ctr"/>
                </a:tc>
                <a:tc>
                  <a:txBody>
                    <a:bodyPr/>
                    <a:lstStyle/>
                    <a:p>
                      <a:pPr algn="ctr" fontAlgn="t"/>
                      <a:r>
                        <a:rPr lang="sv-SE" sz="1000" b="0" i="0" u="none" strike="noStrike" dirty="0">
                          <a:solidFill>
                            <a:schemeClr val="tx1"/>
                          </a:solidFill>
                          <a:effectLst/>
                          <a:latin typeface="+mn-lt"/>
                        </a:rPr>
                        <a:t>86</a:t>
                      </a:r>
                    </a:p>
                  </a:txBody>
                  <a:tcPr marL="9525" marR="9525" marT="9525" marB="0" anchor="ctr"/>
                </a:tc>
                <a:tc>
                  <a:txBody>
                    <a:bodyPr/>
                    <a:lstStyle/>
                    <a:p>
                      <a:pPr algn="ctr"/>
                      <a:r>
                        <a:rPr lang="sv-SE" sz="1000" b="0" dirty="0"/>
                        <a:t>8</a:t>
                      </a:r>
                    </a:p>
                  </a:txBody>
                  <a:tcPr anchor="ctr"/>
                </a:tc>
                <a:extLst>
                  <a:ext uri="{0D108BD9-81ED-4DB2-BD59-A6C34878D82A}">
                    <a16:rowId xmlns:a16="http://schemas.microsoft.com/office/drawing/2014/main" val="650270626"/>
                  </a:ext>
                </a:extLst>
              </a:tr>
              <a:tr h="341949">
                <a:tc>
                  <a:txBody>
                    <a:bodyPr/>
                    <a:lstStyle/>
                    <a:p>
                      <a:pPr algn="l"/>
                      <a:r>
                        <a:rPr lang="sv-SE" sz="1000" b="0"/>
                        <a:t>900.001-1.000.000 SEK</a:t>
                      </a:r>
                    </a:p>
                  </a:txBody>
                  <a:tcPr anchor="ctr"/>
                </a:tc>
                <a:tc>
                  <a:txBody>
                    <a:bodyPr/>
                    <a:lstStyle/>
                    <a:p>
                      <a:pPr algn="ctr" fontAlgn="t"/>
                      <a:r>
                        <a:rPr lang="sv-SE" sz="1000" b="0" i="0" u="none" strike="noStrike" dirty="0">
                          <a:solidFill>
                            <a:schemeClr val="tx1"/>
                          </a:solidFill>
                          <a:effectLst/>
                          <a:latin typeface="+mn-lt"/>
                        </a:rPr>
                        <a:t>61</a:t>
                      </a:r>
                    </a:p>
                  </a:txBody>
                  <a:tcPr marL="9525" marR="9525" marT="9525" marB="0" anchor="ctr"/>
                </a:tc>
                <a:tc>
                  <a:txBody>
                    <a:bodyPr/>
                    <a:lstStyle/>
                    <a:p>
                      <a:pPr algn="ctr"/>
                      <a:r>
                        <a:rPr lang="sv-SE" sz="1000" b="0" dirty="0"/>
                        <a:t>6</a:t>
                      </a:r>
                    </a:p>
                  </a:txBody>
                  <a:tcPr anchor="ctr"/>
                </a:tc>
                <a:extLst>
                  <a:ext uri="{0D108BD9-81ED-4DB2-BD59-A6C34878D82A}">
                    <a16:rowId xmlns:a16="http://schemas.microsoft.com/office/drawing/2014/main" val="921009291"/>
                  </a:ext>
                </a:extLst>
              </a:tr>
              <a:tr h="341949">
                <a:tc>
                  <a:txBody>
                    <a:bodyPr/>
                    <a:lstStyle/>
                    <a:p>
                      <a:pPr algn="l"/>
                      <a:r>
                        <a:rPr lang="sv-SE" sz="1000" b="0"/>
                        <a:t>1.000.001 SEK eller mer</a:t>
                      </a:r>
                    </a:p>
                  </a:txBody>
                  <a:tcPr anchor="ctr"/>
                </a:tc>
                <a:tc>
                  <a:txBody>
                    <a:bodyPr/>
                    <a:lstStyle/>
                    <a:p>
                      <a:pPr algn="ctr" fontAlgn="t"/>
                      <a:r>
                        <a:rPr lang="sv-SE" sz="1000" b="0" i="0" u="none" strike="noStrike" dirty="0">
                          <a:solidFill>
                            <a:schemeClr val="tx1"/>
                          </a:solidFill>
                          <a:effectLst/>
                          <a:latin typeface="+mn-lt"/>
                        </a:rPr>
                        <a:t>97</a:t>
                      </a:r>
                    </a:p>
                  </a:txBody>
                  <a:tcPr marL="9525" marR="9525" marT="9525" marB="0" anchor="ctr"/>
                </a:tc>
                <a:tc>
                  <a:txBody>
                    <a:bodyPr/>
                    <a:lstStyle/>
                    <a:p>
                      <a:pPr algn="ctr"/>
                      <a:r>
                        <a:rPr lang="sv-SE" sz="1000" b="0" dirty="0"/>
                        <a:t>9</a:t>
                      </a:r>
                    </a:p>
                  </a:txBody>
                  <a:tcPr anchor="ctr"/>
                </a:tc>
                <a:extLst>
                  <a:ext uri="{0D108BD9-81ED-4DB2-BD59-A6C34878D82A}">
                    <a16:rowId xmlns:a16="http://schemas.microsoft.com/office/drawing/2014/main" val="3220182749"/>
                  </a:ext>
                </a:extLst>
              </a:tr>
              <a:tr h="341949">
                <a:tc>
                  <a:txBody>
                    <a:bodyPr/>
                    <a:lstStyle/>
                    <a:p>
                      <a:pPr algn="l"/>
                      <a:r>
                        <a:rPr lang="sv-SE" sz="1000" b="0"/>
                        <a:t>Vill ej uppge</a:t>
                      </a:r>
                    </a:p>
                  </a:txBody>
                  <a:tcPr anchor="ctr"/>
                </a:tc>
                <a:tc>
                  <a:txBody>
                    <a:bodyPr/>
                    <a:lstStyle/>
                    <a:p>
                      <a:pPr algn="ctr" fontAlgn="t"/>
                      <a:r>
                        <a:rPr lang="sv-SE" sz="1000" b="0" i="0" u="none" strike="noStrike" dirty="0">
                          <a:solidFill>
                            <a:schemeClr val="tx1"/>
                          </a:solidFill>
                          <a:effectLst/>
                          <a:latin typeface="+mn-lt"/>
                        </a:rPr>
                        <a:t>160</a:t>
                      </a:r>
                    </a:p>
                  </a:txBody>
                  <a:tcPr marL="9525" marR="9525" marT="9525" marB="0" anchor="ctr"/>
                </a:tc>
                <a:tc>
                  <a:txBody>
                    <a:bodyPr/>
                    <a:lstStyle/>
                    <a:p>
                      <a:pPr algn="ctr"/>
                      <a:r>
                        <a:rPr lang="sv-SE" sz="1000" b="0" dirty="0"/>
                        <a:t>16</a:t>
                      </a:r>
                    </a:p>
                  </a:txBody>
                  <a:tcPr anchor="ctr"/>
                </a:tc>
                <a:extLst>
                  <a:ext uri="{0D108BD9-81ED-4DB2-BD59-A6C34878D82A}">
                    <a16:rowId xmlns:a16="http://schemas.microsoft.com/office/drawing/2014/main" val="1788481972"/>
                  </a:ext>
                </a:extLst>
              </a:tr>
              <a:tr h="341949">
                <a:tc>
                  <a:txBody>
                    <a:bodyPr/>
                    <a:lstStyle/>
                    <a:p>
                      <a:pPr algn="l"/>
                      <a:r>
                        <a:rPr lang="sv-SE" sz="1000" b="0"/>
                        <a:t>Vet ej</a:t>
                      </a:r>
                    </a:p>
                  </a:txBody>
                  <a:tcPr anchor="ctr"/>
                </a:tc>
                <a:tc>
                  <a:txBody>
                    <a:bodyPr/>
                    <a:lstStyle/>
                    <a:p>
                      <a:pPr algn="ctr" fontAlgn="t"/>
                      <a:r>
                        <a:rPr lang="sv-SE" sz="1000" b="0" i="0" u="none" strike="noStrike" dirty="0">
                          <a:solidFill>
                            <a:schemeClr val="tx1"/>
                          </a:solidFill>
                          <a:effectLst/>
                          <a:latin typeface="+mn-lt"/>
                        </a:rPr>
                        <a:t>34</a:t>
                      </a:r>
                    </a:p>
                  </a:txBody>
                  <a:tcPr marL="9525" marR="9525" marT="9525" marB="0" anchor="ctr"/>
                </a:tc>
                <a:tc>
                  <a:txBody>
                    <a:bodyPr/>
                    <a:lstStyle/>
                    <a:p>
                      <a:pPr algn="ctr"/>
                      <a:r>
                        <a:rPr lang="sv-SE" sz="1000" b="0" dirty="0"/>
                        <a:t>3</a:t>
                      </a:r>
                    </a:p>
                  </a:txBody>
                  <a:tcPr anchor="ctr"/>
                </a:tc>
                <a:extLst>
                  <a:ext uri="{0D108BD9-81ED-4DB2-BD59-A6C34878D82A}">
                    <a16:rowId xmlns:a16="http://schemas.microsoft.com/office/drawing/2014/main" val="1253377836"/>
                  </a:ext>
                </a:extLst>
              </a:tr>
              <a:tr h="341949">
                <a:tc>
                  <a:txBody>
                    <a:bodyPr/>
                    <a:lstStyle/>
                    <a:p>
                      <a:pPr algn="l"/>
                      <a:r>
                        <a:rPr lang="sv-SE" sz="1000" b="1"/>
                        <a:t>Totalt</a:t>
                      </a:r>
                    </a:p>
                  </a:txBody>
                  <a:tcPr anchor="ctr"/>
                </a:tc>
                <a:tc>
                  <a:txBody>
                    <a:bodyPr/>
                    <a:lstStyle/>
                    <a:p>
                      <a:pPr algn="ctr"/>
                      <a:r>
                        <a:rPr lang="sv-SE" sz="1000" b="1" dirty="0"/>
                        <a:t>1029</a:t>
                      </a:r>
                    </a:p>
                  </a:txBody>
                  <a:tcPr anchor="ctr"/>
                </a:tc>
                <a:tc>
                  <a:txBody>
                    <a:bodyPr/>
                    <a:lstStyle/>
                    <a:p>
                      <a:pPr algn="ctr"/>
                      <a:r>
                        <a:rPr lang="sv-SE" sz="1000" b="1" dirty="0"/>
                        <a:t>100%</a:t>
                      </a:r>
                    </a:p>
                  </a:txBody>
                  <a:tcPr anchor="ctr"/>
                </a:tc>
                <a:extLst>
                  <a:ext uri="{0D108BD9-81ED-4DB2-BD59-A6C34878D82A}">
                    <a16:rowId xmlns:a16="http://schemas.microsoft.com/office/drawing/2014/main" val="177788863"/>
                  </a:ext>
                </a:extLst>
              </a:tr>
            </a:tbl>
          </a:graphicData>
        </a:graphic>
      </p:graphicFrame>
      <p:graphicFrame>
        <p:nvGraphicFramePr>
          <p:cNvPr id="8" name="Platshållare för innehåll 5">
            <a:extLst>
              <a:ext uri="{FF2B5EF4-FFF2-40B4-BE49-F238E27FC236}">
                <a16:creationId xmlns:a16="http://schemas.microsoft.com/office/drawing/2014/main" id="{74950E89-B364-42EF-87B6-661DE8ADA10B}"/>
              </a:ext>
            </a:extLst>
          </p:cNvPr>
          <p:cNvGraphicFramePr>
            <a:graphicFrameLocks/>
          </p:cNvGraphicFramePr>
          <p:nvPr>
            <p:extLst>
              <p:ext uri="{D42A27DB-BD31-4B8C-83A1-F6EECF244321}">
                <p14:modId xmlns:p14="http://schemas.microsoft.com/office/powerpoint/2010/main" val="4231982233"/>
              </p:ext>
            </p:extLst>
          </p:nvPr>
        </p:nvGraphicFramePr>
        <p:xfrm>
          <a:off x="6312872" y="1487500"/>
          <a:ext cx="5387681" cy="3871544"/>
        </p:xfrm>
        <a:graphic>
          <a:graphicData uri="http://schemas.openxmlformats.org/drawingml/2006/table">
            <a:tbl>
              <a:tblPr firstRow="1" bandRow="1">
                <a:tableStyleId>{5C22544A-7EE6-4342-B048-85BDC9FD1C3A}</a:tableStyleId>
              </a:tblPr>
              <a:tblGrid>
                <a:gridCol w="1910130">
                  <a:extLst>
                    <a:ext uri="{9D8B030D-6E8A-4147-A177-3AD203B41FA5}">
                      <a16:colId xmlns:a16="http://schemas.microsoft.com/office/drawing/2014/main" val="20000"/>
                    </a:ext>
                  </a:extLst>
                </a:gridCol>
                <a:gridCol w="1917262">
                  <a:extLst>
                    <a:ext uri="{9D8B030D-6E8A-4147-A177-3AD203B41FA5}">
                      <a16:colId xmlns:a16="http://schemas.microsoft.com/office/drawing/2014/main" val="3470622934"/>
                    </a:ext>
                  </a:extLst>
                </a:gridCol>
                <a:gridCol w="1560289">
                  <a:extLst>
                    <a:ext uri="{9D8B030D-6E8A-4147-A177-3AD203B41FA5}">
                      <a16:colId xmlns:a16="http://schemas.microsoft.com/office/drawing/2014/main" val="20001"/>
                    </a:ext>
                  </a:extLst>
                </a:gridCol>
              </a:tblGrid>
              <a:tr h="415544">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l"/>
                      <a:r>
                        <a:rPr lang="sv-SE" sz="1000" b="1" kern="1200">
                          <a:solidFill>
                            <a:schemeClr val="bg1"/>
                          </a:solidFill>
                          <a:effectLst/>
                          <a:latin typeface="+mn-lt"/>
                        </a:rPr>
                        <a:t>Sammanlagd inkomst (personlig)</a:t>
                      </a:r>
                      <a:endParaRPr lang="sv-SE" sz="1000" b="1" i="0" kern="1200">
                        <a:solidFill>
                          <a:schemeClr val="bg1"/>
                        </a:solidFill>
                        <a:effectLst/>
                        <a:latin typeface="+mn-lt"/>
                        <a:ea typeface="Open Sans" panose="020B0606030504020204" pitchFamily="34" charset="0"/>
                        <a:cs typeface="Open Sans" panose="020B0606030504020204" pitchFamily="34" charset="0"/>
                      </a:endParaRPr>
                    </a:p>
                  </a:txBody>
                  <a:tcPr anchor="ctr"/>
                </a:tc>
                <a:tc>
                  <a:txBody>
                    <a:bodyPr/>
                    <a:lstStyle/>
                    <a:p>
                      <a:pPr algn="ctr"/>
                      <a:r>
                        <a:rPr lang="sv-SE" sz="1000" b="1" kern="1200">
                          <a:solidFill>
                            <a:schemeClr val="bg1"/>
                          </a:solidFill>
                          <a:effectLst/>
                          <a:latin typeface="+mn-lt"/>
                        </a:rPr>
                        <a:t>Antal</a:t>
                      </a:r>
                      <a:endParaRPr lang="sv-SE" sz="1000" b="1" i="0" kern="1200">
                        <a:solidFill>
                          <a:schemeClr val="bg1"/>
                        </a:solidFill>
                        <a:effectLst/>
                        <a:latin typeface="+mn-lt"/>
                        <a:ea typeface="Open Sans" panose="020B0606030504020204" pitchFamily="34" charset="0"/>
                        <a:cs typeface="Open Sans" panose="020B0606030504020204" pitchFamily="34" charset="0"/>
                      </a:endParaRPr>
                    </a:p>
                  </a:txBody>
                  <a:tcPr anchor="ct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r>
                        <a:rPr lang="sv-SE" sz="1000" b="1" kern="1200">
                          <a:solidFill>
                            <a:schemeClr val="bg1"/>
                          </a:solidFill>
                          <a:effectLst/>
                          <a:latin typeface="+mn-lt"/>
                        </a:rPr>
                        <a:t>Procent</a:t>
                      </a:r>
                      <a:endParaRPr lang="sv-SE" sz="1000" b="1" i="0" kern="1200">
                        <a:solidFill>
                          <a:schemeClr val="bg1"/>
                        </a:solidFill>
                        <a:effectLst/>
                        <a:latin typeface="+mn-lt"/>
                        <a:ea typeface="Open Sans" panose="020B0606030504020204" pitchFamily="34" charset="0"/>
                        <a:cs typeface="Open Sans" panose="020B0606030504020204" pitchFamily="34" charset="0"/>
                      </a:endParaRPr>
                    </a:p>
                  </a:txBody>
                  <a:tcPr anchor="ctr"/>
                </a:tc>
                <a:extLst>
                  <a:ext uri="{0D108BD9-81ED-4DB2-BD59-A6C34878D82A}">
                    <a16:rowId xmlns:a16="http://schemas.microsoft.com/office/drawing/2014/main" val="10000"/>
                  </a:ext>
                </a:extLst>
              </a:tr>
              <a:tr h="288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1000" b="0">
                          <a:latin typeface="+mn-lt"/>
                        </a:rPr>
                        <a:t>O-100.000 SEK</a:t>
                      </a:r>
                    </a:p>
                  </a:txBody>
                  <a:tcPr anchor="ctr"/>
                </a:tc>
                <a:tc>
                  <a:txBody>
                    <a:bodyPr/>
                    <a:lstStyle/>
                    <a:p>
                      <a:pPr algn="ctr"/>
                      <a:r>
                        <a:rPr lang="sv-SE" sz="1000" b="0" i="0" kern="1200" dirty="0">
                          <a:solidFill>
                            <a:schemeClr val="tx1">
                              <a:lumMod val="75000"/>
                            </a:schemeClr>
                          </a:solidFill>
                          <a:effectLst/>
                          <a:latin typeface="+mn-lt"/>
                          <a:ea typeface="Open Sans" panose="020B0606030504020204" pitchFamily="34" charset="0"/>
                          <a:cs typeface="Open Sans" panose="020B0606030504020204" pitchFamily="34" charset="0"/>
                        </a:rPr>
                        <a:t>45</a:t>
                      </a:r>
                    </a:p>
                  </a:txBody>
                  <a:tcPr anchor="ct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sv-SE" sz="1000" b="0" i="0" kern="1200" dirty="0">
                          <a:solidFill>
                            <a:schemeClr val="tx1">
                              <a:lumMod val="75000"/>
                            </a:schemeClr>
                          </a:solidFill>
                          <a:effectLst/>
                          <a:latin typeface="+mn-lt"/>
                          <a:ea typeface="Open Sans" panose="020B0606030504020204" pitchFamily="34" charset="0"/>
                          <a:cs typeface="Open Sans" panose="020B0606030504020204" pitchFamily="34" charset="0"/>
                        </a:rPr>
                        <a:t>4</a:t>
                      </a:r>
                    </a:p>
                  </a:txBody>
                  <a:tcPr anchor="ctr"/>
                </a:tc>
                <a:extLst>
                  <a:ext uri="{0D108BD9-81ED-4DB2-BD59-A6C34878D82A}">
                    <a16:rowId xmlns:a16="http://schemas.microsoft.com/office/drawing/2014/main" val="10001"/>
                  </a:ext>
                </a:extLst>
              </a:tr>
              <a:tr h="288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1000" b="0">
                          <a:latin typeface="+mn-lt"/>
                        </a:rPr>
                        <a:t>100.001-200.000 SEK</a:t>
                      </a:r>
                    </a:p>
                  </a:txBody>
                  <a:tcPr anchor="ctr"/>
                </a:tc>
                <a:tc>
                  <a:txBody>
                    <a:bodyPr/>
                    <a:lstStyle/>
                    <a:p>
                      <a:pPr algn="ctr"/>
                      <a:r>
                        <a:rPr lang="sv-SE" sz="1000" b="0" i="0" kern="1200" dirty="0">
                          <a:solidFill>
                            <a:schemeClr val="tx1">
                              <a:lumMod val="75000"/>
                            </a:schemeClr>
                          </a:solidFill>
                          <a:effectLst/>
                          <a:latin typeface="+mn-lt"/>
                          <a:ea typeface="Open Sans" panose="020B0606030504020204" pitchFamily="34" charset="0"/>
                          <a:cs typeface="Open Sans" panose="020B0606030504020204" pitchFamily="34" charset="0"/>
                        </a:rPr>
                        <a:t>81</a:t>
                      </a:r>
                    </a:p>
                  </a:txBody>
                  <a:tcPr anchor="ct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8</a:t>
                      </a:r>
                    </a:p>
                  </a:txBody>
                  <a:tcPr anchor="ctr"/>
                </a:tc>
                <a:extLst>
                  <a:ext uri="{0D108BD9-81ED-4DB2-BD59-A6C34878D82A}">
                    <a16:rowId xmlns:a16="http://schemas.microsoft.com/office/drawing/2014/main" val="10002"/>
                  </a:ext>
                </a:extLst>
              </a:tr>
              <a:tr h="288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1000" b="0">
                          <a:latin typeface="+mn-lt"/>
                        </a:rPr>
                        <a:t>200.001-300.000 SEK</a:t>
                      </a:r>
                    </a:p>
                  </a:txBody>
                  <a:tcPr anchor="ctr"/>
                </a:tc>
                <a:tc>
                  <a:txBody>
                    <a:bodyPr/>
                    <a:lstStyle/>
                    <a:p>
                      <a:pPr algn="ctr"/>
                      <a:r>
                        <a:rPr lang="sv-SE" sz="1000" b="0" i="0" kern="1200" dirty="0">
                          <a:solidFill>
                            <a:schemeClr val="tx1">
                              <a:lumMod val="75000"/>
                            </a:schemeClr>
                          </a:solidFill>
                          <a:effectLst/>
                          <a:latin typeface="+mn-lt"/>
                          <a:ea typeface="Open Sans" panose="020B0606030504020204" pitchFamily="34" charset="0"/>
                          <a:cs typeface="Open Sans" panose="020B0606030504020204" pitchFamily="34" charset="0"/>
                        </a:rPr>
                        <a:t>131</a:t>
                      </a:r>
                    </a:p>
                  </a:txBody>
                  <a:tcPr anchor="ct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13</a:t>
                      </a:r>
                    </a:p>
                  </a:txBody>
                  <a:tcPr anchor="ctr"/>
                </a:tc>
                <a:extLst>
                  <a:ext uri="{0D108BD9-81ED-4DB2-BD59-A6C34878D82A}">
                    <a16:rowId xmlns:a16="http://schemas.microsoft.com/office/drawing/2014/main" val="10003"/>
                  </a:ext>
                </a:extLst>
              </a:tr>
              <a:tr h="288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1000" b="0">
                          <a:latin typeface="+mn-lt"/>
                        </a:rPr>
                        <a:t>300.001-400.000 SEK</a:t>
                      </a:r>
                    </a:p>
                  </a:txBody>
                  <a:tcPr anchor="ctr"/>
                </a:tc>
                <a:tc>
                  <a:txBody>
                    <a:bodyPr/>
                    <a:lstStyle/>
                    <a:p>
                      <a:pPr algn="ctr"/>
                      <a:r>
                        <a:rPr lang="sv-SE" sz="1000" b="0" i="0" kern="1200" dirty="0">
                          <a:solidFill>
                            <a:schemeClr val="tx1">
                              <a:lumMod val="75000"/>
                            </a:schemeClr>
                          </a:solidFill>
                          <a:effectLst/>
                          <a:latin typeface="+mn-lt"/>
                          <a:ea typeface="Open Sans" panose="020B0606030504020204" pitchFamily="34" charset="0"/>
                          <a:cs typeface="Open Sans" panose="020B0606030504020204" pitchFamily="34" charset="0"/>
                        </a:rPr>
                        <a:t>209</a:t>
                      </a:r>
                    </a:p>
                  </a:txBody>
                  <a:tcPr anchor="ct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20</a:t>
                      </a:r>
                    </a:p>
                  </a:txBody>
                  <a:tcPr anchor="ctr"/>
                </a:tc>
                <a:extLst>
                  <a:ext uri="{0D108BD9-81ED-4DB2-BD59-A6C34878D82A}">
                    <a16:rowId xmlns:a16="http://schemas.microsoft.com/office/drawing/2014/main" val="10004"/>
                  </a:ext>
                </a:extLst>
              </a:tr>
              <a:tr h="288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1000" b="0">
                          <a:latin typeface="+mn-lt"/>
                        </a:rPr>
                        <a:t>400.001-500.000 SEK</a:t>
                      </a:r>
                    </a:p>
                  </a:txBody>
                  <a:tcPr anchor="ctr"/>
                </a:tc>
                <a:tc>
                  <a:txBody>
                    <a:bodyPr/>
                    <a:lstStyle/>
                    <a:p>
                      <a:pPr algn="ctr"/>
                      <a:r>
                        <a:rPr lang="sv-SE" sz="1000" b="0" i="0" kern="1200" dirty="0">
                          <a:solidFill>
                            <a:schemeClr val="tx1">
                              <a:lumMod val="75000"/>
                            </a:schemeClr>
                          </a:solidFill>
                          <a:effectLst/>
                          <a:latin typeface="+mn-lt"/>
                          <a:ea typeface="Open Sans" panose="020B0606030504020204" pitchFamily="34" charset="0"/>
                          <a:cs typeface="Open Sans" panose="020B0606030504020204" pitchFamily="34" charset="0"/>
                        </a:rPr>
                        <a:t>172</a:t>
                      </a:r>
                    </a:p>
                  </a:txBody>
                  <a:tcPr anchor="ctr"/>
                </a:tc>
                <a:tc>
                  <a:txBody>
                    <a:body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17</a:t>
                      </a:r>
                    </a:p>
                  </a:txBody>
                  <a:tcPr anchor="ctr"/>
                </a:tc>
                <a:extLst>
                  <a:ext uri="{0D108BD9-81ED-4DB2-BD59-A6C34878D82A}">
                    <a16:rowId xmlns:a16="http://schemas.microsoft.com/office/drawing/2014/main" val="3160937557"/>
                  </a:ext>
                </a:extLst>
              </a:tr>
              <a:tr h="28800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1000" b="0">
                          <a:latin typeface="+mn-lt"/>
                        </a:rPr>
                        <a:t>500.001-600.000 SEK</a:t>
                      </a:r>
                    </a:p>
                  </a:txBody>
                  <a:tcPr anchor="ctr"/>
                </a:tc>
                <a:tc>
                  <a:txBody>
                    <a:bodyPr/>
                    <a:lstStyle/>
                    <a:p>
                      <a:pPr algn="ctr"/>
                      <a:r>
                        <a:rPr lang="sv-SE" sz="1000" b="0" i="0" kern="1200" dirty="0">
                          <a:solidFill>
                            <a:schemeClr val="tx1">
                              <a:lumMod val="75000"/>
                            </a:schemeClr>
                          </a:solidFill>
                          <a:effectLst/>
                          <a:latin typeface="+mn-lt"/>
                          <a:ea typeface="Open Sans" panose="020B0606030504020204" pitchFamily="34" charset="0"/>
                          <a:cs typeface="Open Sans" panose="020B0606030504020204" pitchFamily="34" charset="0"/>
                        </a:rPr>
                        <a:t>111</a:t>
                      </a:r>
                    </a:p>
                  </a:txBody>
                  <a:tcPr anchor="ct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11</a:t>
                      </a:r>
                    </a:p>
                  </a:txBody>
                  <a:tcPr anchor="ctr"/>
                </a:tc>
                <a:extLst>
                  <a:ext uri="{0D108BD9-81ED-4DB2-BD59-A6C34878D82A}">
                    <a16:rowId xmlns:a16="http://schemas.microsoft.com/office/drawing/2014/main" val="10005"/>
                  </a:ext>
                </a:extLst>
              </a:tr>
              <a:tr h="288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1000" b="0">
                          <a:latin typeface="+mn-lt"/>
                        </a:rPr>
                        <a:t>600.001-700.000 SEK</a:t>
                      </a:r>
                    </a:p>
                  </a:txBody>
                  <a:tcPr anchor="ctr"/>
                </a:tc>
                <a:tc>
                  <a:txBody>
                    <a:bodyPr/>
                    <a:lstStyle/>
                    <a:p>
                      <a:pPr algn="ctr"/>
                      <a:r>
                        <a:rPr lang="sv-SE" sz="1000" b="0" i="0" kern="1200" dirty="0">
                          <a:solidFill>
                            <a:schemeClr val="tx1">
                              <a:lumMod val="75000"/>
                            </a:schemeClr>
                          </a:solidFill>
                          <a:effectLst/>
                          <a:latin typeface="+mn-lt"/>
                          <a:ea typeface="Open Sans" panose="020B0606030504020204" pitchFamily="34" charset="0"/>
                          <a:cs typeface="Open Sans" panose="020B0606030504020204" pitchFamily="34" charset="0"/>
                        </a:rPr>
                        <a:t>57</a:t>
                      </a:r>
                    </a:p>
                  </a:txBody>
                  <a:tcPr anchor="ctr"/>
                </a:tc>
                <a:tc>
                  <a:txBody>
                    <a:bodyPr/>
                    <a:lstStyle/>
                    <a:p>
                      <a:pPr algn="ctr"/>
                      <a:r>
                        <a:rPr lang="sv-SE" sz="1000" b="0" i="0" kern="1200" dirty="0">
                          <a:solidFill>
                            <a:schemeClr val="tx1">
                              <a:lumMod val="75000"/>
                            </a:schemeClr>
                          </a:solidFill>
                          <a:effectLst/>
                          <a:latin typeface="+mn-lt"/>
                          <a:ea typeface="Open Sans" panose="020B0606030504020204" pitchFamily="34" charset="0"/>
                          <a:cs typeface="Open Sans" panose="020B0606030504020204" pitchFamily="34" charset="0"/>
                        </a:rPr>
                        <a:t>6</a:t>
                      </a:r>
                    </a:p>
                  </a:txBody>
                  <a:tcPr anchor="ctr"/>
                </a:tc>
                <a:extLst>
                  <a:ext uri="{0D108BD9-81ED-4DB2-BD59-A6C34878D82A}">
                    <a16:rowId xmlns:a16="http://schemas.microsoft.com/office/drawing/2014/main" val="1627219032"/>
                  </a:ext>
                </a:extLst>
              </a:tr>
              <a:tr h="288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1000" b="0">
                          <a:latin typeface="+mn-lt"/>
                        </a:rPr>
                        <a:t>700.001-800.000 SEK</a:t>
                      </a:r>
                    </a:p>
                  </a:txBody>
                  <a:tcPr anchor="ctr"/>
                </a:tc>
                <a:tc>
                  <a:txBody>
                    <a:bodyPr/>
                    <a:lstStyle/>
                    <a:p>
                      <a:pPr algn="ctr"/>
                      <a:r>
                        <a:rPr lang="sv-SE" sz="1000" b="0" i="0" kern="1200" dirty="0">
                          <a:solidFill>
                            <a:schemeClr val="tx1">
                              <a:lumMod val="75000"/>
                            </a:schemeClr>
                          </a:solidFill>
                          <a:effectLst/>
                          <a:latin typeface="+mn-lt"/>
                          <a:ea typeface="Open Sans" panose="020B0606030504020204" pitchFamily="34" charset="0"/>
                          <a:cs typeface="Open Sans" panose="020B0606030504020204" pitchFamily="34" charset="0"/>
                        </a:rPr>
                        <a:t>22</a:t>
                      </a:r>
                    </a:p>
                  </a:txBody>
                  <a:tcPr anchor="ctr"/>
                </a:tc>
                <a:tc>
                  <a:txBody>
                    <a:body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2</a:t>
                      </a:r>
                    </a:p>
                  </a:txBody>
                  <a:tcPr anchor="ctr"/>
                </a:tc>
                <a:extLst>
                  <a:ext uri="{0D108BD9-81ED-4DB2-BD59-A6C34878D82A}">
                    <a16:rowId xmlns:a16="http://schemas.microsoft.com/office/drawing/2014/main" val="2657734135"/>
                  </a:ext>
                </a:extLst>
              </a:tr>
              <a:tr h="288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1000" b="0">
                          <a:latin typeface="+mn-lt"/>
                        </a:rPr>
                        <a:t>800.001 SEK eller mer</a:t>
                      </a:r>
                    </a:p>
                  </a:txBody>
                  <a:tcPr anchor="ctr"/>
                </a:tc>
                <a:tc>
                  <a:txBody>
                    <a:bodyPr/>
                    <a:lstStyle/>
                    <a:p>
                      <a:pPr algn="ctr"/>
                      <a:r>
                        <a:rPr lang="sv-SE" sz="1000" b="0" i="0" kern="1200" dirty="0">
                          <a:solidFill>
                            <a:schemeClr val="tx1">
                              <a:lumMod val="75000"/>
                            </a:schemeClr>
                          </a:solidFill>
                          <a:effectLst/>
                          <a:latin typeface="+mn-lt"/>
                          <a:ea typeface="Open Sans" panose="020B0606030504020204" pitchFamily="34" charset="0"/>
                          <a:cs typeface="Open Sans" panose="020B0606030504020204" pitchFamily="34" charset="0"/>
                        </a:rPr>
                        <a:t>28</a:t>
                      </a:r>
                    </a:p>
                  </a:txBody>
                  <a:tcPr anchor="ctr"/>
                </a:tc>
                <a:tc>
                  <a:txBody>
                    <a:body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3</a:t>
                      </a:r>
                    </a:p>
                  </a:txBody>
                  <a:tcPr anchor="ctr"/>
                </a:tc>
                <a:extLst>
                  <a:ext uri="{0D108BD9-81ED-4DB2-BD59-A6C34878D82A}">
                    <a16:rowId xmlns:a16="http://schemas.microsoft.com/office/drawing/2014/main" val="4255596347"/>
                  </a:ext>
                </a:extLst>
              </a:tr>
              <a:tr h="288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1000" b="0">
                          <a:latin typeface="+mn-lt"/>
                        </a:rPr>
                        <a:t>Vill ej uppge</a:t>
                      </a:r>
                    </a:p>
                  </a:txBody>
                  <a:tcPr anchor="ctr"/>
                </a:tc>
                <a:tc>
                  <a:txBody>
                    <a:bodyPr/>
                    <a:lstStyle/>
                    <a:p>
                      <a:pPr algn="ctr"/>
                      <a:r>
                        <a:rPr lang="sv-SE" sz="1000" b="0" i="0" kern="1200" dirty="0">
                          <a:solidFill>
                            <a:schemeClr val="tx1">
                              <a:lumMod val="75000"/>
                            </a:schemeClr>
                          </a:solidFill>
                          <a:effectLst/>
                          <a:latin typeface="+mn-lt"/>
                          <a:ea typeface="Open Sans" panose="020B0606030504020204" pitchFamily="34" charset="0"/>
                          <a:cs typeface="Open Sans" panose="020B0606030504020204" pitchFamily="34" charset="0"/>
                        </a:rPr>
                        <a:t>154</a:t>
                      </a:r>
                    </a:p>
                  </a:txBody>
                  <a:tcPr anchor="ctr"/>
                </a:tc>
                <a:tc>
                  <a:txBody>
                    <a:body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15</a:t>
                      </a:r>
                    </a:p>
                  </a:txBody>
                  <a:tcPr anchor="ctr"/>
                </a:tc>
                <a:extLst>
                  <a:ext uri="{0D108BD9-81ED-4DB2-BD59-A6C34878D82A}">
                    <a16:rowId xmlns:a16="http://schemas.microsoft.com/office/drawing/2014/main" val="2277959337"/>
                  </a:ext>
                </a:extLst>
              </a:tr>
              <a:tr h="288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1000" b="0">
                          <a:latin typeface="+mn-lt"/>
                        </a:rPr>
                        <a:t>Vet ej</a:t>
                      </a:r>
                    </a:p>
                  </a:txBody>
                  <a:tcPr anchor="ctr"/>
                </a:tc>
                <a:tc>
                  <a:txBody>
                    <a:bodyPr/>
                    <a:lstStyle/>
                    <a:p>
                      <a:pPr algn="ctr"/>
                      <a:r>
                        <a:rPr lang="sv-SE" sz="1000" b="0" i="0" kern="1200" dirty="0">
                          <a:solidFill>
                            <a:schemeClr val="tx1">
                              <a:lumMod val="75000"/>
                            </a:schemeClr>
                          </a:solidFill>
                          <a:effectLst/>
                          <a:latin typeface="+mn-lt"/>
                          <a:ea typeface="Open Sans" panose="020B0606030504020204" pitchFamily="34" charset="0"/>
                          <a:cs typeface="Open Sans" panose="020B0606030504020204" pitchFamily="34" charset="0"/>
                        </a:rPr>
                        <a:t>28</a:t>
                      </a:r>
                    </a:p>
                  </a:txBody>
                  <a:tcPr anchor="ctr"/>
                </a:tc>
                <a:tc>
                  <a:txBody>
                    <a:bodyPr/>
                    <a:lstStyle/>
                    <a:p>
                      <a:pPr algn="ctr"/>
                      <a:r>
                        <a:rPr lang="sv-SE" sz="1000" b="0" i="0" kern="1200">
                          <a:solidFill>
                            <a:schemeClr val="tx1">
                              <a:lumMod val="75000"/>
                            </a:schemeClr>
                          </a:solidFill>
                          <a:effectLst/>
                          <a:latin typeface="+mn-lt"/>
                          <a:ea typeface="Open Sans" panose="020B0606030504020204" pitchFamily="34" charset="0"/>
                          <a:cs typeface="Open Sans" panose="020B0606030504020204" pitchFamily="34" charset="0"/>
                        </a:rPr>
                        <a:t>3</a:t>
                      </a:r>
                    </a:p>
                  </a:txBody>
                  <a:tcPr anchor="ctr"/>
                </a:tc>
                <a:extLst>
                  <a:ext uri="{0D108BD9-81ED-4DB2-BD59-A6C34878D82A}">
                    <a16:rowId xmlns:a16="http://schemas.microsoft.com/office/drawing/2014/main" val="2413732422"/>
                  </a:ext>
                </a:extLst>
              </a:tr>
              <a:tr h="288000">
                <a:tc>
                  <a:txBody>
                    <a:bodyPr/>
                    <a:lstStyle/>
                    <a:p>
                      <a:pPr algn="l"/>
                      <a:r>
                        <a:rPr lang="sv-SE" sz="1000" b="1" kern="1200">
                          <a:solidFill>
                            <a:schemeClr val="tx1">
                              <a:lumMod val="75000"/>
                            </a:schemeClr>
                          </a:solidFill>
                          <a:effectLst/>
                          <a:latin typeface="+mn-lt"/>
                        </a:rPr>
                        <a:t>Totalt</a:t>
                      </a:r>
                      <a:endParaRPr lang="sv-SE" sz="1000" b="1" i="0" kern="1200">
                        <a:solidFill>
                          <a:schemeClr val="tx1">
                            <a:lumMod val="75000"/>
                          </a:schemeClr>
                        </a:solidFill>
                        <a:effectLst/>
                        <a:latin typeface="+mn-lt"/>
                        <a:ea typeface="Open Sans" panose="020B0606030504020204" pitchFamily="34" charset="0"/>
                        <a:cs typeface="Open Sans" panose="020B0606030504020204" pitchFamily="34" charset="0"/>
                      </a:endParaRPr>
                    </a:p>
                  </a:txBody>
                  <a:tcPr anchor="ctr"/>
                </a:tc>
                <a:tc>
                  <a:txBody>
                    <a:bodyPr/>
                    <a:lstStyle/>
                    <a:p>
                      <a:pPr algn="ctr"/>
                      <a:r>
                        <a:rPr lang="sv-SE" sz="1000" b="1" i="0" kern="1200" dirty="0">
                          <a:solidFill>
                            <a:schemeClr val="tx1">
                              <a:lumMod val="75000"/>
                            </a:schemeClr>
                          </a:solidFill>
                          <a:effectLst/>
                          <a:latin typeface="+mn-lt"/>
                          <a:ea typeface="Open Sans" panose="020B0606030504020204" pitchFamily="34" charset="0"/>
                          <a:cs typeface="Open Sans" panose="020B0606030504020204" pitchFamily="34" charset="0"/>
                        </a:rPr>
                        <a:t>1038</a:t>
                      </a:r>
                    </a:p>
                  </a:txBody>
                  <a:tcPr anchor="ctr"/>
                </a:tc>
                <a:tc>
                  <a:txBody>
                    <a:bodyPr/>
                    <a:lstStyle/>
                    <a:p>
                      <a:pPr algn="ctr"/>
                      <a:r>
                        <a:rPr lang="sv-SE" sz="1000" b="1" kern="1200" dirty="0">
                          <a:solidFill>
                            <a:schemeClr val="tx1">
                              <a:lumMod val="75000"/>
                            </a:schemeClr>
                          </a:solidFill>
                          <a:effectLst/>
                          <a:latin typeface="+mn-lt"/>
                        </a:rPr>
                        <a:t>100%</a:t>
                      </a:r>
                      <a:endParaRPr lang="sv-SE" sz="1000" b="1" i="0" kern="1200" dirty="0">
                        <a:solidFill>
                          <a:schemeClr val="tx1">
                            <a:lumMod val="75000"/>
                          </a:schemeClr>
                        </a:solidFill>
                        <a:effectLst/>
                        <a:latin typeface="+mn-lt"/>
                        <a:ea typeface="Open Sans" panose="020B0606030504020204" pitchFamily="34" charset="0"/>
                        <a:cs typeface="Open Sans" panose="020B0606030504020204" pitchFamily="34" charset="0"/>
                      </a:endParaRPr>
                    </a:p>
                  </a:txBody>
                  <a:tcPr anchor="ctr"/>
                </a:tc>
                <a:extLst>
                  <a:ext uri="{0D108BD9-81ED-4DB2-BD59-A6C34878D82A}">
                    <a16:rowId xmlns:a16="http://schemas.microsoft.com/office/drawing/2014/main" val="4142407153"/>
                  </a:ext>
                </a:extLst>
              </a:tr>
            </a:tbl>
          </a:graphicData>
        </a:graphic>
      </p:graphicFrame>
    </p:spTree>
    <p:extLst>
      <p:ext uri="{BB962C8B-B14F-4D97-AF65-F5344CB8AC3E}">
        <p14:creationId xmlns:p14="http://schemas.microsoft.com/office/powerpoint/2010/main" val="233296195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435E6FBA-02AE-BDB4-5D18-5BFB56BB6D20}"/>
              </a:ext>
            </a:extLst>
          </p:cNvPr>
          <p:cNvSpPr>
            <a:spLocks noGrp="1"/>
          </p:cNvSpPr>
          <p:nvPr>
            <p:ph type="title"/>
          </p:nvPr>
        </p:nvSpPr>
        <p:spPr/>
        <p:txBody>
          <a:bodyPr/>
          <a:lstStyle/>
          <a:p>
            <a:r>
              <a:rPr lang="sv-SE"/>
              <a:t>Kontaktuppgifter</a:t>
            </a:r>
          </a:p>
        </p:txBody>
      </p:sp>
      <p:sp>
        <p:nvSpPr>
          <p:cNvPr id="3" name="Platshållare för text 2">
            <a:extLst>
              <a:ext uri="{FF2B5EF4-FFF2-40B4-BE49-F238E27FC236}">
                <a16:creationId xmlns:a16="http://schemas.microsoft.com/office/drawing/2014/main" id="{17C9120E-7567-0074-ACFC-4ED657376035}"/>
              </a:ext>
            </a:extLst>
          </p:cNvPr>
          <p:cNvSpPr>
            <a:spLocks noGrp="1"/>
          </p:cNvSpPr>
          <p:nvPr>
            <p:ph type="body" sz="quarter" idx="15"/>
          </p:nvPr>
        </p:nvSpPr>
        <p:spPr/>
        <p:txBody>
          <a:bodyPr/>
          <a:lstStyle/>
          <a:p>
            <a:r>
              <a:rPr lang="sv-SE"/>
              <a:t>Linn NILSSON</a:t>
            </a:r>
          </a:p>
        </p:txBody>
      </p:sp>
      <p:sp>
        <p:nvSpPr>
          <p:cNvPr id="4" name="Platshållare för text 3">
            <a:extLst>
              <a:ext uri="{FF2B5EF4-FFF2-40B4-BE49-F238E27FC236}">
                <a16:creationId xmlns:a16="http://schemas.microsoft.com/office/drawing/2014/main" id="{2C9446E4-9B85-BEE3-A056-2F9EAAA40D0F}"/>
              </a:ext>
            </a:extLst>
          </p:cNvPr>
          <p:cNvSpPr>
            <a:spLocks noGrp="1"/>
          </p:cNvSpPr>
          <p:nvPr>
            <p:ph type="body" sz="quarter" idx="16"/>
          </p:nvPr>
        </p:nvSpPr>
        <p:spPr/>
        <p:txBody>
          <a:bodyPr/>
          <a:lstStyle/>
          <a:p>
            <a:r>
              <a:rPr lang="sv-SE"/>
              <a:t>Projektledare</a:t>
            </a:r>
          </a:p>
        </p:txBody>
      </p:sp>
      <p:sp>
        <p:nvSpPr>
          <p:cNvPr id="5" name="Platshållare för text 4">
            <a:extLst>
              <a:ext uri="{FF2B5EF4-FFF2-40B4-BE49-F238E27FC236}">
                <a16:creationId xmlns:a16="http://schemas.microsoft.com/office/drawing/2014/main" id="{8071DBE7-C777-A025-82D3-33027B2B0E8D}"/>
              </a:ext>
            </a:extLst>
          </p:cNvPr>
          <p:cNvSpPr>
            <a:spLocks noGrp="1"/>
          </p:cNvSpPr>
          <p:nvPr>
            <p:ph type="body" sz="quarter" idx="17"/>
          </p:nvPr>
        </p:nvSpPr>
        <p:spPr/>
        <p:txBody>
          <a:bodyPr/>
          <a:lstStyle/>
          <a:p>
            <a:r>
              <a:rPr lang="sv-SE"/>
              <a:t>054 777 06 06</a:t>
            </a:r>
          </a:p>
          <a:p>
            <a:r>
              <a:rPr lang="sv-SE">
                <a:hlinkClick r:id="rId2"/>
              </a:rPr>
              <a:t>linn@attitydikarlstad.se</a:t>
            </a:r>
            <a:r>
              <a:rPr lang="sv-SE"/>
              <a:t> </a:t>
            </a:r>
          </a:p>
          <a:p>
            <a:r>
              <a:rPr lang="sv-SE">
                <a:hlinkClick r:id="rId3"/>
              </a:rPr>
              <a:t>www.attitydikarlstad.se</a:t>
            </a:r>
            <a:r>
              <a:rPr lang="sv-SE"/>
              <a:t> </a:t>
            </a:r>
          </a:p>
        </p:txBody>
      </p:sp>
      <p:pic>
        <p:nvPicPr>
          <p:cNvPr id="16" name="Bildobjekt 15">
            <a:extLst>
              <a:ext uri="{FF2B5EF4-FFF2-40B4-BE49-F238E27FC236}">
                <a16:creationId xmlns:a16="http://schemas.microsoft.com/office/drawing/2014/main" id="{DFB20EAD-B965-870C-F4DD-C5B76F51843C}"/>
              </a:ext>
            </a:extLst>
          </p:cNvPr>
          <p:cNvPicPr>
            <a:picLocks noChangeAspect="1"/>
          </p:cNvPicPr>
          <p:nvPr/>
        </p:nvPicPr>
        <p:blipFill>
          <a:blip r:embed="rId4"/>
          <a:stretch>
            <a:fillRect/>
          </a:stretch>
        </p:blipFill>
        <p:spPr>
          <a:xfrm>
            <a:off x="7207713" y="3842644"/>
            <a:ext cx="943107" cy="1733792"/>
          </a:xfrm>
          <a:prstGeom prst="rect">
            <a:avLst/>
          </a:prstGeom>
        </p:spPr>
      </p:pic>
    </p:spTree>
    <p:extLst>
      <p:ext uri="{BB962C8B-B14F-4D97-AF65-F5344CB8AC3E}">
        <p14:creationId xmlns:p14="http://schemas.microsoft.com/office/powerpoint/2010/main" val="276258151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Rak koppling 3">
            <a:extLst>
              <a:ext uri="{FF2B5EF4-FFF2-40B4-BE49-F238E27FC236}">
                <a16:creationId xmlns:a16="http://schemas.microsoft.com/office/drawing/2014/main" id="{BF0F6F9E-6824-489F-8E5D-D9BBBD4D76A0}"/>
              </a:ext>
            </a:extLst>
          </p:cNvPr>
          <p:cNvCxnSpPr/>
          <p:nvPr/>
        </p:nvCxnSpPr>
        <p:spPr>
          <a:xfrm>
            <a:off x="1721839" y="6625512"/>
            <a:ext cx="8742432" cy="0"/>
          </a:xfrm>
          <a:prstGeom prst="line">
            <a:avLst/>
          </a:prstGeom>
          <a:ln>
            <a:solidFill>
              <a:schemeClr val="bg1"/>
            </a:solidFill>
            <a:bevel/>
          </a:ln>
          <a:effectLst/>
        </p:spPr>
        <p:style>
          <a:lnRef idx="2">
            <a:schemeClr val="accent1"/>
          </a:lnRef>
          <a:fillRef idx="0">
            <a:schemeClr val="accent1"/>
          </a:fillRef>
          <a:effectRef idx="1">
            <a:schemeClr val="accent1"/>
          </a:effectRef>
          <a:fontRef idx="minor">
            <a:schemeClr val="tx1"/>
          </a:fontRef>
        </p:style>
      </p:cxnSp>
      <p:sp>
        <p:nvSpPr>
          <p:cNvPr id="3" name="Platshållare för text 2">
            <a:extLst>
              <a:ext uri="{FF2B5EF4-FFF2-40B4-BE49-F238E27FC236}">
                <a16:creationId xmlns:a16="http://schemas.microsoft.com/office/drawing/2014/main" id="{15EF287B-4AF2-42F8-9CEA-EDECA1212C08}"/>
              </a:ext>
            </a:extLst>
          </p:cNvPr>
          <p:cNvSpPr>
            <a:spLocks noGrp="1"/>
          </p:cNvSpPr>
          <p:nvPr>
            <p:ph type="body" sz="quarter" idx="13"/>
          </p:nvPr>
        </p:nvSpPr>
        <p:spPr>
          <a:xfrm>
            <a:off x="790068" y="1279821"/>
            <a:ext cx="4759706" cy="4758844"/>
          </a:xfrm>
        </p:spPr>
        <p:txBody>
          <a:bodyPr>
            <a:noAutofit/>
          </a:bodyPr>
          <a:lstStyle/>
          <a:p>
            <a:pPr marL="0" indent="0">
              <a:lnSpc>
                <a:spcPct val="100000"/>
              </a:lnSpc>
              <a:buNone/>
            </a:pPr>
            <a:r>
              <a:rPr lang="nb-NO" sz="1100" dirty="0">
                <a:latin typeface="+mj-lt"/>
              </a:rPr>
              <a:t>IT-relaterad brottslighet</a:t>
            </a:r>
          </a:p>
          <a:p>
            <a:pPr fontAlgn="ctr">
              <a:lnSpc>
                <a:spcPct val="100000"/>
              </a:lnSpc>
            </a:pPr>
            <a:r>
              <a:rPr lang="nb-NO" sz="1100" dirty="0">
                <a:latin typeface="Franklin Gothic Book" panose="020B0503020102020204" pitchFamily="34" charset="0"/>
              </a:rPr>
              <a:t>24% uppger att de har blivit utsatta för någon typ av IT-relaterad brottslighet.</a:t>
            </a:r>
          </a:p>
          <a:p>
            <a:pPr fontAlgn="ctr">
              <a:lnSpc>
                <a:spcPct val="100000"/>
              </a:lnSpc>
            </a:pPr>
            <a:r>
              <a:rPr lang="nb-NO" sz="1100" dirty="0">
                <a:latin typeface="Franklin Gothic Book" panose="020B0503020102020204" pitchFamily="34" charset="0"/>
              </a:rPr>
              <a:t>32% uppger att de är mycket eller ganska oroliga för att bli utsatta för IT-relaterad brottslighet.</a:t>
            </a:r>
          </a:p>
          <a:p>
            <a:pPr fontAlgn="ctr">
              <a:lnSpc>
                <a:spcPct val="100000"/>
              </a:lnSpc>
            </a:pPr>
            <a:r>
              <a:rPr lang="nb-NO" sz="1100" dirty="0">
                <a:latin typeface="Franklin Gothic Book" panose="020B0503020102020204" pitchFamily="34" charset="0"/>
              </a:rPr>
              <a:t>49%</a:t>
            </a:r>
            <a:r>
              <a:rPr lang="sv-SE" sz="1100" dirty="0">
                <a:solidFill>
                  <a:srgbClr val="000000"/>
                </a:solidFill>
                <a:latin typeface="Franklin Gothic Book" panose="020B0503020102020204" pitchFamily="34" charset="0"/>
              </a:rPr>
              <a:t> uppger att de</a:t>
            </a:r>
            <a:r>
              <a:rPr kumimoji="0" lang="sv-SE" sz="1100" b="0" i="0" u="none" strike="noStrike" kern="1200" cap="none" spc="0" normalizeH="0" baseline="0" noProof="0" dirty="0">
                <a:ln>
                  <a:noFill/>
                </a:ln>
                <a:solidFill>
                  <a:srgbClr val="000000"/>
                </a:solidFill>
                <a:effectLst/>
                <a:uLnTx/>
                <a:uFillTx/>
                <a:latin typeface="Franklin Gothic Book" panose="020B0503020102020204" pitchFamily="34" charset="0"/>
                <a:ea typeface="+mn-ea"/>
                <a:cs typeface="+mn-cs"/>
              </a:rPr>
              <a:t> </a:t>
            </a:r>
            <a:r>
              <a:rPr lang="sv-SE" sz="1100" dirty="0">
                <a:solidFill>
                  <a:srgbClr val="000000"/>
                </a:solidFill>
                <a:latin typeface="Franklin Gothic Book" panose="020B0503020102020204" pitchFamily="34" charset="0"/>
              </a:rPr>
              <a:t>under det senaste året har upplevt </a:t>
            </a:r>
            <a:r>
              <a:rPr kumimoji="0" lang="sv-SE" sz="1100" b="0" i="0" u="none" strike="noStrike" kern="1200" cap="none" spc="0" normalizeH="0" baseline="0" noProof="0" dirty="0">
                <a:ln>
                  <a:noFill/>
                </a:ln>
                <a:solidFill>
                  <a:srgbClr val="000000"/>
                </a:solidFill>
                <a:effectLst/>
                <a:uLnTx/>
                <a:uFillTx/>
                <a:latin typeface="Franklin Gothic Book" panose="020B0503020102020204" pitchFamily="34" charset="0"/>
                <a:ea typeface="+mn-ea"/>
                <a:cs typeface="+mn-cs"/>
              </a:rPr>
              <a:t>en ökad oro för </a:t>
            </a:r>
            <a:br>
              <a:rPr kumimoji="0" lang="sv-SE" sz="1100" b="0" i="0" u="none" strike="noStrike" kern="1200" cap="none" spc="0" normalizeH="0" baseline="0" noProof="0" dirty="0">
                <a:ln>
                  <a:noFill/>
                </a:ln>
                <a:solidFill>
                  <a:srgbClr val="000000"/>
                </a:solidFill>
                <a:effectLst/>
                <a:uLnTx/>
                <a:uFillTx/>
                <a:latin typeface="Franklin Gothic Book" panose="020B0503020102020204" pitchFamily="34" charset="0"/>
                <a:ea typeface="+mn-ea"/>
                <a:cs typeface="+mn-cs"/>
              </a:rPr>
            </a:br>
            <a:r>
              <a:rPr lang="sv-SE" sz="1100" dirty="0">
                <a:solidFill>
                  <a:srgbClr val="000000"/>
                </a:solidFill>
                <a:latin typeface="Franklin Gothic Book" panose="020B0503020102020204" pitchFamily="34" charset="0"/>
              </a:rPr>
              <a:t>IT</a:t>
            </a:r>
            <a:r>
              <a:rPr kumimoji="0" lang="sv-SE" sz="1100" b="0" i="0" u="none" strike="noStrike" kern="1200" cap="none" spc="0" normalizeH="0" baseline="0" noProof="0" dirty="0">
                <a:ln>
                  <a:noFill/>
                </a:ln>
                <a:solidFill>
                  <a:srgbClr val="000000"/>
                </a:solidFill>
                <a:effectLst/>
                <a:uLnTx/>
                <a:uFillTx/>
                <a:latin typeface="Franklin Gothic Book" panose="020B0503020102020204" pitchFamily="34" charset="0"/>
                <a:ea typeface="+mn-ea"/>
                <a:cs typeface="+mn-cs"/>
              </a:rPr>
              <a:t>-relaterad brottslighet. </a:t>
            </a:r>
            <a:r>
              <a:rPr lang="sv-SE" sz="1100" dirty="0">
                <a:solidFill>
                  <a:srgbClr val="000000"/>
                </a:solidFill>
                <a:latin typeface="Franklin Gothic Book" panose="020B0503020102020204" pitchFamily="34" charset="0"/>
              </a:rPr>
              <a:t>Främst kvinnor, 52% jämfört 45% för män.</a:t>
            </a:r>
            <a:endParaRPr kumimoji="0" lang="sv-SE" sz="1100" b="0" i="0" u="none" strike="noStrike" kern="1200" cap="none" spc="0" normalizeH="0" baseline="0" noProof="0" dirty="0">
              <a:ln>
                <a:noFill/>
              </a:ln>
              <a:solidFill>
                <a:srgbClr val="000000"/>
              </a:solidFill>
              <a:effectLst/>
              <a:uLnTx/>
              <a:uFillTx/>
              <a:latin typeface="Franklin Gothic Book" panose="020B0503020102020204" pitchFamily="34" charset="0"/>
              <a:ea typeface="+mn-ea"/>
              <a:cs typeface="+mn-cs"/>
            </a:endParaRPr>
          </a:p>
          <a:p>
            <a:pPr marL="0" indent="0" fontAlgn="ctr">
              <a:lnSpc>
                <a:spcPct val="100000"/>
              </a:lnSpc>
              <a:buNone/>
            </a:pPr>
            <a:r>
              <a:rPr kumimoji="0" lang="sv-SE" sz="1100" b="0" i="0" u="none" strike="noStrike" kern="1200" cap="none" spc="0" normalizeH="0" baseline="0" noProof="0" dirty="0">
                <a:ln>
                  <a:noFill/>
                </a:ln>
                <a:solidFill>
                  <a:srgbClr val="000000"/>
                </a:solidFill>
                <a:effectLst/>
                <a:uLnTx/>
                <a:uFillTx/>
                <a:latin typeface="Franklin Gothic Book" panose="020B0503020102020204" pitchFamily="34" charset="0"/>
                <a:ea typeface="+mn-ea"/>
                <a:cs typeface="+mn-cs"/>
                <a:sym typeface="Wingdings" panose="05000000000000000000" pitchFamily="2" charset="2"/>
              </a:rPr>
              <a:t> Resultatet är liknande som för 2023.</a:t>
            </a:r>
            <a:endParaRPr kumimoji="0" lang="nb-NO" sz="1100" b="0" i="0" u="none" strike="noStrike" kern="1200" cap="none" spc="0" normalizeH="0" baseline="0" noProof="0" dirty="0">
              <a:ln>
                <a:noFill/>
              </a:ln>
              <a:solidFill>
                <a:srgbClr val="000000"/>
              </a:solidFill>
              <a:effectLst/>
              <a:uLnTx/>
              <a:uFillTx/>
              <a:latin typeface="Franklin Gothic Book" panose="020B0503020102020204" pitchFamily="34" charset="0"/>
              <a:ea typeface="+mn-ea"/>
              <a:cs typeface="+mn-cs"/>
            </a:endParaRPr>
          </a:p>
          <a:p>
            <a:pPr marL="0" indent="0" fontAlgn="ctr">
              <a:lnSpc>
                <a:spcPct val="100000"/>
              </a:lnSpc>
              <a:buNone/>
            </a:pPr>
            <a:endParaRPr lang="nb-NO" sz="1100" dirty="0">
              <a:latin typeface="Franklin Gothic Book" panose="020B0503020102020204" pitchFamily="34" charset="0"/>
            </a:endParaRPr>
          </a:p>
          <a:p>
            <a:pPr marL="0" indent="0" fontAlgn="ctr">
              <a:lnSpc>
                <a:spcPct val="100000"/>
              </a:lnSpc>
              <a:buNone/>
            </a:pPr>
            <a:r>
              <a:rPr lang="nb-NO" sz="1100" dirty="0">
                <a:latin typeface="+mj-lt"/>
              </a:rPr>
              <a:t>Säkerhet mobiltelefon</a:t>
            </a:r>
          </a:p>
          <a:p>
            <a:pPr fontAlgn="ctr">
              <a:lnSpc>
                <a:spcPct val="100000"/>
              </a:lnSpc>
            </a:pPr>
            <a:r>
              <a:rPr lang="sv-SE" sz="1100" dirty="0"/>
              <a:t>93% skyddar sin mobiltelefon med </a:t>
            </a:r>
            <a:r>
              <a:rPr lang="sv-SE" sz="1100" dirty="0" err="1"/>
              <a:t>skärmlås</a:t>
            </a:r>
            <a:r>
              <a:rPr lang="sv-SE" sz="1100" dirty="0"/>
              <a:t>.</a:t>
            </a:r>
          </a:p>
          <a:p>
            <a:pPr fontAlgn="ctr">
              <a:lnSpc>
                <a:spcPct val="100000"/>
              </a:lnSpc>
            </a:pPr>
            <a:r>
              <a:rPr lang="nb-NO" sz="1100" dirty="0">
                <a:latin typeface="Franklin Gothic Book" panose="020B0503020102020204" pitchFamily="34" charset="0"/>
              </a:rPr>
              <a:t>75% tänker efter vilka appar som laddas ner i mobilen.</a:t>
            </a:r>
            <a:br>
              <a:rPr lang="nb-NO" sz="1100" dirty="0">
                <a:latin typeface="Franklin Gothic Book" panose="020B0503020102020204" pitchFamily="34" charset="0"/>
              </a:rPr>
            </a:br>
            <a:endParaRPr lang="sv-SE" sz="1100" dirty="0"/>
          </a:p>
          <a:p>
            <a:pPr fontAlgn="ctr">
              <a:lnSpc>
                <a:spcPct val="100000"/>
              </a:lnSpc>
              <a:spcBef>
                <a:spcPts val="0"/>
              </a:spcBef>
            </a:pPr>
            <a:r>
              <a:rPr lang="nb-NO" sz="1100" dirty="0">
                <a:latin typeface="Franklin Gothic Book" panose="020B0503020102020204" pitchFamily="34" charset="0"/>
              </a:rPr>
              <a:t>28% reflekterar sällan över om appar kan påverka säkerheten.</a:t>
            </a:r>
            <a:br>
              <a:rPr lang="nb-NO" sz="1100" dirty="0">
                <a:latin typeface="Franklin Gothic Book" panose="020B0503020102020204" pitchFamily="34" charset="0"/>
              </a:rPr>
            </a:br>
            <a:endParaRPr lang="nb-NO" sz="1100" dirty="0">
              <a:latin typeface="Franklin Gothic Book" panose="020B0503020102020204" pitchFamily="34" charset="0"/>
            </a:endParaRPr>
          </a:p>
          <a:p>
            <a:pPr fontAlgn="ctr">
              <a:lnSpc>
                <a:spcPct val="100000"/>
              </a:lnSpc>
              <a:spcBef>
                <a:spcPts val="0"/>
              </a:spcBef>
            </a:pPr>
            <a:r>
              <a:rPr lang="nb-NO" sz="1100" dirty="0">
                <a:latin typeface="Franklin Gothic Book" panose="020B0503020102020204" pitchFamily="34" charset="0"/>
              </a:rPr>
              <a:t>48% tar bort appar de inte längre använder.</a:t>
            </a:r>
            <a:br>
              <a:rPr lang="nb-NO" sz="1100" dirty="0">
                <a:latin typeface="Franklin Gothic Book" panose="020B0503020102020204" pitchFamily="34" charset="0"/>
              </a:rPr>
            </a:br>
            <a:r>
              <a:rPr lang="nb-NO" sz="1100" dirty="0">
                <a:latin typeface="Franklin Gothic Book" panose="020B0503020102020204" pitchFamily="34" charset="0"/>
              </a:rPr>
              <a:t>Det är färre än 2023, då motsvarande siffra var 52%. </a:t>
            </a:r>
          </a:p>
          <a:p>
            <a:pPr marL="0" indent="0" fontAlgn="ctr">
              <a:lnSpc>
                <a:spcPct val="100000"/>
              </a:lnSpc>
              <a:spcBef>
                <a:spcPts val="0"/>
              </a:spcBef>
              <a:buNone/>
            </a:pPr>
            <a:endParaRPr lang="nb-NO" sz="1100" dirty="0">
              <a:latin typeface="Franklin Gothic Book" panose="020B0503020102020204" pitchFamily="34" charset="0"/>
            </a:endParaRPr>
          </a:p>
          <a:p>
            <a:pPr marL="183515" indent="-183515">
              <a:lnSpc>
                <a:spcPct val="100000"/>
              </a:lnSpc>
              <a:buFont typeface="Wingdings" panose="05000000000000000000" pitchFamily="2" charset="2"/>
              <a:buChar char="v"/>
            </a:pPr>
            <a:endParaRPr lang="nb-NO" sz="1100" dirty="0">
              <a:latin typeface="Franklin Gothic Book" panose="020B0503020102020204" pitchFamily="34" charset="0"/>
            </a:endParaRPr>
          </a:p>
          <a:p>
            <a:pPr>
              <a:lnSpc>
                <a:spcPct val="100000"/>
              </a:lnSpc>
            </a:pPr>
            <a:endParaRPr lang="sv-SE" sz="1100" dirty="0">
              <a:latin typeface="Franklin Gothic Book" panose="020B0503020102020204" pitchFamily="34" charset="0"/>
            </a:endParaRPr>
          </a:p>
        </p:txBody>
      </p:sp>
      <p:sp>
        <p:nvSpPr>
          <p:cNvPr id="2" name="textruta 1">
            <a:extLst>
              <a:ext uri="{FF2B5EF4-FFF2-40B4-BE49-F238E27FC236}">
                <a16:creationId xmlns:a16="http://schemas.microsoft.com/office/drawing/2014/main" id="{8B2DB78C-7BC7-4F02-BAFD-31ABFBEE1ABE}"/>
              </a:ext>
            </a:extLst>
          </p:cNvPr>
          <p:cNvSpPr txBox="1"/>
          <p:nvPr/>
        </p:nvSpPr>
        <p:spPr>
          <a:xfrm>
            <a:off x="790068" y="411046"/>
            <a:ext cx="412980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3200" b="0" i="0" u="none" strike="noStrike" kern="1200" cap="none" spc="0" normalizeH="0" baseline="0" noProof="0">
                <a:ln>
                  <a:noFill/>
                </a:ln>
                <a:solidFill>
                  <a:srgbClr val="000000"/>
                </a:solidFill>
                <a:effectLst/>
                <a:uLnTx/>
                <a:uFillTx/>
                <a:latin typeface="Franklin Gothic Book" panose="020B0503020102020204"/>
                <a:ea typeface="+mn-ea"/>
                <a:cs typeface="+mn-cs"/>
              </a:rPr>
              <a:t>Sammanfattning 2024</a:t>
            </a:r>
          </a:p>
        </p:txBody>
      </p:sp>
      <p:sp>
        <p:nvSpPr>
          <p:cNvPr id="5" name="textruta 4">
            <a:extLst>
              <a:ext uri="{FF2B5EF4-FFF2-40B4-BE49-F238E27FC236}">
                <a16:creationId xmlns:a16="http://schemas.microsoft.com/office/drawing/2014/main" id="{D78A4D15-681C-4E37-EB6B-8FFA137E6A94}"/>
              </a:ext>
            </a:extLst>
          </p:cNvPr>
          <p:cNvSpPr txBox="1"/>
          <p:nvPr/>
        </p:nvSpPr>
        <p:spPr>
          <a:xfrm>
            <a:off x="6093055" y="1279821"/>
            <a:ext cx="5083180" cy="5052665"/>
          </a:xfrm>
          <a:prstGeom prst="rect">
            <a:avLst/>
          </a:prstGeom>
          <a:noFill/>
        </p:spPr>
        <p:txBody>
          <a:bodyPr wrap="square" rtlCol="0">
            <a:spAutoFit/>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0" lang="nb-NO" sz="1100" b="0" i="0" u="none" strike="noStrike" kern="1200" cap="none" spc="0" normalizeH="0" baseline="0" noProof="0" dirty="0">
                <a:ln>
                  <a:noFill/>
                </a:ln>
                <a:solidFill>
                  <a:srgbClr val="000000"/>
                </a:solidFill>
                <a:effectLst/>
                <a:uLnTx/>
                <a:uFillTx/>
                <a:latin typeface="Franklin Gothic Medium" panose="020B0603020102020204"/>
                <a:ea typeface="+mn-ea"/>
                <a:cs typeface="+mn-cs"/>
              </a:rPr>
              <a:t>Lösenordshantering</a:t>
            </a:r>
          </a:p>
          <a:p>
            <a:pPr marL="228600" marR="0" lvl="0" indent="-228600" algn="l" defTabSz="914400" rtl="0" eaLnBrk="1" fontAlgn="ctr" latinLnBrk="0" hangingPunct="1">
              <a:lnSpc>
                <a:spcPct val="100000"/>
              </a:lnSpc>
              <a:spcBef>
                <a:spcPts val="1000"/>
              </a:spcBef>
              <a:spcAft>
                <a:spcPts val="0"/>
              </a:spcAft>
              <a:buClrTx/>
              <a:buSzTx/>
              <a:buFont typeface="Arial" panose="020B0604020202020204" pitchFamily="34" charset="0"/>
              <a:buChar char="•"/>
              <a:tabLst/>
              <a:defRPr/>
            </a:pPr>
            <a:r>
              <a:rPr kumimoji="0" lang="sv-SE" sz="1100" b="0" i="0" u="none" strike="noStrike" kern="1200" cap="none" spc="0" normalizeH="0" baseline="0" noProof="0" dirty="0">
                <a:ln>
                  <a:noFill/>
                </a:ln>
                <a:solidFill>
                  <a:srgbClr val="000000"/>
                </a:solidFill>
                <a:effectLst/>
                <a:uLnTx/>
                <a:uFillTx/>
                <a:latin typeface="Franklin Gothic Book" panose="020B0503020102020204"/>
                <a:ea typeface="+mn-ea"/>
                <a:cs typeface="+mn-cs"/>
              </a:rPr>
              <a:t>35% använder lösenordshanterare. Andelen som använder lösenords-hanterare har ökat sedan 2019, med största förändringen år 2021-2022. Fler män än kvinnor svarar att de använder lösenordshanterare.</a:t>
            </a:r>
          </a:p>
          <a:p>
            <a:pPr marL="228600" marR="0" lvl="0" indent="-228600" algn="l" defTabSz="914400" rtl="0" eaLnBrk="1" fontAlgn="ctr" latinLnBrk="0" hangingPunct="1">
              <a:lnSpc>
                <a:spcPct val="100000"/>
              </a:lnSpc>
              <a:spcBef>
                <a:spcPts val="1000"/>
              </a:spcBef>
              <a:spcAft>
                <a:spcPts val="0"/>
              </a:spcAft>
              <a:buClrTx/>
              <a:buSzTx/>
              <a:buFont typeface="Arial" panose="020B0604020202020204" pitchFamily="34" charset="0"/>
              <a:buChar char="•"/>
              <a:tabLst/>
              <a:defRPr/>
            </a:pPr>
            <a:r>
              <a:rPr kumimoji="0" lang="sv-SE" sz="1100" b="0" i="0" u="none" strike="noStrike" kern="1200" cap="none" spc="0" normalizeH="0" baseline="0" noProof="0" dirty="0">
                <a:ln>
                  <a:noFill/>
                </a:ln>
                <a:solidFill>
                  <a:srgbClr val="000000"/>
                </a:solidFill>
                <a:effectLst/>
                <a:uLnTx/>
                <a:uFillTx/>
                <a:latin typeface="Franklin Gothic Book" panose="020B0503020102020204"/>
                <a:ea typeface="+mn-ea"/>
                <a:cs typeface="+mn-cs"/>
              </a:rPr>
              <a:t>Vanligast, 62% av de svarande, är att formulera lösenord som en kombination av bokstäver och siffror. 44% inkluderar komplicerade tecken och 24% använder teckenserier. </a:t>
            </a:r>
            <a:br>
              <a:rPr kumimoji="0" lang="sv-SE" sz="1100" b="0" i="0" u="none" strike="noStrike" kern="1200" cap="none" spc="0" normalizeH="0" baseline="0" noProof="0" dirty="0">
                <a:ln>
                  <a:noFill/>
                </a:ln>
                <a:solidFill>
                  <a:srgbClr val="000000"/>
                </a:solidFill>
                <a:effectLst/>
                <a:uLnTx/>
                <a:uFillTx/>
                <a:latin typeface="Franklin Gothic Book" panose="020B0503020102020204"/>
                <a:ea typeface="+mn-ea"/>
                <a:cs typeface="+mn-cs"/>
              </a:rPr>
            </a:br>
            <a:br>
              <a:rPr lang="sv-SE" sz="1100" dirty="0">
                <a:solidFill>
                  <a:srgbClr val="000000"/>
                </a:solidFill>
                <a:latin typeface="Franklin Gothic Book" panose="020B0503020102020204"/>
              </a:rPr>
            </a:br>
            <a:r>
              <a:rPr kumimoji="0" lang="sv-SE" sz="1100" b="0" i="0" u="none" strike="noStrike" kern="1200" cap="none" spc="0" normalizeH="0" baseline="0" noProof="0" dirty="0">
                <a:ln>
                  <a:noFill/>
                </a:ln>
                <a:solidFill>
                  <a:srgbClr val="000000"/>
                </a:solidFill>
                <a:effectLst/>
                <a:uLnTx/>
                <a:uFillTx/>
                <a:latin typeface="Franklin Gothic Book" panose="020B0503020102020204"/>
                <a:ea typeface="+mn-ea"/>
                <a:cs typeface="+mn-cs"/>
              </a:rPr>
              <a:t>Användandet av komplicerade tecken har ökat jämfört med 2023, från 35% till 44%. Fler män (49%) än kvinnor (39%) uppger att de inkluderar komplicerade tecken när de formulerar sina lösenord.</a:t>
            </a:r>
          </a:p>
          <a:p>
            <a:pPr marL="228600" marR="0" lvl="0" indent="-228600" algn="l" defTabSz="914400" rtl="0" eaLnBrk="1" fontAlgn="ctr" latinLnBrk="0" hangingPunct="1">
              <a:lnSpc>
                <a:spcPct val="100000"/>
              </a:lnSpc>
              <a:spcBef>
                <a:spcPts val="1000"/>
              </a:spcBef>
              <a:spcAft>
                <a:spcPts val="0"/>
              </a:spcAft>
              <a:buClrTx/>
              <a:buSzTx/>
              <a:buFont typeface="Arial" panose="020B0604020202020204" pitchFamily="34" charset="0"/>
              <a:buChar char="•"/>
              <a:tabLst/>
              <a:defRPr/>
            </a:pPr>
            <a:r>
              <a:rPr kumimoji="0" lang="sv-SE" sz="1100" b="0" i="0" u="none" strike="noStrike" kern="1200" cap="none" spc="0" normalizeH="0" baseline="0" noProof="0" dirty="0">
                <a:ln>
                  <a:noFill/>
                </a:ln>
                <a:solidFill>
                  <a:srgbClr val="000000"/>
                </a:solidFill>
                <a:effectLst/>
                <a:uLnTx/>
                <a:uFillTx/>
                <a:latin typeface="Franklin Gothic Book" panose="020B0503020102020204"/>
                <a:ea typeface="+mn-ea"/>
                <a:cs typeface="+mn-cs"/>
              </a:rPr>
              <a:t>65% anser sig ha god kännedom om hur lösenord skyddas. </a:t>
            </a:r>
          </a:p>
          <a:p>
            <a:pPr marL="228600" marR="0" lvl="0" indent="-228600" algn="l" defTabSz="914400" rtl="0" eaLnBrk="1" fontAlgn="ctr" latinLnBrk="0" hangingPunct="1">
              <a:lnSpc>
                <a:spcPct val="100000"/>
              </a:lnSpc>
              <a:spcBef>
                <a:spcPts val="1000"/>
              </a:spcBef>
              <a:spcAft>
                <a:spcPts val="0"/>
              </a:spcAft>
              <a:buClrTx/>
              <a:buSzTx/>
              <a:buFont typeface="Arial" panose="020B0604020202020204" pitchFamily="34" charset="0"/>
              <a:buChar char="•"/>
              <a:tabLst/>
              <a:defRPr/>
            </a:pPr>
            <a:r>
              <a:rPr kumimoji="0" lang="sv-SE" sz="1100" b="0" i="0" u="none" strike="noStrike" kern="1200" cap="none" spc="0" normalizeH="0" baseline="0" noProof="0" dirty="0">
                <a:ln>
                  <a:noFill/>
                </a:ln>
                <a:solidFill>
                  <a:srgbClr val="000000"/>
                </a:solidFill>
                <a:effectLst/>
                <a:uLnTx/>
                <a:uFillTx/>
                <a:latin typeface="Franklin Gothic Book" panose="020B0503020102020204"/>
                <a:ea typeface="+mn-ea"/>
                <a:cs typeface="+mn-cs"/>
              </a:rPr>
              <a:t>55% anser sig göra tillräckligt för att skydda sina lösenord. </a:t>
            </a:r>
          </a:p>
          <a:p>
            <a:pPr marL="228600" marR="0" lvl="0" indent="-228600" algn="l" defTabSz="914400" rtl="0" eaLnBrk="1" fontAlgn="ctr" latinLnBrk="0" hangingPunct="1">
              <a:lnSpc>
                <a:spcPct val="100000"/>
              </a:lnSpc>
              <a:spcBef>
                <a:spcPts val="1000"/>
              </a:spcBef>
              <a:spcAft>
                <a:spcPts val="0"/>
              </a:spcAft>
              <a:buClrTx/>
              <a:buSzTx/>
              <a:buFont typeface="Arial" panose="020B0604020202020204" pitchFamily="34" charset="0"/>
              <a:buChar char="•"/>
              <a:tabLst/>
              <a:defRPr/>
            </a:pPr>
            <a:r>
              <a:rPr lang="sv-SE" sz="1100" dirty="0">
                <a:solidFill>
                  <a:srgbClr val="000000"/>
                </a:solidFill>
                <a:latin typeface="Franklin Gothic Book" panose="020B0503020102020204"/>
              </a:rPr>
              <a:t>70</a:t>
            </a:r>
            <a:r>
              <a:rPr kumimoji="0" lang="sv-SE" sz="1100" b="0" i="0" u="none" strike="noStrike" kern="1200" cap="none" spc="0" normalizeH="0" baseline="0" noProof="0" dirty="0">
                <a:ln>
                  <a:noFill/>
                </a:ln>
                <a:solidFill>
                  <a:srgbClr val="000000"/>
                </a:solidFill>
                <a:effectLst/>
                <a:uLnTx/>
                <a:uFillTx/>
                <a:latin typeface="Franklin Gothic Book" panose="020B0503020102020204"/>
                <a:ea typeface="+mn-ea"/>
                <a:cs typeface="+mn-cs"/>
              </a:rPr>
              <a:t>% uppger sig ha god kännedom om riskerna i att lösenord kan hamna i orätta händer. Andelen har minskat jämfört med 2023 (76%). </a:t>
            </a:r>
          </a:p>
          <a:p>
            <a:pPr marL="228600" lvl="0" indent="-228600" fontAlgn="ctr">
              <a:spcBef>
                <a:spcPts val="1000"/>
              </a:spcBef>
              <a:buFont typeface="Arial" panose="020B0604020202020204" pitchFamily="34" charset="0"/>
              <a:buChar char="•"/>
              <a:defRPr/>
            </a:pPr>
            <a:r>
              <a:rPr lang="sv-SE" sz="1100" dirty="0">
                <a:solidFill>
                  <a:srgbClr val="000000"/>
                </a:solidFill>
                <a:latin typeface="Franklin Gothic Book" panose="020B0503020102020204"/>
              </a:rPr>
              <a:t>Män anser sig i större utsträckning än kvinnor ha god kännedom om hur de skyddar sina lösenord och om </a:t>
            </a:r>
            <a:r>
              <a:rPr lang="sv-SE" sz="1100" dirty="0">
                <a:solidFill>
                  <a:srgbClr val="000000"/>
                </a:solidFill>
              </a:rPr>
              <a:t>riskerna i att lösenord kan hamna i orätta händer.</a:t>
            </a:r>
            <a:r>
              <a:rPr lang="sv-SE" sz="1100" dirty="0">
                <a:solidFill>
                  <a:srgbClr val="000000"/>
                </a:solidFill>
                <a:latin typeface="Franklin Gothic Book" panose="020B0503020102020204"/>
              </a:rPr>
              <a:t> Män anser sig också i större utsträckning göra tillräckligt för att skydda sina lösenord.</a:t>
            </a:r>
          </a:p>
          <a:p>
            <a:pPr marL="228600" lvl="0" indent="-228600" fontAlgn="ctr">
              <a:spcBef>
                <a:spcPts val="1000"/>
              </a:spcBef>
              <a:buFont typeface="Arial" panose="020B0604020202020204" pitchFamily="34" charset="0"/>
              <a:buChar char="•"/>
              <a:defRPr/>
            </a:pPr>
            <a:r>
              <a:rPr kumimoji="0" lang="sv-SE" sz="1100" b="0" i="0" u="none" strike="noStrike" kern="1200" cap="none" spc="0" normalizeH="0" baseline="0" noProof="0" dirty="0">
                <a:ln>
                  <a:noFill/>
                </a:ln>
                <a:solidFill>
                  <a:srgbClr val="000000"/>
                </a:solidFill>
                <a:effectLst/>
                <a:uLnTx/>
                <a:uFillTx/>
                <a:latin typeface="Franklin Gothic Book" panose="020B0503020102020204"/>
                <a:ea typeface="+mn-ea"/>
                <a:cs typeface="+mn-cs"/>
              </a:rPr>
              <a:t>41%</a:t>
            </a:r>
            <a:r>
              <a:rPr kumimoji="0" lang="nb-NO" sz="1100" b="0" i="0" u="none" strike="noStrike" kern="1200" cap="none" spc="0" normalizeH="0" baseline="0" noProof="0" dirty="0">
                <a:ln>
                  <a:noFill/>
                </a:ln>
                <a:solidFill>
                  <a:srgbClr val="000000"/>
                </a:solidFill>
                <a:effectLst/>
                <a:uLnTx/>
                <a:uFillTx/>
                <a:latin typeface="Franklin Gothic Book" panose="020B0503020102020204"/>
                <a:ea typeface="+mn-ea"/>
                <a:cs typeface="+mn-cs"/>
              </a:rPr>
              <a:t> känner oro över att någon obehörig ska komma åt deras lösenord, </a:t>
            </a:r>
            <a:br>
              <a:rPr kumimoji="0" lang="nb-NO" sz="1100" b="0" i="0" u="none" strike="noStrike" kern="1200" cap="none" spc="0" normalizeH="0" baseline="0" noProof="0" dirty="0">
                <a:ln>
                  <a:noFill/>
                </a:ln>
                <a:solidFill>
                  <a:srgbClr val="000000"/>
                </a:solidFill>
                <a:effectLst/>
                <a:uLnTx/>
                <a:uFillTx/>
                <a:latin typeface="Franklin Gothic Book" panose="020B0503020102020204"/>
                <a:ea typeface="+mn-ea"/>
                <a:cs typeface="+mn-cs"/>
              </a:rPr>
            </a:br>
            <a:r>
              <a:rPr kumimoji="0" lang="nb-NO" sz="1100" b="0" i="0" u="none" strike="noStrike" kern="1200" cap="none" spc="0" normalizeH="0" baseline="0" noProof="0" dirty="0">
                <a:ln>
                  <a:noFill/>
                </a:ln>
                <a:solidFill>
                  <a:srgbClr val="000000"/>
                </a:solidFill>
                <a:effectLst/>
                <a:uLnTx/>
                <a:uFillTx/>
                <a:latin typeface="Franklin Gothic Book" panose="020B0503020102020204"/>
                <a:ea typeface="+mn-ea"/>
                <a:cs typeface="+mn-cs"/>
              </a:rPr>
              <a:t>45% av dessa har förändrat sitt beteende på nätet </a:t>
            </a:r>
            <a:br>
              <a:rPr kumimoji="0" lang="nb-NO" sz="1100" b="0" i="0" u="none" strike="noStrike" kern="1200" cap="none" spc="0" normalizeH="0" baseline="0" noProof="0" dirty="0">
                <a:ln>
                  <a:noFill/>
                </a:ln>
                <a:solidFill>
                  <a:srgbClr val="000000"/>
                </a:solidFill>
                <a:effectLst/>
                <a:uLnTx/>
                <a:uFillTx/>
                <a:latin typeface="Franklin Gothic Book" panose="020B0503020102020204"/>
                <a:ea typeface="+mn-ea"/>
                <a:cs typeface="+mn-cs"/>
              </a:rPr>
            </a:br>
            <a:r>
              <a:rPr kumimoji="0" lang="nb-NO" sz="1100" b="0" i="0" u="none" strike="noStrike" kern="1200" cap="none" spc="0" normalizeH="0" baseline="0" noProof="0" dirty="0">
                <a:ln>
                  <a:noFill/>
                </a:ln>
                <a:solidFill>
                  <a:srgbClr val="000000"/>
                </a:solidFill>
                <a:effectLst/>
                <a:uLnTx/>
                <a:uFillTx/>
                <a:latin typeface="Franklin Gothic Book" panose="020B0503020102020204"/>
                <a:ea typeface="+mn-ea"/>
                <a:cs typeface="+mn-cs"/>
              </a:rPr>
              <a:t>till följd av oron. </a:t>
            </a:r>
            <a:endParaRPr kumimoji="0" lang="sv-SE" sz="1100" b="0" i="0" u="none" strike="noStrike" kern="1200" cap="none" spc="0" normalizeH="0" baseline="0" noProof="0" dirty="0">
              <a:ln>
                <a:noFill/>
              </a:ln>
              <a:solidFill>
                <a:srgbClr val="000000"/>
              </a:solidFill>
              <a:effectLst/>
              <a:uLnTx/>
              <a:uFillTx/>
              <a:latin typeface="Franklin Gothic Book" panose="020B05030201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sv-SE" sz="1100" b="0" i="0" u="none" strike="noStrike" kern="1200" cap="none" spc="0" normalizeH="0" baseline="0" noProof="0" dirty="0">
              <a:ln>
                <a:noFill/>
              </a:ln>
              <a:solidFill>
                <a:srgbClr val="000000"/>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23302528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ubrik 1"/>
          <p:cNvSpPr txBox="1">
            <a:spLocks/>
          </p:cNvSpPr>
          <p:nvPr/>
        </p:nvSpPr>
        <p:spPr>
          <a:xfrm>
            <a:off x="931725" y="503519"/>
            <a:ext cx="9017817" cy="6348378"/>
          </a:xfrm>
          <a:prstGeom prst="rect">
            <a:avLst/>
          </a:prstGeom>
        </p:spPr>
        <p:txBody>
          <a:bodyPr vert="horz" lIns="0" tIns="0" rIns="0" bIns="0" rtlCol="0" anchor="t" anchorCtr="0">
            <a:noAutofit/>
          </a:bodyPr>
          <a:lstStyle>
            <a:lvl1pPr algn="l" defTabSz="457200" rtl="0" eaLnBrk="1" latinLnBrk="0" hangingPunct="1">
              <a:lnSpc>
                <a:spcPts val="3500"/>
              </a:lnSpc>
              <a:spcBef>
                <a:spcPct val="0"/>
              </a:spcBef>
              <a:buNone/>
              <a:defRPr sz="2400" kern="1200">
                <a:solidFill>
                  <a:srgbClr val="EF4A81"/>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pPr marL="183515" marR="0" lvl="0" indent="-183515" algn="l" defTabSz="457200" rtl="0" eaLnBrk="1" fontAlgn="auto" latinLnBrk="0" hangingPunct="1">
              <a:lnSpc>
                <a:spcPct val="100000"/>
              </a:lnSpc>
              <a:spcBef>
                <a:spcPct val="0"/>
              </a:spcBef>
              <a:spcAft>
                <a:spcPts val="0"/>
              </a:spcAft>
              <a:buClrTx/>
              <a:buSzTx/>
              <a:buFont typeface="Wingdings" panose="05000000000000000000" pitchFamily="2" charset="2"/>
              <a:buChar char="v"/>
              <a:tabLst/>
              <a:defRPr/>
            </a:pPr>
            <a:endParaRPr kumimoji="0" lang="nb-NO" sz="1100" b="0" i="0" u="none" strike="noStrike" kern="1200" cap="none" spc="0" normalizeH="0" baseline="0" noProof="0">
              <a:ln>
                <a:noFill/>
              </a:ln>
              <a:solidFill>
                <a:srgbClr val="6A6262">
                  <a:lumMod val="75000"/>
                </a:srgbClr>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a:p>
            <a:pPr marL="183515" marR="0" lvl="0" indent="-183515" algn="l" defTabSz="457200" rtl="0" eaLnBrk="1" fontAlgn="auto" latinLnBrk="0" hangingPunct="1">
              <a:lnSpc>
                <a:spcPct val="100000"/>
              </a:lnSpc>
              <a:spcBef>
                <a:spcPct val="0"/>
              </a:spcBef>
              <a:spcAft>
                <a:spcPts val="0"/>
              </a:spcAft>
              <a:buClrTx/>
              <a:buSzTx/>
              <a:buFont typeface="Wingdings" panose="05000000000000000000" pitchFamily="2" charset="2"/>
              <a:buChar char="v"/>
              <a:tabLst/>
              <a:defRPr/>
            </a:pPr>
            <a:endParaRPr kumimoji="0" lang="sv-SE" sz="1100" b="0" i="0" u="none" strike="noStrike" kern="1200" cap="none" spc="0" normalizeH="0" baseline="0" noProof="0">
              <a:ln>
                <a:noFill/>
              </a:ln>
              <a:solidFill>
                <a:srgbClr val="6A6262">
                  <a:lumMod val="75000"/>
                </a:srgbClr>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a:p>
            <a:pPr marL="183515" marR="0" lvl="0" indent="-183515" algn="l" defTabSz="457200" rtl="0" eaLnBrk="1" fontAlgn="auto" latinLnBrk="0" hangingPunct="1">
              <a:lnSpc>
                <a:spcPct val="100000"/>
              </a:lnSpc>
              <a:spcBef>
                <a:spcPct val="0"/>
              </a:spcBef>
              <a:spcAft>
                <a:spcPts val="0"/>
              </a:spcAft>
              <a:buClrTx/>
              <a:buSzTx/>
              <a:buFont typeface="Wingdings" panose="05000000000000000000" pitchFamily="2" charset="2"/>
              <a:buChar char="v"/>
              <a:tabLst/>
              <a:defRPr/>
            </a:pPr>
            <a:endParaRPr kumimoji="0" lang="sv-SE" sz="1100" b="0" i="0" u="none" strike="noStrike" kern="1200" cap="none" spc="0" normalizeH="0" baseline="0" noProof="0">
              <a:ln>
                <a:noFill/>
              </a:ln>
              <a:solidFill>
                <a:srgbClr val="6A6262">
                  <a:lumMod val="75000"/>
                </a:srgbClr>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sp>
        <p:nvSpPr>
          <p:cNvPr id="3" name="Platshållare för text 2">
            <a:extLst>
              <a:ext uri="{FF2B5EF4-FFF2-40B4-BE49-F238E27FC236}">
                <a16:creationId xmlns:a16="http://schemas.microsoft.com/office/drawing/2014/main" id="{15EF287B-4AF2-42F8-9CEA-EDECA1212C08}"/>
              </a:ext>
            </a:extLst>
          </p:cNvPr>
          <p:cNvSpPr>
            <a:spLocks noGrp="1"/>
          </p:cNvSpPr>
          <p:nvPr>
            <p:ph type="body" sz="quarter" idx="13"/>
          </p:nvPr>
        </p:nvSpPr>
        <p:spPr>
          <a:xfrm>
            <a:off x="790068" y="1136473"/>
            <a:ext cx="4793986" cy="4061001"/>
          </a:xfrm>
        </p:spPr>
        <p:txBody>
          <a:bodyPr>
            <a:noAutofit/>
          </a:bodyPr>
          <a:lstStyle/>
          <a:p>
            <a:pPr marL="0" marR="0" lvl="0" indent="0" fontAlgn="ctr">
              <a:lnSpc>
                <a:spcPct val="100000"/>
              </a:lnSpc>
              <a:spcBef>
                <a:spcPts val="1000"/>
              </a:spcBef>
              <a:spcAft>
                <a:spcPts val="0"/>
              </a:spcAft>
              <a:buClrTx/>
              <a:buSzTx/>
              <a:buFont typeface="Arial" panose="020B0604020202020204" pitchFamily="34" charset="0"/>
              <a:buNone/>
              <a:tabLst/>
              <a:defRPr/>
            </a:pPr>
            <a:r>
              <a:rPr lang="nb-NO" sz="1100" dirty="0">
                <a:latin typeface="+mj-lt"/>
              </a:rPr>
              <a:t>E-legitimation</a:t>
            </a:r>
          </a:p>
          <a:p>
            <a:pPr fontAlgn="ctr">
              <a:lnSpc>
                <a:spcPct val="100000"/>
              </a:lnSpc>
              <a:defRPr/>
            </a:pPr>
            <a:r>
              <a:rPr lang="sv-SE" sz="1100" dirty="0"/>
              <a:t>82% uppger sig ha god kännedom om säker e-legitimationshantering. </a:t>
            </a:r>
          </a:p>
          <a:p>
            <a:pPr fontAlgn="ctr">
              <a:lnSpc>
                <a:spcPct val="100000"/>
              </a:lnSpc>
              <a:defRPr/>
            </a:pPr>
            <a:r>
              <a:rPr lang="sv-SE" sz="1100" dirty="0"/>
              <a:t>93% instämmer med att de alltid kontrollerar vem de identifierar sig mot.</a:t>
            </a:r>
          </a:p>
          <a:p>
            <a:pPr fontAlgn="ctr">
              <a:lnSpc>
                <a:spcPct val="100000"/>
              </a:lnSpc>
              <a:defRPr/>
            </a:pPr>
            <a:r>
              <a:rPr lang="sv-SE" sz="1100" dirty="0"/>
              <a:t>32% uppger att de känner en oro för att någon obehörig ska komma åt deras e-legitimation, </a:t>
            </a:r>
            <a:r>
              <a:rPr lang="nb-NO" sz="1100" dirty="0"/>
              <a:t>varav 26% av dessa har förändrat sin hantering av e-legitimation till följd av oron. </a:t>
            </a:r>
            <a:br>
              <a:rPr lang="nb-NO" sz="1100" dirty="0"/>
            </a:br>
            <a:br>
              <a:rPr lang="nb-NO" sz="1100" dirty="0"/>
            </a:br>
            <a:r>
              <a:rPr lang="sv-SE" sz="1100" dirty="0"/>
              <a:t>Fler kvinnor (35%) än män (29%) känner sig oroliga. </a:t>
            </a:r>
            <a:r>
              <a:rPr lang="nb-NO" sz="1100" dirty="0"/>
              <a:t>80% legitimerar sig med e-legitimation vid betalning på nätet. </a:t>
            </a:r>
          </a:p>
          <a:p>
            <a:pPr fontAlgn="ctr">
              <a:lnSpc>
                <a:spcPct val="100000"/>
              </a:lnSpc>
              <a:defRPr/>
            </a:pPr>
            <a:r>
              <a:rPr lang="nb-NO" sz="1100" dirty="0"/>
              <a:t>4% uppger att de skulle legitimera sig med e-legitimation om en vän kontaktar dem och ber dem göra det. </a:t>
            </a:r>
            <a:endParaRPr lang="sv-SE" sz="1100" dirty="0"/>
          </a:p>
          <a:p>
            <a:pPr marR="0" lvl="0" fontAlgn="ctr">
              <a:lnSpc>
                <a:spcPct val="100000"/>
              </a:lnSpc>
              <a:spcBef>
                <a:spcPts val="1000"/>
              </a:spcBef>
              <a:spcAft>
                <a:spcPts val="0"/>
              </a:spcAft>
              <a:buClrTx/>
              <a:buSzTx/>
              <a:tabLst/>
              <a:defRPr/>
            </a:pPr>
            <a:r>
              <a:rPr lang="sv-SE" sz="1100" dirty="0"/>
              <a:t>79% uppger att de använder e-legitimation för identifiering om de själva ringt upp banken. </a:t>
            </a:r>
          </a:p>
          <a:p>
            <a:pPr marR="0" lvl="0" fontAlgn="ctr">
              <a:lnSpc>
                <a:spcPct val="100000"/>
              </a:lnSpc>
              <a:spcBef>
                <a:spcPts val="1000"/>
              </a:spcBef>
              <a:spcAft>
                <a:spcPts val="0"/>
              </a:spcAft>
              <a:buClrTx/>
              <a:buSzTx/>
              <a:tabLst/>
              <a:defRPr/>
            </a:pPr>
            <a:r>
              <a:rPr lang="sv-SE" sz="1100" dirty="0"/>
              <a:t>5% uppger att de identifierar sig med e-legitimation om banken oväntat ringer upp dem. </a:t>
            </a:r>
            <a:br>
              <a:rPr lang="sv-SE" sz="1100" dirty="0"/>
            </a:br>
            <a:br>
              <a:rPr lang="sv-SE" sz="1100" dirty="0"/>
            </a:br>
            <a:endParaRPr lang="nb-NO" sz="1100" dirty="0">
              <a:latin typeface="+mj-lt"/>
            </a:endParaRPr>
          </a:p>
          <a:p>
            <a:pPr marL="0" marR="0" lvl="0" indent="0" fontAlgn="ctr">
              <a:lnSpc>
                <a:spcPct val="100000"/>
              </a:lnSpc>
              <a:spcBef>
                <a:spcPts val="1000"/>
              </a:spcBef>
              <a:spcAft>
                <a:spcPts val="0"/>
              </a:spcAft>
              <a:buClrTx/>
              <a:buSzTx/>
              <a:buFont typeface="Arial" panose="020B0604020202020204" pitchFamily="34" charset="0"/>
              <a:buNone/>
              <a:tabLst/>
              <a:defRPr/>
            </a:pPr>
            <a:r>
              <a:rPr lang="sv-SE" sz="1100" dirty="0"/>
              <a:t>.</a:t>
            </a:r>
          </a:p>
        </p:txBody>
      </p:sp>
      <p:sp>
        <p:nvSpPr>
          <p:cNvPr id="2" name="textruta 1">
            <a:extLst>
              <a:ext uri="{FF2B5EF4-FFF2-40B4-BE49-F238E27FC236}">
                <a16:creationId xmlns:a16="http://schemas.microsoft.com/office/drawing/2014/main" id="{8B2DB78C-7BC7-4F02-BAFD-31ABFBEE1ABE}"/>
              </a:ext>
            </a:extLst>
          </p:cNvPr>
          <p:cNvSpPr txBox="1"/>
          <p:nvPr/>
        </p:nvSpPr>
        <p:spPr>
          <a:xfrm>
            <a:off x="790068" y="424231"/>
            <a:ext cx="412980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3200" b="0" i="0" u="none" strike="noStrike" kern="1200" cap="none" spc="0" normalizeH="0" baseline="0" noProof="0">
                <a:ln>
                  <a:noFill/>
                </a:ln>
                <a:solidFill>
                  <a:srgbClr val="000000"/>
                </a:solidFill>
                <a:effectLst/>
                <a:uLnTx/>
                <a:uFillTx/>
                <a:latin typeface="Franklin Gothic Book" panose="020B0503020102020204"/>
                <a:ea typeface="+mn-ea"/>
                <a:cs typeface="+mn-cs"/>
              </a:rPr>
              <a:t>Sammanfattning 2024</a:t>
            </a:r>
          </a:p>
        </p:txBody>
      </p:sp>
      <p:sp>
        <p:nvSpPr>
          <p:cNvPr id="5" name="textruta 4">
            <a:extLst>
              <a:ext uri="{FF2B5EF4-FFF2-40B4-BE49-F238E27FC236}">
                <a16:creationId xmlns:a16="http://schemas.microsoft.com/office/drawing/2014/main" id="{D78A4D15-681C-4E37-EB6B-8FFA137E6A94}"/>
              </a:ext>
            </a:extLst>
          </p:cNvPr>
          <p:cNvSpPr txBox="1"/>
          <p:nvPr/>
        </p:nvSpPr>
        <p:spPr>
          <a:xfrm>
            <a:off x="6290870" y="1076147"/>
            <a:ext cx="4561279" cy="4801314"/>
          </a:xfrm>
          <a:prstGeom prst="rect">
            <a:avLst/>
          </a:prstGeom>
          <a:noFill/>
        </p:spPr>
        <p:txBody>
          <a:bodyPr wrap="square" rtlCol="0">
            <a:spAutoFit/>
          </a:bodyPr>
          <a:lstStyle/>
          <a:p>
            <a:pPr marL="0" marR="0" lvl="0" indent="0" algn="l" defTabSz="914400" rtl="0" eaLnBrk="1" fontAlgn="ctr" latinLnBrk="0" hangingPunct="1">
              <a:lnSpc>
                <a:spcPct val="100000"/>
              </a:lnSpc>
              <a:spcBef>
                <a:spcPts val="1000"/>
              </a:spcBef>
              <a:spcAft>
                <a:spcPts val="0"/>
              </a:spcAft>
              <a:buClrTx/>
              <a:buSzTx/>
              <a:buFont typeface="Arial" panose="020B0604020202020204" pitchFamily="34" charset="0"/>
              <a:buNone/>
              <a:tabLst/>
              <a:defRPr/>
            </a:pPr>
            <a:r>
              <a:rPr kumimoji="0" lang="sv-SE" sz="1100" b="0" i="0" u="none" strike="noStrike" kern="1200" cap="none" spc="0" normalizeH="0" baseline="0" noProof="0" dirty="0">
                <a:ln>
                  <a:noFill/>
                </a:ln>
                <a:solidFill>
                  <a:srgbClr val="000000"/>
                </a:solidFill>
                <a:effectLst/>
                <a:uLnTx/>
                <a:uFillTx/>
                <a:latin typeface="Franklin Gothic Medium" panose="020B0603020102020204"/>
                <a:ea typeface="+mn-ea"/>
                <a:cs typeface="+mn-cs"/>
              </a:rPr>
              <a:t>Dator/mejlanvändning</a:t>
            </a:r>
          </a:p>
          <a:p>
            <a:pPr marL="171450" marR="0" lvl="0" indent="-171450" algn="l" defTabSz="914400" rtl="0" eaLnBrk="1" fontAlgn="ctr" latinLnBrk="0" hangingPunct="1">
              <a:lnSpc>
                <a:spcPct val="100000"/>
              </a:lnSpc>
              <a:spcBef>
                <a:spcPts val="1000"/>
              </a:spcBef>
              <a:spcAft>
                <a:spcPts val="0"/>
              </a:spcAft>
              <a:buClrTx/>
              <a:buSzTx/>
              <a:buFont typeface="Arial" panose="020B0604020202020204" pitchFamily="34" charset="0"/>
              <a:buChar char="•"/>
              <a:tabLst/>
              <a:defRPr/>
            </a:pPr>
            <a:r>
              <a:rPr kumimoji="0" lang="sv-SE" sz="1100" b="0" i="0" u="none" strike="noStrike" kern="1200" cap="none" spc="0" normalizeH="0" baseline="0" noProof="0" dirty="0">
                <a:ln>
                  <a:noFill/>
                </a:ln>
                <a:solidFill>
                  <a:srgbClr val="000000"/>
                </a:solidFill>
                <a:effectLst/>
                <a:uLnTx/>
                <a:uFillTx/>
                <a:latin typeface="Franklin Gothic Book" panose="020B0503020102020204"/>
                <a:ea typeface="+mn-ea"/>
                <a:cs typeface="+mn-cs"/>
              </a:rPr>
              <a:t>60% uppger att de inte låter andra använda deras mobiltelefon, dator eller läsplatta utan att själv ha uppsikt. Det är fler jämfört med 2023 (54%).</a:t>
            </a:r>
          </a:p>
          <a:p>
            <a:pPr marL="171450" marR="0" lvl="0" indent="-171450" algn="l" defTabSz="914400" rtl="0" eaLnBrk="1" fontAlgn="ctr" latinLnBrk="0" hangingPunct="1">
              <a:lnSpc>
                <a:spcPct val="100000"/>
              </a:lnSpc>
              <a:spcBef>
                <a:spcPts val="1000"/>
              </a:spcBef>
              <a:spcAft>
                <a:spcPts val="0"/>
              </a:spcAft>
              <a:buClrTx/>
              <a:buSzTx/>
              <a:buFont typeface="Arial" panose="020B0604020202020204" pitchFamily="34" charset="0"/>
              <a:buChar char="•"/>
              <a:tabLst/>
              <a:defRPr/>
            </a:pPr>
            <a:r>
              <a:rPr kumimoji="0" lang="sv-SE" sz="1100" b="0" i="0" u="none" strike="noStrike" kern="1200" cap="none" spc="0" normalizeH="0" baseline="0" noProof="0" dirty="0">
                <a:ln>
                  <a:noFill/>
                </a:ln>
                <a:solidFill>
                  <a:srgbClr val="000000"/>
                </a:solidFill>
                <a:effectLst/>
                <a:uLnTx/>
                <a:uFillTx/>
                <a:latin typeface="Franklin Gothic Book" panose="020B0503020102020204"/>
                <a:ea typeface="+mn-ea"/>
                <a:cs typeface="+mn-cs"/>
              </a:rPr>
              <a:t>När en länk mottas i ett mejl eller sms från vänner uppger 65% att de alltid tvekar och klickar först efter att ha försäkrat sig om att länken är pålitlig. </a:t>
            </a:r>
          </a:p>
          <a:p>
            <a:pPr marL="171450" marR="0" lvl="0" indent="-171450" algn="l" defTabSz="914400" rtl="0" eaLnBrk="1" fontAlgn="ctr" latinLnBrk="0" hangingPunct="1">
              <a:lnSpc>
                <a:spcPct val="100000"/>
              </a:lnSpc>
              <a:spcBef>
                <a:spcPts val="1000"/>
              </a:spcBef>
              <a:spcAft>
                <a:spcPts val="0"/>
              </a:spcAft>
              <a:buClrTx/>
              <a:buSzTx/>
              <a:buFont typeface="Arial" panose="020B0604020202020204" pitchFamily="34" charset="0"/>
              <a:buChar char="•"/>
              <a:tabLst/>
              <a:defRPr/>
            </a:pPr>
            <a:r>
              <a:rPr kumimoji="0" lang="sv-SE" sz="1100" b="0" i="0" u="none" strike="noStrike" kern="1200" cap="none" spc="0" normalizeH="0" baseline="0" noProof="0" dirty="0">
                <a:ln>
                  <a:noFill/>
                </a:ln>
                <a:solidFill>
                  <a:srgbClr val="000000"/>
                </a:solidFill>
                <a:effectLst/>
                <a:uLnTx/>
                <a:uFillTx/>
                <a:latin typeface="Franklin Gothic Book" panose="020B0503020102020204"/>
                <a:ea typeface="+mn-ea"/>
                <a:cs typeface="+mn-cs"/>
              </a:rPr>
              <a:t>När en länk mottas i ett mejl eller sms från ett företag man känner till, ens bank eller en myndighet, uppger 62% att de alltid tvekar och klickar först efter att ha försäkrat sig om att länken är pålitlig. </a:t>
            </a:r>
          </a:p>
          <a:p>
            <a:pPr marL="171450" marR="0" lvl="0" indent="-171450" algn="l" defTabSz="914400" rtl="0" eaLnBrk="1" fontAlgn="ctr" latinLnBrk="0" hangingPunct="1">
              <a:lnSpc>
                <a:spcPct val="100000"/>
              </a:lnSpc>
              <a:spcBef>
                <a:spcPts val="1000"/>
              </a:spcBef>
              <a:spcAft>
                <a:spcPts val="0"/>
              </a:spcAft>
              <a:buClrTx/>
              <a:buSzTx/>
              <a:buFont typeface="Arial" panose="020B0604020202020204" pitchFamily="34" charset="0"/>
              <a:buChar char="•"/>
              <a:tabLst/>
              <a:defRPr/>
            </a:pPr>
            <a:r>
              <a:rPr kumimoji="0" lang="sv-SE" sz="1100" b="0" i="0" u="none" strike="noStrike" kern="1200" cap="none" spc="0" normalizeH="0" baseline="0" noProof="0" dirty="0">
                <a:ln>
                  <a:noFill/>
                </a:ln>
                <a:solidFill>
                  <a:srgbClr val="000000"/>
                </a:solidFill>
                <a:effectLst/>
                <a:uLnTx/>
                <a:uFillTx/>
                <a:latin typeface="Franklin Gothic Book" panose="020B0503020102020204"/>
                <a:ea typeface="+mn-ea"/>
                <a:cs typeface="+mn-cs"/>
              </a:rPr>
              <a:t>34% uppger att de aldrig sparar sina kortuppgifter hos webbutiker när de handlar på nätet, medan 6% uppger att de oftast eller alltid gör det. </a:t>
            </a:r>
          </a:p>
          <a:p>
            <a:pPr marL="171450" marR="0" lvl="0" indent="-171450" algn="l" defTabSz="914400" rtl="0" eaLnBrk="1" fontAlgn="ctr" latinLnBrk="0" hangingPunct="1">
              <a:lnSpc>
                <a:spcPct val="100000"/>
              </a:lnSpc>
              <a:spcBef>
                <a:spcPts val="1000"/>
              </a:spcBef>
              <a:spcAft>
                <a:spcPts val="0"/>
              </a:spcAft>
              <a:buClrTx/>
              <a:buSzTx/>
              <a:buFont typeface="Arial" panose="020B0604020202020204" pitchFamily="34" charset="0"/>
              <a:buChar char="•"/>
              <a:tabLst/>
              <a:defRPr/>
            </a:pPr>
            <a:endParaRPr kumimoji="0" lang="sv-SE" sz="1100" b="0" i="0" u="none" strike="noStrike" kern="1200" cap="none" spc="0" normalizeH="0" baseline="0" noProof="0" dirty="0">
              <a:ln>
                <a:noFill/>
              </a:ln>
              <a:solidFill>
                <a:srgbClr val="000000"/>
              </a:solidFill>
              <a:effectLst/>
              <a:uLnTx/>
              <a:uFillTx/>
              <a:latin typeface="Franklin Gothic Book" panose="020B0503020102020204"/>
              <a:ea typeface="+mn-ea"/>
              <a:cs typeface="+mn-cs"/>
            </a:endParaRPr>
          </a:p>
          <a:p>
            <a:pPr marL="0" marR="0" lvl="0" indent="0" algn="l" defTabSz="914400" rtl="0" eaLnBrk="1" fontAlgn="ctr" latinLnBrk="0" hangingPunct="1">
              <a:lnSpc>
                <a:spcPct val="100000"/>
              </a:lnSpc>
              <a:spcBef>
                <a:spcPts val="1000"/>
              </a:spcBef>
              <a:spcAft>
                <a:spcPts val="0"/>
              </a:spcAft>
              <a:buClrTx/>
              <a:buSzTx/>
              <a:buFontTx/>
              <a:buNone/>
              <a:tabLst/>
              <a:defRPr/>
            </a:pPr>
            <a:r>
              <a:rPr kumimoji="0" lang="sv-SE" sz="1100" b="0" i="0" u="none" strike="noStrike" kern="1200" cap="none" spc="0" normalizeH="0" baseline="0" noProof="0" dirty="0">
                <a:ln>
                  <a:noFill/>
                </a:ln>
                <a:solidFill>
                  <a:srgbClr val="000000"/>
                </a:solidFill>
                <a:effectLst/>
                <a:uLnTx/>
                <a:uFillTx/>
                <a:latin typeface="Franklin Gothic Medium" panose="020B0603020102020204"/>
                <a:ea typeface="+mn-ea"/>
                <a:cs typeface="+mn-cs"/>
              </a:rPr>
              <a:t>Digital närvaro</a:t>
            </a:r>
          </a:p>
          <a:p>
            <a:pPr marL="171450" marR="0" lvl="0" indent="-171450" algn="l" defTabSz="914400" rtl="0" eaLnBrk="1" fontAlgn="ctr" latinLnBrk="0" hangingPunct="1">
              <a:lnSpc>
                <a:spcPct val="100000"/>
              </a:lnSpc>
              <a:spcBef>
                <a:spcPts val="1000"/>
              </a:spcBef>
              <a:spcAft>
                <a:spcPts val="0"/>
              </a:spcAft>
              <a:buClrTx/>
              <a:buSzTx/>
              <a:buFont typeface="Arial" panose="020B0604020202020204" pitchFamily="34" charset="0"/>
              <a:buChar char="•"/>
              <a:tabLst/>
              <a:defRPr/>
            </a:pPr>
            <a:r>
              <a:rPr kumimoji="0" lang="sv-SE" sz="1100" b="0" i="0" u="none" strike="noStrike" kern="1200" cap="none" spc="0" normalizeH="0" baseline="0" noProof="0" dirty="0">
                <a:ln>
                  <a:noFill/>
                </a:ln>
                <a:solidFill>
                  <a:srgbClr val="000000"/>
                </a:solidFill>
                <a:effectLst/>
                <a:uLnTx/>
                <a:uFillTx/>
                <a:latin typeface="Franklin Gothic Book" panose="020B0503020102020204"/>
                <a:ea typeface="+mn-ea"/>
                <a:cs typeface="+mn-cs"/>
              </a:rPr>
              <a:t>61% uppger att det </a:t>
            </a:r>
            <a:r>
              <a:rPr kumimoji="0" lang="sv-SE" sz="1100" b="0" i="0" u="sng" strike="noStrike" kern="1200" cap="none" spc="0" normalizeH="0" baseline="0" noProof="0" dirty="0">
                <a:ln>
                  <a:noFill/>
                </a:ln>
                <a:solidFill>
                  <a:srgbClr val="000000"/>
                </a:solidFill>
                <a:effectLst/>
                <a:uLnTx/>
                <a:uFillTx/>
                <a:latin typeface="Franklin Gothic Book" panose="020B0503020102020204"/>
                <a:ea typeface="+mn-ea"/>
                <a:cs typeface="+mn-cs"/>
              </a:rPr>
              <a:t>inte</a:t>
            </a:r>
            <a:r>
              <a:rPr kumimoji="0" lang="sv-SE" sz="1100" b="0" i="0" u="none" strike="noStrike" kern="1200" cap="none" spc="0" normalizeH="0" baseline="0" noProof="0" dirty="0">
                <a:ln>
                  <a:noFill/>
                </a:ln>
                <a:solidFill>
                  <a:srgbClr val="000000"/>
                </a:solidFill>
                <a:effectLst/>
                <a:uLnTx/>
                <a:uFillTx/>
                <a:latin typeface="Franklin Gothic Book" panose="020B0503020102020204"/>
                <a:ea typeface="+mn-ea"/>
                <a:cs typeface="+mn-cs"/>
              </a:rPr>
              <a:t> är någon större skillnad när det gäller deras digitala närvaro under det senaste året. Andelen som uppger att det inte är någon större skillnad har ökat årligen sedan 2021. </a:t>
            </a:r>
          </a:p>
          <a:p>
            <a:pPr marL="171450" marR="0" lvl="0" indent="-171450" algn="l" defTabSz="914400" rtl="0" eaLnBrk="1" fontAlgn="ctr" latinLnBrk="0" hangingPunct="1">
              <a:lnSpc>
                <a:spcPct val="100000"/>
              </a:lnSpc>
              <a:spcBef>
                <a:spcPts val="1000"/>
              </a:spcBef>
              <a:spcAft>
                <a:spcPts val="0"/>
              </a:spcAft>
              <a:buClrTx/>
              <a:buSzTx/>
              <a:buFont typeface="Arial" panose="020B0604020202020204" pitchFamily="34" charset="0"/>
              <a:buChar char="•"/>
              <a:tabLst/>
              <a:defRPr/>
            </a:pPr>
            <a:r>
              <a:rPr kumimoji="0" lang="sv-SE" sz="1100" b="0" i="0" u="none" strike="noStrike" kern="1200" cap="none" spc="0" normalizeH="0" baseline="0" noProof="0" dirty="0">
                <a:ln>
                  <a:noFill/>
                </a:ln>
                <a:solidFill>
                  <a:srgbClr val="000000"/>
                </a:solidFill>
                <a:effectLst/>
                <a:uLnTx/>
                <a:uFillTx/>
                <a:latin typeface="Franklin Gothic Book" panose="020B0503020102020204"/>
                <a:ea typeface="+mn-ea"/>
                <a:cs typeface="+mn-cs"/>
              </a:rPr>
              <a:t>22% handlar oftare online, vilket är färre jämfört med 2023 (28%).</a:t>
            </a:r>
          </a:p>
          <a:p>
            <a:pPr marL="171450" marR="0" lvl="0" indent="-171450" algn="l" defTabSz="914400" rtl="0" eaLnBrk="1" fontAlgn="ctr" latinLnBrk="0" hangingPunct="1">
              <a:lnSpc>
                <a:spcPct val="100000"/>
              </a:lnSpc>
              <a:spcBef>
                <a:spcPts val="1000"/>
              </a:spcBef>
              <a:spcAft>
                <a:spcPts val="0"/>
              </a:spcAft>
              <a:buClrTx/>
              <a:buSzTx/>
              <a:buFont typeface="Arial" panose="020B0604020202020204" pitchFamily="34" charset="0"/>
              <a:buChar char="•"/>
              <a:tabLst/>
              <a:defRPr/>
            </a:pPr>
            <a:r>
              <a:rPr kumimoji="0" lang="sv-SE" sz="1100" b="0" i="0" u="none" strike="noStrike" kern="1200" cap="none" spc="0" normalizeH="0" baseline="0" noProof="0" dirty="0">
                <a:ln>
                  <a:noFill/>
                </a:ln>
                <a:solidFill>
                  <a:srgbClr val="000000"/>
                </a:solidFill>
                <a:effectLst/>
                <a:uLnTx/>
                <a:uFillTx/>
                <a:latin typeface="Franklin Gothic Book" panose="020B0503020102020204"/>
                <a:ea typeface="+mn-ea"/>
                <a:cs typeface="+mn-cs"/>
              </a:rPr>
              <a:t>19% lägger mer tid på att surfa på nätet, vilket är färre än 2023 (24%).</a:t>
            </a:r>
            <a:br>
              <a:rPr kumimoji="0" lang="sv-SE" sz="1100" b="0" i="0" u="none" strike="noStrike" kern="1200" cap="none" spc="0" normalizeH="0" baseline="0" noProof="0" dirty="0">
                <a:ln>
                  <a:noFill/>
                </a:ln>
                <a:solidFill>
                  <a:srgbClr val="000000"/>
                </a:solidFill>
                <a:effectLst/>
                <a:uLnTx/>
                <a:uFillTx/>
                <a:latin typeface="Franklin Gothic Book" panose="020B0503020102020204"/>
                <a:ea typeface="+mn-ea"/>
                <a:cs typeface="+mn-cs"/>
              </a:rPr>
            </a:br>
            <a:br>
              <a:rPr kumimoji="0" lang="sv-SE" sz="1100" b="0" i="0" u="none" strike="noStrike" kern="1200" cap="none" spc="0" normalizeH="0" baseline="0" noProof="0" dirty="0">
                <a:ln>
                  <a:noFill/>
                </a:ln>
                <a:solidFill>
                  <a:srgbClr val="000000"/>
                </a:solidFill>
                <a:effectLst/>
                <a:uLnTx/>
                <a:uFillTx/>
                <a:latin typeface="Franklin Gothic Book" panose="020B0503020102020204"/>
                <a:ea typeface="+mn-ea"/>
                <a:cs typeface="+mn-cs"/>
              </a:rPr>
            </a:br>
            <a:endParaRPr kumimoji="0" lang="sv-SE" sz="1100" b="0" i="0" u="none" strike="noStrike" kern="1200" cap="none" spc="0" normalizeH="0" baseline="0" noProof="0" dirty="0">
              <a:ln>
                <a:noFill/>
              </a:ln>
              <a:solidFill>
                <a:srgbClr val="000000"/>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161265951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ubrik 1"/>
          <p:cNvSpPr txBox="1">
            <a:spLocks/>
          </p:cNvSpPr>
          <p:nvPr/>
        </p:nvSpPr>
        <p:spPr>
          <a:xfrm>
            <a:off x="931725" y="503519"/>
            <a:ext cx="9017817" cy="6348378"/>
          </a:xfrm>
          <a:prstGeom prst="rect">
            <a:avLst/>
          </a:prstGeom>
        </p:spPr>
        <p:txBody>
          <a:bodyPr vert="horz" lIns="0" tIns="0" rIns="0" bIns="0" rtlCol="0" anchor="t" anchorCtr="0">
            <a:noAutofit/>
          </a:bodyPr>
          <a:lstStyle>
            <a:lvl1pPr algn="l" defTabSz="457200" rtl="0" eaLnBrk="1" latinLnBrk="0" hangingPunct="1">
              <a:lnSpc>
                <a:spcPts val="3500"/>
              </a:lnSpc>
              <a:spcBef>
                <a:spcPct val="0"/>
              </a:spcBef>
              <a:buNone/>
              <a:defRPr sz="2400" kern="1200">
                <a:solidFill>
                  <a:srgbClr val="EF4A81"/>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pPr marL="183515" marR="0" lvl="0" indent="-183515" algn="l" defTabSz="457200" rtl="0" eaLnBrk="1" fontAlgn="auto" latinLnBrk="0" hangingPunct="1">
              <a:lnSpc>
                <a:spcPct val="100000"/>
              </a:lnSpc>
              <a:spcBef>
                <a:spcPct val="0"/>
              </a:spcBef>
              <a:spcAft>
                <a:spcPts val="0"/>
              </a:spcAft>
              <a:buClrTx/>
              <a:buSzTx/>
              <a:buFont typeface="Wingdings" panose="05000000000000000000" pitchFamily="2" charset="2"/>
              <a:buChar char="v"/>
              <a:tabLst/>
              <a:defRPr/>
            </a:pPr>
            <a:endParaRPr kumimoji="0" lang="nb-NO" sz="1100" b="0" i="0" u="none" strike="noStrike" kern="1200" cap="none" spc="0" normalizeH="0" baseline="0" noProof="0">
              <a:ln>
                <a:noFill/>
              </a:ln>
              <a:solidFill>
                <a:srgbClr val="6A6262">
                  <a:lumMod val="75000"/>
                </a:srgbClr>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a:p>
            <a:pPr marL="183515" marR="0" lvl="0" indent="-183515" algn="l" defTabSz="457200" rtl="0" eaLnBrk="1" fontAlgn="auto" latinLnBrk="0" hangingPunct="1">
              <a:lnSpc>
                <a:spcPct val="100000"/>
              </a:lnSpc>
              <a:spcBef>
                <a:spcPct val="0"/>
              </a:spcBef>
              <a:spcAft>
                <a:spcPts val="0"/>
              </a:spcAft>
              <a:buClrTx/>
              <a:buSzTx/>
              <a:buFont typeface="Wingdings" panose="05000000000000000000" pitchFamily="2" charset="2"/>
              <a:buChar char="v"/>
              <a:tabLst/>
              <a:defRPr/>
            </a:pPr>
            <a:endParaRPr kumimoji="0" lang="sv-SE" sz="1100" b="0" i="0" u="none" strike="noStrike" kern="1200" cap="none" spc="0" normalizeH="0" baseline="0" noProof="0">
              <a:ln>
                <a:noFill/>
              </a:ln>
              <a:solidFill>
                <a:srgbClr val="6A6262">
                  <a:lumMod val="75000"/>
                </a:srgbClr>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a:p>
            <a:pPr marL="183515" marR="0" lvl="0" indent="-183515" algn="l" defTabSz="457200" rtl="0" eaLnBrk="1" fontAlgn="auto" latinLnBrk="0" hangingPunct="1">
              <a:lnSpc>
                <a:spcPct val="100000"/>
              </a:lnSpc>
              <a:spcBef>
                <a:spcPct val="0"/>
              </a:spcBef>
              <a:spcAft>
                <a:spcPts val="0"/>
              </a:spcAft>
              <a:buClrTx/>
              <a:buSzTx/>
              <a:buFont typeface="Wingdings" panose="05000000000000000000" pitchFamily="2" charset="2"/>
              <a:buChar char="v"/>
              <a:tabLst/>
              <a:defRPr/>
            </a:pPr>
            <a:endParaRPr kumimoji="0" lang="sv-SE" sz="1100" b="0" i="0" u="none" strike="noStrike" kern="1200" cap="none" spc="0" normalizeH="0" baseline="0" noProof="0">
              <a:ln>
                <a:noFill/>
              </a:ln>
              <a:solidFill>
                <a:srgbClr val="6A6262">
                  <a:lumMod val="75000"/>
                </a:srgbClr>
              </a:solidFill>
              <a:effectLst/>
              <a:uLnTx/>
              <a:uFillTx/>
              <a:latin typeface="Open Sans Extrabold" panose="020B0906030804020204" pitchFamily="34" charset="0"/>
              <a:ea typeface="Open Sans Extrabold" panose="020B0906030804020204" pitchFamily="34" charset="0"/>
              <a:cs typeface="Open Sans Extrabold" panose="020B0906030804020204" pitchFamily="34" charset="0"/>
            </a:endParaRPr>
          </a:p>
        </p:txBody>
      </p:sp>
      <p:cxnSp>
        <p:nvCxnSpPr>
          <p:cNvPr id="4" name="Rak koppling 3">
            <a:extLst>
              <a:ext uri="{FF2B5EF4-FFF2-40B4-BE49-F238E27FC236}">
                <a16:creationId xmlns:a16="http://schemas.microsoft.com/office/drawing/2014/main" id="{BF0F6F9E-6824-489F-8E5D-D9BBBD4D76A0}"/>
              </a:ext>
            </a:extLst>
          </p:cNvPr>
          <p:cNvCxnSpPr/>
          <p:nvPr/>
        </p:nvCxnSpPr>
        <p:spPr>
          <a:xfrm>
            <a:off x="1721839" y="6625512"/>
            <a:ext cx="8742432" cy="0"/>
          </a:xfrm>
          <a:prstGeom prst="line">
            <a:avLst/>
          </a:prstGeom>
          <a:ln>
            <a:solidFill>
              <a:schemeClr val="bg1"/>
            </a:solidFill>
            <a:bevel/>
          </a:ln>
          <a:effectLst/>
        </p:spPr>
        <p:style>
          <a:lnRef idx="2">
            <a:schemeClr val="accent1"/>
          </a:lnRef>
          <a:fillRef idx="0">
            <a:schemeClr val="accent1"/>
          </a:fillRef>
          <a:effectRef idx="1">
            <a:schemeClr val="accent1"/>
          </a:effectRef>
          <a:fontRef idx="minor">
            <a:schemeClr val="tx1"/>
          </a:fontRef>
        </p:style>
      </p:cxnSp>
      <p:pic>
        <p:nvPicPr>
          <p:cNvPr id="9" name="Platshållare för innehåll 8" descr="Padlock on computer motherboard">
            <a:extLst>
              <a:ext uri="{FF2B5EF4-FFF2-40B4-BE49-F238E27FC236}">
                <a16:creationId xmlns:a16="http://schemas.microsoft.com/office/drawing/2014/main" id="{AD92969E-0371-3183-3F15-7A6977E5D5DE}"/>
              </a:ext>
            </a:extLst>
          </p:cNvPr>
          <p:cNvPicPr>
            <a:picLocks noChangeAspect="1"/>
          </p:cNvPicPr>
          <p:nvPr/>
        </p:nvPicPr>
        <p:blipFill>
          <a:blip r:embed="rId3">
            <a:extLst>
              <a:ext uri="{BEBA8EAE-BF5A-486C-A8C5-ECC9F3942E4B}">
                <a14:imgProps xmlns:a14="http://schemas.microsoft.com/office/drawing/2010/main">
                  <a14:imgLayer r:embed="rId4">
                    <a14:imgEffect>
                      <a14:artisticChalkSketch/>
                    </a14:imgEffect>
                  </a14:imgLayer>
                </a14:imgProps>
              </a:ext>
            </a:extLst>
          </a:blip>
          <a:stretch>
            <a:fillRect/>
          </a:stretch>
        </p:blipFill>
        <p:spPr>
          <a:xfrm>
            <a:off x="7251243" y="1649277"/>
            <a:ext cx="3453063" cy="2304920"/>
          </a:xfrm>
          <a:prstGeom prst="rect">
            <a:avLst/>
          </a:prstGeom>
          <a:noFill/>
          <a:effectLst>
            <a:softEdge rad="127000"/>
          </a:effectLst>
        </p:spPr>
      </p:pic>
      <p:sp>
        <p:nvSpPr>
          <p:cNvPr id="11" name="textruta 10">
            <a:extLst>
              <a:ext uri="{FF2B5EF4-FFF2-40B4-BE49-F238E27FC236}">
                <a16:creationId xmlns:a16="http://schemas.microsoft.com/office/drawing/2014/main" id="{FBE110A8-C520-DE8C-D665-819F45B9CDC2}"/>
              </a:ext>
            </a:extLst>
          </p:cNvPr>
          <p:cNvSpPr txBox="1"/>
          <p:nvPr/>
        </p:nvSpPr>
        <p:spPr>
          <a:xfrm>
            <a:off x="1014664" y="631933"/>
            <a:ext cx="528324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3200" b="0" i="0" u="none" strike="noStrike" kern="1200" cap="none" spc="0" normalizeH="0" baseline="0" noProof="0">
                <a:ln>
                  <a:noFill/>
                </a:ln>
                <a:solidFill>
                  <a:srgbClr val="000000"/>
                </a:solidFill>
                <a:effectLst/>
                <a:uLnTx/>
                <a:uFillTx/>
                <a:latin typeface="Franklin Gothic Book" panose="020B0503020102020204"/>
                <a:ea typeface="+mn-ea"/>
                <a:cs typeface="+mn-cs"/>
              </a:rPr>
              <a:t>2024</a:t>
            </a:r>
            <a:r>
              <a:rPr kumimoji="0" lang="sv-SE" sz="3200" b="0" i="0" u="none" strike="noStrike" kern="1200" cap="none" spc="0" normalizeH="0" baseline="0" noProof="0" dirty="0">
                <a:ln>
                  <a:noFill/>
                </a:ln>
                <a:solidFill>
                  <a:srgbClr val="000000"/>
                </a:solidFill>
                <a:effectLst/>
                <a:uLnTx/>
                <a:uFillTx/>
                <a:latin typeface="Franklin Gothic Book" panose="020B0503020102020204"/>
                <a:ea typeface="+mn-ea"/>
                <a:cs typeface="+mn-cs"/>
              </a:rPr>
              <a:t> vs 2023</a:t>
            </a:r>
            <a:endParaRPr kumimoji="0" lang="sv-SE" sz="32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graphicFrame>
        <p:nvGraphicFramePr>
          <p:cNvPr id="2" name="Tabell 1">
            <a:extLst>
              <a:ext uri="{FF2B5EF4-FFF2-40B4-BE49-F238E27FC236}">
                <a16:creationId xmlns:a16="http://schemas.microsoft.com/office/drawing/2014/main" id="{565FF6C7-3634-B837-8164-72F14B72B3D1}"/>
              </a:ext>
            </a:extLst>
          </p:cNvPr>
          <p:cNvGraphicFramePr>
            <a:graphicFrameLocks noGrp="1"/>
          </p:cNvGraphicFramePr>
          <p:nvPr>
            <p:extLst>
              <p:ext uri="{D42A27DB-BD31-4B8C-83A1-F6EECF244321}">
                <p14:modId xmlns:p14="http://schemas.microsoft.com/office/powerpoint/2010/main" val="4135987323"/>
              </p:ext>
            </p:extLst>
          </p:nvPr>
        </p:nvGraphicFramePr>
        <p:xfrm>
          <a:off x="1213239" y="1649277"/>
          <a:ext cx="5283240" cy="3543875"/>
        </p:xfrm>
        <a:graphic>
          <a:graphicData uri="http://schemas.openxmlformats.org/drawingml/2006/table">
            <a:tbl>
              <a:tblPr firstRow="1" bandRow="1">
                <a:tableStyleId>{21E4AEA4-8DFA-4A89-87EB-49C32662AFE0}</a:tableStyleId>
              </a:tblPr>
              <a:tblGrid>
                <a:gridCol w="2707768">
                  <a:extLst>
                    <a:ext uri="{9D8B030D-6E8A-4147-A177-3AD203B41FA5}">
                      <a16:colId xmlns:a16="http://schemas.microsoft.com/office/drawing/2014/main" val="2710196210"/>
                    </a:ext>
                  </a:extLst>
                </a:gridCol>
                <a:gridCol w="1285592">
                  <a:extLst>
                    <a:ext uri="{9D8B030D-6E8A-4147-A177-3AD203B41FA5}">
                      <a16:colId xmlns:a16="http://schemas.microsoft.com/office/drawing/2014/main" val="3585051370"/>
                    </a:ext>
                  </a:extLst>
                </a:gridCol>
                <a:gridCol w="1289880">
                  <a:extLst>
                    <a:ext uri="{9D8B030D-6E8A-4147-A177-3AD203B41FA5}">
                      <a16:colId xmlns:a16="http://schemas.microsoft.com/office/drawing/2014/main" val="278785483"/>
                    </a:ext>
                  </a:extLst>
                </a:gridCol>
              </a:tblGrid>
              <a:tr h="434915">
                <a:tc>
                  <a:txBody>
                    <a:bodyPr/>
                    <a:lstStyle/>
                    <a:p>
                      <a:endParaRPr lang="sv-SE" sz="1200" dirty="0"/>
                    </a:p>
                  </a:txBody>
                  <a:tcPr/>
                </a:tc>
                <a:tc>
                  <a:txBody>
                    <a:bodyPr/>
                    <a:lstStyle/>
                    <a:p>
                      <a:pPr algn="ctr"/>
                      <a:r>
                        <a:rPr lang="sv-SE" sz="1200" dirty="0"/>
                        <a:t>2024</a:t>
                      </a:r>
                    </a:p>
                  </a:txBody>
                  <a:tcPr/>
                </a:tc>
                <a:tc>
                  <a:txBody>
                    <a:bodyPr/>
                    <a:lstStyle/>
                    <a:p>
                      <a:pPr algn="ctr"/>
                      <a:r>
                        <a:rPr lang="sv-SE" sz="1200" dirty="0"/>
                        <a:t>2023</a:t>
                      </a:r>
                    </a:p>
                  </a:txBody>
                  <a:tcPr/>
                </a:tc>
                <a:extLst>
                  <a:ext uri="{0D108BD9-81ED-4DB2-BD59-A6C34878D82A}">
                    <a16:rowId xmlns:a16="http://schemas.microsoft.com/office/drawing/2014/main" val="4125460287"/>
                  </a:ext>
                </a:extLst>
              </a:tr>
              <a:tr h="4349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err="1">
                          <a:sym typeface="Wingdings" panose="05000000000000000000" pitchFamily="2" charset="2"/>
                        </a:rPr>
                        <a:t>Lösenordshantering</a:t>
                      </a:r>
                      <a:r>
                        <a:rPr lang="en-US" sz="1200" dirty="0">
                          <a:sym typeface="Wingdings" panose="05000000000000000000" pitchFamily="2" charset="2"/>
                        </a:rPr>
                        <a:t> - </a:t>
                      </a:r>
                      <a:r>
                        <a:rPr lang="en-US" sz="1200" dirty="0" err="1">
                          <a:sym typeface="Wingdings" panose="05000000000000000000" pitchFamily="2" charset="2"/>
                        </a:rPr>
                        <a:t>användandet</a:t>
                      </a:r>
                      <a:r>
                        <a:rPr lang="en-US" sz="1200" dirty="0">
                          <a:sym typeface="Wingdings" panose="05000000000000000000" pitchFamily="2" charset="2"/>
                        </a:rPr>
                        <a:t> av </a:t>
                      </a:r>
                      <a:r>
                        <a:rPr lang="en-US" sz="1200" dirty="0" err="1">
                          <a:sym typeface="Wingdings" panose="05000000000000000000" pitchFamily="2" charset="2"/>
                        </a:rPr>
                        <a:t>komplicerade</a:t>
                      </a:r>
                      <a:r>
                        <a:rPr lang="en-US" sz="1200" dirty="0">
                          <a:sym typeface="Wingdings" panose="05000000000000000000" pitchFamily="2" charset="2"/>
                        </a:rPr>
                        <a:t> </a:t>
                      </a:r>
                      <a:r>
                        <a:rPr lang="en-US" sz="1200" dirty="0" err="1">
                          <a:sym typeface="Wingdings" panose="05000000000000000000" pitchFamily="2" charset="2"/>
                        </a:rPr>
                        <a:t>teckn</a:t>
                      </a:r>
                      <a:r>
                        <a:rPr lang="en-US" sz="1200" dirty="0">
                          <a:sym typeface="Wingdings" panose="05000000000000000000" pitchFamily="2" charset="2"/>
                        </a:rPr>
                        <a:t> </a:t>
                      </a:r>
                      <a:r>
                        <a:rPr lang="en-US" sz="1200" dirty="0" err="1">
                          <a:sym typeface="Wingdings" panose="05000000000000000000" pitchFamily="2" charset="2"/>
                        </a:rPr>
                        <a:t>har</a:t>
                      </a:r>
                      <a:r>
                        <a:rPr lang="en-US" sz="1200" dirty="0">
                          <a:sym typeface="Wingdings" panose="05000000000000000000" pitchFamily="2" charset="2"/>
                        </a:rPr>
                        <a:t> </a:t>
                      </a:r>
                      <a:r>
                        <a:rPr lang="en-US" sz="1200" dirty="0" err="1">
                          <a:sym typeface="Wingdings" panose="05000000000000000000" pitchFamily="2" charset="2"/>
                        </a:rPr>
                        <a:t>ökat</a:t>
                      </a:r>
                      <a:r>
                        <a:rPr lang="en-US" sz="1200" dirty="0">
                          <a:sym typeface="Wingdings" panose="05000000000000000000" pitchFamily="2" charset="2"/>
                        </a:rPr>
                        <a:t>. </a:t>
                      </a:r>
                    </a:p>
                    <a:p>
                      <a:endParaRPr lang="sv-SE" sz="1200" dirty="0"/>
                    </a:p>
                  </a:txBody>
                  <a:tcPr/>
                </a:tc>
                <a:tc>
                  <a:txBody>
                    <a:bodyPr/>
                    <a:lstStyle/>
                    <a:p>
                      <a:pPr algn="ctr"/>
                      <a:r>
                        <a:rPr lang="sv-SE" sz="1200" dirty="0"/>
                        <a:t>44%</a:t>
                      </a:r>
                    </a:p>
                  </a:txBody>
                  <a:tcPr anchor="ctr"/>
                </a:tc>
                <a:tc>
                  <a:txBody>
                    <a:bodyPr/>
                    <a:lstStyle/>
                    <a:p>
                      <a:pPr algn="ctr"/>
                      <a:r>
                        <a:rPr lang="sv-SE" sz="1200" dirty="0"/>
                        <a:t>35%</a:t>
                      </a:r>
                    </a:p>
                  </a:txBody>
                  <a:tcPr anchor="ctr"/>
                </a:tc>
                <a:extLst>
                  <a:ext uri="{0D108BD9-81ED-4DB2-BD59-A6C34878D82A}">
                    <a16:rowId xmlns:a16="http://schemas.microsoft.com/office/drawing/2014/main" val="1562241441"/>
                  </a:ext>
                </a:extLst>
              </a:tr>
              <a:tr h="4349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err="1"/>
                        <a:t>Färre</a:t>
                      </a:r>
                      <a:r>
                        <a:rPr lang="en-US" sz="1200" dirty="0"/>
                        <a:t> </a:t>
                      </a:r>
                      <a:r>
                        <a:rPr lang="en-US" sz="1200" dirty="0" err="1"/>
                        <a:t>uppger</a:t>
                      </a:r>
                      <a:r>
                        <a:rPr lang="en-US" sz="1200" dirty="0"/>
                        <a:t> </a:t>
                      </a:r>
                      <a:r>
                        <a:rPr lang="en-US" sz="1200" dirty="0" err="1"/>
                        <a:t>att</a:t>
                      </a:r>
                      <a:r>
                        <a:rPr lang="en-US" sz="1200" dirty="0"/>
                        <a:t> de </a:t>
                      </a:r>
                      <a:r>
                        <a:rPr lang="en-US" sz="1200" dirty="0" err="1"/>
                        <a:t>har</a:t>
                      </a:r>
                      <a:r>
                        <a:rPr lang="en-US" sz="1200" dirty="0"/>
                        <a:t> god </a:t>
                      </a:r>
                      <a:r>
                        <a:rPr lang="en-US" sz="1200" dirty="0" err="1"/>
                        <a:t>kännedom</a:t>
                      </a:r>
                      <a:r>
                        <a:rPr lang="en-US" sz="1200" dirty="0"/>
                        <a:t> om </a:t>
                      </a:r>
                      <a:r>
                        <a:rPr lang="en-US" sz="1200" dirty="0" err="1"/>
                        <a:t>riskerna</a:t>
                      </a:r>
                      <a:r>
                        <a:rPr lang="en-US" sz="1200" dirty="0"/>
                        <a:t> med </a:t>
                      </a:r>
                      <a:r>
                        <a:rPr lang="en-US" sz="1200" dirty="0" err="1"/>
                        <a:t>att</a:t>
                      </a:r>
                      <a:r>
                        <a:rPr lang="en-US" sz="1200" dirty="0"/>
                        <a:t> </a:t>
                      </a:r>
                      <a:r>
                        <a:rPr lang="en-US" sz="1200" dirty="0" err="1"/>
                        <a:t>lösenord</a:t>
                      </a:r>
                      <a:r>
                        <a:rPr lang="en-US" sz="1200" dirty="0"/>
                        <a:t> </a:t>
                      </a:r>
                      <a:r>
                        <a:rPr lang="en-US" sz="1200" dirty="0" err="1"/>
                        <a:t>hamnar</a:t>
                      </a:r>
                      <a:r>
                        <a:rPr lang="en-US" sz="1200" dirty="0"/>
                        <a:t> i </a:t>
                      </a:r>
                      <a:r>
                        <a:rPr lang="en-US" sz="1200" dirty="0" err="1"/>
                        <a:t>orätta</a:t>
                      </a:r>
                      <a:r>
                        <a:rPr lang="en-US" sz="1200" dirty="0"/>
                        <a:t> </a:t>
                      </a:r>
                      <a:r>
                        <a:rPr lang="en-US" sz="1200" dirty="0" err="1"/>
                        <a:t>händer</a:t>
                      </a:r>
                      <a:r>
                        <a:rPr lang="en-US" sz="1200" dirty="0"/>
                        <a:t>. </a:t>
                      </a:r>
                    </a:p>
                    <a:p>
                      <a:endParaRPr lang="sv-SE" sz="1200" dirty="0"/>
                    </a:p>
                  </a:txBody>
                  <a:tcPr/>
                </a:tc>
                <a:tc>
                  <a:txBody>
                    <a:bodyPr/>
                    <a:lstStyle/>
                    <a:p>
                      <a:pPr algn="ctr"/>
                      <a:r>
                        <a:rPr lang="sv-SE" sz="1200" dirty="0"/>
                        <a:t>70%</a:t>
                      </a:r>
                    </a:p>
                  </a:txBody>
                  <a:tcPr anchor="ctr"/>
                </a:tc>
                <a:tc>
                  <a:txBody>
                    <a:bodyPr/>
                    <a:lstStyle/>
                    <a:p>
                      <a:pPr algn="ctr"/>
                      <a:r>
                        <a:rPr lang="sv-SE" sz="1200" dirty="0"/>
                        <a:t>76%</a:t>
                      </a:r>
                    </a:p>
                  </a:txBody>
                  <a:tcPr anchor="ctr"/>
                </a:tc>
                <a:extLst>
                  <a:ext uri="{0D108BD9-81ED-4DB2-BD59-A6C34878D82A}">
                    <a16:rowId xmlns:a16="http://schemas.microsoft.com/office/drawing/2014/main" val="2400427580"/>
                  </a:ext>
                </a:extLst>
              </a:tr>
              <a:tr h="4349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Det </a:t>
                      </a:r>
                      <a:r>
                        <a:rPr lang="en-US" sz="1200" dirty="0" err="1"/>
                        <a:t>är</a:t>
                      </a:r>
                      <a:r>
                        <a:rPr lang="en-US" sz="1200" dirty="0"/>
                        <a:t> </a:t>
                      </a:r>
                      <a:r>
                        <a:rPr lang="en-US" sz="1200" dirty="0" err="1"/>
                        <a:t>fler</a:t>
                      </a:r>
                      <a:r>
                        <a:rPr lang="en-US" sz="1200" dirty="0"/>
                        <a:t> </a:t>
                      </a:r>
                      <a:r>
                        <a:rPr lang="en-US" sz="1200" dirty="0" err="1"/>
                        <a:t>som</a:t>
                      </a:r>
                      <a:r>
                        <a:rPr lang="en-US" sz="1200" dirty="0"/>
                        <a:t> </a:t>
                      </a:r>
                      <a:r>
                        <a:rPr lang="en-US" sz="1200" u="sng" dirty="0" err="1"/>
                        <a:t>inte</a:t>
                      </a:r>
                      <a:r>
                        <a:rPr lang="en-US" sz="1200" dirty="0"/>
                        <a:t> </a:t>
                      </a:r>
                      <a:r>
                        <a:rPr lang="en-US" sz="1200" dirty="0" err="1"/>
                        <a:t>lånar</a:t>
                      </a:r>
                      <a:r>
                        <a:rPr lang="en-US" sz="1200" dirty="0"/>
                        <a:t> </a:t>
                      </a:r>
                      <a:r>
                        <a:rPr lang="en-US" sz="1200" dirty="0" err="1"/>
                        <a:t>ut</a:t>
                      </a:r>
                      <a:r>
                        <a:rPr lang="en-US" sz="1200" dirty="0"/>
                        <a:t> </a:t>
                      </a:r>
                      <a:r>
                        <a:rPr lang="en-US" sz="1200" dirty="0" err="1"/>
                        <a:t>mobil</a:t>
                      </a:r>
                      <a:r>
                        <a:rPr lang="en-US" sz="1200" dirty="0"/>
                        <a:t>, </a:t>
                      </a:r>
                      <a:r>
                        <a:rPr lang="en-US" sz="1200" dirty="0" err="1"/>
                        <a:t>dator</a:t>
                      </a:r>
                      <a:r>
                        <a:rPr lang="en-US" sz="1200" dirty="0"/>
                        <a:t> </a:t>
                      </a:r>
                      <a:r>
                        <a:rPr lang="en-US" sz="1200" dirty="0" err="1"/>
                        <a:t>eller</a:t>
                      </a:r>
                      <a:r>
                        <a:rPr lang="en-US" sz="1200" dirty="0"/>
                        <a:t> </a:t>
                      </a:r>
                      <a:r>
                        <a:rPr lang="en-US" sz="1200" dirty="0" err="1"/>
                        <a:t>läsplatta</a:t>
                      </a:r>
                      <a:r>
                        <a:rPr lang="en-US" sz="1200" dirty="0"/>
                        <a:t> </a:t>
                      </a:r>
                      <a:r>
                        <a:rPr lang="en-US" sz="1200" dirty="0" err="1"/>
                        <a:t>utan</a:t>
                      </a:r>
                      <a:r>
                        <a:rPr lang="en-US" sz="1200" dirty="0"/>
                        <a:t> </a:t>
                      </a:r>
                      <a:r>
                        <a:rPr lang="en-US" sz="1200" dirty="0" err="1"/>
                        <a:t>att</a:t>
                      </a:r>
                      <a:r>
                        <a:rPr lang="en-US" sz="1200" dirty="0"/>
                        <a:t> </a:t>
                      </a:r>
                      <a:r>
                        <a:rPr lang="en-US" sz="1200" dirty="0" err="1"/>
                        <a:t>själv</a:t>
                      </a:r>
                      <a:r>
                        <a:rPr lang="en-US" sz="1200" dirty="0"/>
                        <a:t> ha </a:t>
                      </a:r>
                      <a:r>
                        <a:rPr lang="en-US" sz="1200" dirty="0" err="1"/>
                        <a:t>uppsikt</a:t>
                      </a:r>
                      <a:r>
                        <a:rPr lang="en-US" sz="1200" dirty="0"/>
                        <a:t>.</a:t>
                      </a:r>
                    </a:p>
                    <a:p>
                      <a:endParaRPr lang="sv-SE" sz="1200" dirty="0"/>
                    </a:p>
                  </a:txBody>
                  <a:tcPr/>
                </a:tc>
                <a:tc>
                  <a:txBody>
                    <a:bodyPr/>
                    <a:lstStyle/>
                    <a:p>
                      <a:pPr algn="ctr"/>
                      <a:r>
                        <a:rPr lang="sv-SE" sz="1200" dirty="0"/>
                        <a:t>60%</a:t>
                      </a:r>
                    </a:p>
                  </a:txBody>
                  <a:tcPr anchor="ctr"/>
                </a:tc>
                <a:tc>
                  <a:txBody>
                    <a:bodyPr/>
                    <a:lstStyle/>
                    <a:p>
                      <a:pPr algn="ctr"/>
                      <a:r>
                        <a:rPr lang="sv-SE" sz="1200" dirty="0"/>
                        <a:t>54%</a:t>
                      </a:r>
                    </a:p>
                  </a:txBody>
                  <a:tcPr anchor="ctr"/>
                </a:tc>
                <a:extLst>
                  <a:ext uri="{0D108BD9-81ED-4DB2-BD59-A6C34878D82A}">
                    <a16:rowId xmlns:a16="http://schemas.microsoft.com/office/drawing/2014/main" val="2917347907"/>
                  </a:ext>
                </a:extLst>
              </a:tr>
              <a:tr h="4349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t>Det </a:t>
                      </a:r>
                      <a:r>
                        <a:rPr lang="en-US" sz="1200" dirty="0" err="1"/>
                        <a:t>är</a:t>
                      </a:r>
                      <a:r>
                        <a:rPr lang="en-US" sz="1200" dirty="0"/>
                        <a:t> </a:t>
                      </a:r>
                      <a:r>
                        <a:rPr lang="en-US" sz="1200" dirty="0" err="1"/>
                        <a:t>en</a:t>
                      </a:r>
                      <a:r>
                        <a:rPr lang="en-US" sz="1200" dirty="0"/>
                        <a:t> </a:t>
                      </a:r>
                      <a:r>
                        <a:rPr lang="en-US" sz="1200" dirty="0" err="1"/>
                        <a:t>större</a:t>
                      </a:r>
                      <a:r>
                        <a:rPr lang="en-US" sz="1200" dirty="0"/>
                        <a:t> </a:t>
                      </a:r>
                      <a:r>
                        <a:rPr lang="en-US" sz="1200" dirty="0" err="1"/>
                        <a:t>andel</a:t>
                      </a:r>
                      <a:r>
                        <a:rPr lang="en-US" sz="1200" dirty="0"/>
                        <a:t> </a:t>
                      </a:r>
                      <a:r>
                        <a:rPr lang="en-US" sz="1200" dirty="0" err="1"/>
                        <a:t>som</a:t>
                      </a:r>
                      <a:r>
                        <a:rPr lang="en-US" sz="1200" dirty="0"/>
                        <a:t> </a:t>
                      </a:r>
                      <a:r>
                        <a:rPr lang="en-US" sz="1200" dirty="0" err="1"/>
                        <a:t>uppger</a:t>
                      </a:r>
                      <a:r>
                        <a:rPr lang="en-US" sz="1200" dirty="0"/>
                        <a:t> </a:t>
                      </a:r>
                      <a:r>
                        <a:rPr lang="en-US" sz="1200" dirty="0" err="1"/>
                        <a:t>att</a:t>
                      </a:r>
                      <a:r>
                        <a:rPr lang="en-US" sz="1200" dirty="0"/>
                        <a:t> de </a:t>
                      </a:r>
                      <a:r>
                        <a:rPr lang="en-US" sz="1200" dirty="0" err="1"/>
                        <a:t>inte</a:t>
                      </a:r>
                      <a:r>
                        <a:rPr lang="en-US" sz="1200" dirty="0"/>
                        <a:t> </a:t>
                      </a:r>
                      <a:r>
                        <a:rPr lang="en-US" sz="1200" dirty="0" err="1"/>
                        <a:t>ökat</a:t>
                      </a:r>
                      <a:r>
                        <a:rPr lang="en-US" sz="1200" dirty="0"/>
                        <a:t> sin </a:t>
                      </a:r>
                      <a:r>
                        <a:rPr lang="en-US" sz="1200" dirty="0" err="1"/>
                        <a:t>digitala</a:t>
                      </a:r>
                      <a:r>
                        <a:rPr lang="en-US" sz="1200" dirty="0"/>
                        <a:t> </a:t>
                      </a:r>
                      <a:r>
                        <a:rPr lang="en-US" sz="1200" dirty="0" err="1"/>
                        <a:t>närvaro</a:t>
                      </a:r>
                      <a:r>
                        <a:rPr lang="en-US" sz="1200" dirty="0"/>
                        <a:t> (</a:t>
                      </a:r>
                      <a:r>
                        <a:rPr lang="en-US" sz="1200" dirty="0" err="1"/>
                        <a:t>surfa</a:t>
                      </a:r>
                      <a:r>
                        <a:rPr lang="en-US" sz="1200" dirty="0"/>
                        <a:t>, </a:t>
                      </a:r>
                      <a:r>
                        <a:rPr lang="en-US" sz="1200" dirty="0" err="1"/>
                        <a:t>videosamtal</a:t>
                      </a:r>
                      <a:r>
                        <a:rPr lang="en-US" sz="1200" dirty="0"/>
                        <a:t>, online-</a:t>
                      </a:r>
                      <a:r>
                        <a:rPr lang="en-US" sz="1200" dirty="0" err="1"/>
                        <a:t>köp</a:t>
                      </a:r>
                      <a:r>
                        <a:rPr lang="en-US" sz="1200" dirty="0"/>
                        <a:t>).</a:t>
                      </a:r>
                    </a:p>
                    <a:p>
                      <a:endParaRPr lang="sv-SE" sz="1200" dirty="0"/>
                    </a:p>
                  </a:txBody>
                  <a:tcPr/>
                </a:tc>
                <a:tc>
                  <a:txBody>
                    <a:bodyPr/>
                    <a:lstStyle/>
                    <a:p>
                      <a:pPr algn="ctr"/>
                      <a:r>
                        <a:rPr lang="sv-SE" sz="1200" dirty="0"/>
                        <a:t>61%</a:t>
                      </a:r>
                    </a:p>
                  </a:txBody>
                  <a:tcPr anchor="ctr"/>
                </a:tc>
                <a:tc>
                  <a:txBody>
                    <a:bodyPr/>
                    <a:lstStyle/>
                    <a:p>
                      <a:pPr algn="ctr"/>
                      <a:r>
                        <a:rPr lang="sv-SE" sz="1200" dirty="0"/>
                        <a:t>54%</a:t>
                      </a:r>
                    </a:p>
                  </a:txBody>
                  <a:tcPr anchor="ctr"/>
                </a:tc>
                <a:extLst>
                  <a:ext uri="{0D108BD9-81ED-4DB2-BD59-A6C34878D82A}">
                    <a16:rowId xmlns:a16="http://schemas.microsoft.com/office/drawing/2014/main" val="3953986255"/>
                  </a:ext>
                </a:extLst>
              </a:tr>
            </a:tbl>
          </a:graphicData>
        </a:graphic>
      </p:graphicFrame>
    </p:spTree>
    <p:extLst>
      <p:ext uri="{BB962C8B-B14F-4D97-AF65-F5344CB8AC3E}">
        <p14:creationId xmlns:p14="http://schemas.microsoft.com/office/powerpoint/2010/main" val="96232467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Rak 13">
            <a:extLst>
              <a:ext uri="{FF2B5EF4-FFF2-40B4-BE49-F238E27FC236}">
                <a16:creationId xmlns:a16="http://schemas.microsoft.com/office/drawing/2014/main" id="{FB92DED9-C1E1-4EC2-A8A9-47A39C0D043D}"/>
              </a:ext>
            </a:extLst>
          </p:cNvPr>
          <p:cNvCxnSpPr>
            <a:cxnSpLocks/>
          </p:cNvCxnSpPr>
          <p:nvPr/>
        </p:nvCxnSpPr>
        <p:spPr>
          <a:xfrm>
            <a:off x="-662152" y="3977606"/>
            <a:ext cx="13377454" cy="457225"/>
          </a:xfrm>
          <a:prstGeom prst="line">
            <a:avLst/>
          </a:prstGeom>
          <a:noFill/>
          <a:ln w="38100" cap="rnd" cmpd="sng" algn="ctr">
            <a:solidFill>
              <a:srgbClr val="65C1BE"/>
            </a:solidFill>
            <a:prstDash val="solid"/>
            <a:miter lim="800000"/>
          </a:ln>
          <a:effectLst/>
        </p:spPr>
      </p:cxnSp>
      <p:cxnSp>
        <p:nvCxnSpPr>
          <p:cNvPr id="7" name="Rak 14">
            <a:extLst>
              <a:ext uri="{FF2B5EF4-FFF2-40B4-BE49-F238E27FC236}">
                <a16:creationId xmlns:a16="http://schemas.microsoft.com/office/drawing/2014/main" id="{D9483C20-024F-4A2F-9E06-98C3D4CF408E}"/>
              </a:ext>
            </a:extLst>
          </p:cNvPr>
          <p:cNvCxnSpPr>
            <a:cxnSpLocks/>
          </p:cNvCxnSpPr>
          <p:nvPr/>
        </p:nvCxnSpPr>
        <p:spPr>
          <a:xfrm>
            <a:off x="-425669" y="4159598"/>
            <a:ext cx="13058593" cy="77525"/>
          </a:xfrm>
          <a:prstGeom prst="line">
            <a:avLst/>
          </a:prstGeom>
          <a:noFill/>
          <a:ln w="28575" cap="rnd" cmpd="sng" algn="ctr">
            <a:solidFill>
              <a:srgbClr val="4E94BD"/>
            </a:solidFill>
            <a:prstDash val="solid"/>
            <a:miter lim="800000"/>
          </a:ln>
          <a:effectLst/>
        </p:spPr>
      </p:cxnSp>
      <p:sp>
        <p:nvSpPr>
          <p:cNvPr id="9" name="textruta 8">
            <a:extLst>
              <a:ext uri="{FF2B5EF4-FFF2-40B4-BE49-F238E27FC236}">
                <a16:creationId xmlns:a16="http://schemas.microsoft.com/office/drawing/2014/main" id="{BFAF41EA-E302-4F07-B2FF-BA89F55582DF}"/>
              </a:ext>
            </a:extLst>
          </p:cNvPr>
          <p:cNvSpPr txBox="1"/>
          <p:nvPr/>
        </p:nvSpPr>
        <p:spPr>
          <a:xfrm>
            <a:off x="3832194" y="2835907"/>
            <a:ext cx="4527612" cy="1323691"/>
          </a:xfrm>
          <a:prstGeom prst="rect">
            <a:avLst/>
          </a:prstGeom>
        </p:spPr>
        <p:txBody>
          <a:bodyPr vert="horz" wrap="square" lIns="0" tIns="0" rIns="0" bIns="0" rtlCol="0" anchor="b" anchorCtr="0">
            <a:normAutofit fontScale="92500" lnSpcReduction="10000"/>
          </a:bodyPr>
          <a:lstStyle/>
          <a:p>
            <a:pPr defTabSz="457200"/>
            <a:endParaRPr lang="sv-SE" sz="9600">
              <a:solidFill>
                <a:srgbClr val="EF4A81"/>
              </a:solidFill>
              <a:latin typeface="Open Sans Light"/>
            </a:endParaRPr>
          </a:p>
        </p:txBody>
      </p:sp>
      <p:sp>
        <p:nvSpPr>
          <p:cNvPr id="10" name="Rektangel 9">
            <a:extLst>
              <a:ext uri="{FF2B5EF4-FFF2-40B4-BE49-F238E27FC236}">
                <a16:creationId xmlns:a16="http://schemas.microsoft.com/office/drawing/2014/main" id="{4F2457BE-6891-430B-ADF2-A6A619BE30B0}"/>
              </a:ext>
            </a:extLst>
          </p:cNvPr>
          <p:cNvSpPr/>
          <p:nvPr/>
        </p:nvSpPr>
        <p:spPr>
          <a:xfrm>
            <a:off x="4038896" y="2674866"/>
            <a:ext cx="3452035" cy="1015663"/>
          </a:xfrm>
          <a:prstGeom prst="rect">
            <a:avLst/>
          </a:prstGeom>
        </p:spPr>
        <p:txBody>
          <a:bodyPr wrap="none">
            <a:spAutoFit/>
          </a:bodyPr>
          <a:lstStyle/>
          <a:p>
            <a:pPr defTabSz="457200"/>
            <a:r>
              <a:rPr lang="sv-SE" sz="6000">
                <a:solidFill>
                  <a:srgbClr val="000000"/>
                </a:solidFill>
                <a:latin typeface="Franklin Gothic Medium" panose="020B0603020102020204" pitchFamily="34" charset="0"/>
              </a:rPr>
              <a:t>RESULTAT</a:t>
            </a:r>
            <a:endParaRPr lang="sv-SE" sz="6000">
              <a:solidFill>
                <a:srgbClr val="EF4A81"/>
              </a:solidFill>
              <a:latin typeface="Open Sans Light"/>
            </a:endParaRPr>
          </a:p>
        </p:txBody>
      </p:sp>
      <p:grpSp>
        <p:nvGrpSpPr>
          <p:cNvPr id="8" name="Grupp 7">
            <a:extLst>
              <a:ext uri="{FF2B5EF4-FFF2-40B4-BE49-F238E27FC236}">
                <a16:creationId xmlns:a16="http://schemas.microsoft.com/office/drawing/2014/main" id="{A569DBC4-BB62-4D30-A8AB-B38CD07352BB}"/>
              </a:ext>
            </a:extLst>
          </p:cNvPr>
          <p:cNvGrpSpPr/>
          <p:nvPr/>
        </p:nvGrpSpPr>
        <p:grpSpPr>
          <a:xfrm>
            <a:off x="0" y="1"/>
            <a:ext cx="9906000" cy="1152525"/>
            <a:chOff x="0" y="0"/>
            <a:chExt cx="9144000" cy="1152525"/>
          </a:xfrm>
        </p:grpSpPr>
        <p:sp>
          <p:nvSpPr>
            <p:cNvPr id="11" name="Rectangle 21">
              <a:extLst>
                <a:ext uri="{FF2B5EF4-FFF2-40B4-BE49-F238E27FC236}">
                  <a16:creationId xmlns:a16="http://schemas.microsoft.com/office/drawing/2014/main" id="{F6749AD6-99F4-468A-A96C-2576AAC79710}"/>
                </a:ext>
              </a:extLst>
            </p:cNvPr>
            <p:cNvSpPr>
              <a:spLocks noChangeArrowheads="1"/>
            </p:cNvSpPr>
            <p:nvPr/>
          </p:nvSpPr>
          <p:spPr bwMode="auto">
            <a:xfrm>
              <a:off x="0" y="0"/>
              <a:ext cx="9144000" cy="1152525"/>
            </a:xfrm>
            <a:prstGeom prst="rect">
              <a:avLst/>
            </a:prstGeom>
            <a:solidFill>
              <a:srgbClr val="FFFFFF"/>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defTabSz="457200"/>
              <a:endParaRPr lang="sv-SE">
                <a:solidFill>
                  <a:srgbClr val="EF4A81"/>
                </a:solidFill>
                <a:latin typeface="Open Sans Light"/>
              </a:endParaRPr>
            </a:p>
          </p:txBody>
        </p:sp>
        <p:pic>
          <p:nvPicPr>
            <p:cNvPr id="12" name="Picture 22" descr="MSB_logotyp_farg">
              <a:extLst>
                <a:ext uri="{FF2B5EF4-FFF2-40B4-BE49-F238E27FC236}">
                  <a16:creationId xmlns:a16="http://schemas.microsoft.com/office/drawing/2014/main" id="{7E98C511-3CC0-49C0-B0EF-CC68FAF9BC0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9750" y="250825"/>
              <a:ext cx="1622425" cy="719138"/>
            </a:xfrm>
            <a:prstGeom prst="rect">
              <a:avLst/>
            </a:prstGeom>
            <a:noFill/>
            <a:ln>
              <a:noFill/>
            </a:ln>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92271648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2EFF0EF7-F68D-4233-9B4F-F15B5BC44736}"/>
              </a:ext>
            </a:extLst>
          </p:cNvPr>
          <p:cNvSpPr>
            <a:spLocks noGrp="1"/>
          </p:cNvSpPr>
          <p:nvPr>
            <p:ph type="title"/>
          </p:nvPr>
        </p:nvSpPr>
        <p:spPr/>
        <p:txBody>
          <a:bodyPr/>
          <a:lstStyle/>
          <a:p>
            <a:r>
              <a:rPr lang="sv-SE" sz="4400" err="1"/>
              <a:t>It-relaterad</a:t>
            </a:r>
            <a:r>
              <a:rPr lang="sv-SE" sz="4400"/>
              <a:t> brottslighet</a:t>
            </a:r>
            <a:endParaRPr lang="sv-SE"/>
          </a:p>
        </p:txBody>
      </p:sp>
      <p:graphicFrame>
        <p:nvGraphicFramePr>
          <p:cNvPr id="8" name="Platshållare för innehåll 7">
            <a:extLst>
              <a:ext uri="{FF2B5EF4-FFF2-40B4-BE49-F238E27FC236}">
                <a16:creationId xmlns:a16="http://schemas.microsoft.com/office/drawing/2014/main" id="{54035A44-1BA3-4E64-A642-FF12112D059E}"/>
              </a:ext>
            </a:extLst>
          </p:cNvPr>
          <p:cNvGraphicFramePr>
            <a:graphicFrameLocks noGrp="1"/>
          </p:cNvGraphicFramePr>
          <p:nvPr>
            <p:ph idx="1"/>
            <p:extLst>
              <p:ext uri="{D42A27DB-BD31-4B8C-83A1-F6EECF244321}">
                <p14:modId xmlns:p14="http://schemas.microsoft.com/office/powerpoint/2010/main" val="3310260427"/>
              </p:ext>
            </p:extLst>
          </p:nvPr>
        </p:nvGraphicFramePr>
        <p:xfrm>
          <a:off x="838200" y="1825625"/>
          <a:ext cx="8142288" cy="4351338"/>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ruta 8">
            <a:extLst>
              <a:ext uri="{FF2B5EF4-FFF2-40B4-BE49-F238E27FC236}">
                <a16:creationId xmlns:a16="http://schemas.microsoft.com/office/drawing/2014/main" id="{80539B82-1D98-46BD-9661-4A296757461A}"/>
              </a:ext>
            </a:extLst>
          </p:cNvPr>
          <p:cNvSpPr txBox="1"/>
          <p:nvPr/>
        </p:nvSpPr>
        <p:spPr>
          <a:xfrm>
            <a:off x="1125793" y="6432007"/>
            <a:ext cx="9054011" cy="246221"/>
          </a:xfrm>
          <a:prstGeom prst="rect">
            <a:avLst/>
          </a:prstGeom>
          <a:noFill/>
        </p:spPr>
        <p:txBody>
          <a:bodyPr wrap="square" rtlCol="0">
            <a:spAutoFit/>
          </a:bodyPr>
          <a:lstStyle/>
          <a:p>
            <a:pPr>
              <a:defRPr/>
            </a:pPr>
            <a:r>
              <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rPr>
              <a:t>n=</a:t>
            </a:r>
            <a:r>
              <a:rPr lang="sv-SE" sz="1000">
                <a:solidFill>
                  <a:srgbClr val="000000"/>
                </a:solidFill>
                <a:latin typeface="Franklin Gothic Book" panose="020B0503020102020204"/>
              </a:rPr>
              <a:t>1049</a:t>
            </a:r>
            <a:endPar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
        <p:nvSpPr>
          <p:cNvPr id="10" name="Rektangel 9">
            <a:extLst>
              <a:ext uri="{FF2B5EF4-FFF2-40B4-BE49-F238E27FC236}">
                <a16:creationId xmlns:a16="http://schemas.microsoft.com/office/drawing/2014/main" id="{D63862B9-781A-4EE3-9094-4E7FC6B569A0}"/>
              </a:ext>
            </a:extLst>
          </p:cNvPr>
          <p:cNvSpPr/>
          <p:nvPr/>
        </p:nvSpPr>
        <p:spPr>
          <a:xfrm>
            <a:off x="9444243" y="495946"/>
            <a:ext cx="2305964" cy="647479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sv-SE" sz="1400"/>
              <a:t>24% svarar att de har blivit utsatta för någon typ av </a:t>
            </a:r>
            <a:br>
              <a:rPr lang="sv-SE" sz="1400"/>
            </a:br>
            <a:r>
              <a:rPr lang="sv-SE" sz="1400"/>
              <a:t>IT--relaterad brottslighet. </a:t>
            </a:r>
          </a:p>
          <a:p>
            <a:pPr algn="ctr"/>
            <a:endParaRPr lang="sv-SE" sz="1400"/>
          </a:p>
        </p:txBody>
      </p:sp>
    </p:spTree>
    <p:extLst>
      <p:ext uri="{BB962C8B-B14F-4D97-AF65-F5344CB8AC3E}">
        <p14:creationId xmlns:p14="http://schemas.microsoft.com/office/powerpoint/2010/main" val="354036730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ktangel 1">
            <a:extLst>
              <a:ext uri="{FF2B5EF4-FFF2-40B4-BE49-F238E27FC236}">
                <a16:creationId xmlns:a16="http://schemas.microsoft.com/office/drawing/2014/main" id="{8F643B8D-8D7B-446D-9944-ACD4559B1890}"/>
              </a:ext>
            </a:extLst>
          </p:cNvPr>
          <p:cNvSpPr/>
          <p:nvPr/>
        </p:nvSpPr>
        <p:spPr>
          <a:xfrm>
            <a:off x="9444243" y="495946"/>
            <a:ext cx="2256977" cy="64747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sv-SE" sz="1400">
                <a:solidFill>
                  <a:schemeClr val="bg1"/>
                </a:solidFill>
              </a:rPr>
              <a:t>32% uppger att de </a:t>
            </a:r>
            <a:br>
              <a:rPr lang="sv-SE" sz="1400">
                <a:solidFill>
                  <a:schemeClr val="bg1"/>
                </a:solidFill>
              </a:rPr>
            </a:br>
            <a:r>
              <a:rPr lang="sv-SE" sz="1400">
                <a:solidFill>
                  <a:schemeClr val="bg1"/>
                </a:solidFill>
              </a:rPr>
              <a:t>i mycket eller ganska stor utsträckning är oroliga</a:t>
            </a:r>
            <a:br>
              <a:rPr lang="sv-SE" sz="1400">
                <a:solidFill>
                  <a:schemeClr val="bg1"/>
                </a:solidFill>
              </a:rPr>
            </a:br>
            <a:r>
              <a:rPr lang="sv-SE" sz="1400">
                <a:solidFill>
                  <a:schemeClr val="bg1"/>
                </a:solidFill>
              </a:rPr>
              <a:t> för att bli utsatta för </a:t>
            </a:r>
            <a:br>
              <a:rPr lang="sv-SE" sz="1400">
                <a:solidFill>
                  <a:schemeClr val="bg1"/>
                </a:solidFill>
              </a:rPr>
            </a:br>
            <a:r>
              <a:rPr lang="sv-SE" sz="1400">
                <a:solidFill>
                  <a:schemeClr val="bg1"/>
                </a:solidFill>
              </a:rPr>
              <a:t>IT-relaterad brottslighet. </a:t>
            </a:r>
          </a:p>
          <a:p>
            <a:pPr algn="ctr"/>
            <a:endParaRPr lang="sv-SE" sz="1400">
              <a:solidFill>
                <a:schemeClr val="bg1"/>
              </a:solidFill>
            </a:endParaRPr>
          </a:p>
        </p:txBody>
      </p:sp>
      <p:sp>
        <p:nvSpPr>
          <p:cNvPr id="12" name="Rubrik 11">
            <a:extLst>
              <a:ext uri="{FF2B5EF4-FFF2-40B4-BE49-F238E27FC236}">
                <a16:creationId xmlns:a16="http://schemas.microsoft.com/office/drawing/2014/main" id="{64C6F9FC-E9D1-49E9-99C3-2DB672090B15}"/>
              </a:ext>
            </a:extLst>
          </p:cNvPr>
          <p:cNvSpPr>
            <a:spLocks noGrp="1"/>
          </p:cNvSpPr>
          <p:nvPr>
            <p:ph type="title"/>
          </p:nvPr>
        </p:nvSpPr>
        <p:spPr/>
        <p:txBody>
          <a:bodyPr/>
          <a:lstStyle/>
          <a:p>
            <a:r>
              <a:rPr lang="sv-SE" sz="4400" err="1"/>
              <a:t>It-relaterad</a:t>
            </a:r>
            <a:r>
              <a:rPr lang="sv-SE" sz="4400"/>
              <a:t> brottslighet</a:t>
            </a:r>
            <a:endParaRPr lang="sv-SE"/>
          </a:p>
        </p:txBody>
      </p:sp>
      <p:graphicFrame>
        <p:nvGraphicFramePr>
          <p:cNvPr id="8" name="Platshållare för innehåll 7">
            <a:extLst>
              <a:ext uri="{FF2B5EF4-FFF2-40B4-BE49-F238E27FC236}">
                <a16:creationId xmlns:a16="http://schemas.microsoft.com/office/drawing/2014/main" id="{362F00EA-0B74-43AD-A2BA-D33D2C6CD9B6}"/>
              </a:ext>
            </a:extLst>
          </p:cNvPr>
          <p:cNvGraphicFramePr>
            <a:graphicFrameLocks noGrp="1"/>
          </p:cNvGraphicFramePr>
          <p:nvPr>
            <p:ph idx="1"/>
            <p:extLst>
              <p:ext uri="{D42A27DB-BD31-4B8C-83A1-F6EECF244321}">
                <p14:modId xmlns:p14="http://schemas.microsoft.com/office/powerpoint/2010/main" val="2036176074"/>
              </p:ext>
            </p:extLst>
          </p:nvPr>
        </p:nvGraphicFramePr>
        <p:xfrm>
          <a:off x="838200" y="1802573"/>
          <a:ext cx="8142288" cy="4351338"/>
        </p:xfrm>
        <a:graphic>
          <a:graphicData uri="http://schemas.openxmlformats.org/drawingml/2006/chart">
            <c:chart xmlns:c="http://schemas.openxmlformats.org/drawingml/2006/chart" xmlns:r="http://schemas.openxmlformats.org/officeDocument/2006/relationships" r:id="rId3"/>
          </a:graphicData>
        </a:graphic>
      </p:graphicFrame>
      <p:sp>
        <p:nvSpPr>
          <p:cNvPr id="15" name="textruta 14">
            <a:extLst>
              <a:ext uri="{FF2B5EF4-FFF2-40B4-BE49-F238E27FC236}">
                <a16:creationId xmlns:a16="http://schemas.microsoft.com/office/drawing/2014/main" id="{B4FACAA4-C5C7-4EBE-91FF-4739BBAF7A32}"/>
              </a:ext>
            </a:extLst>
          </p:cNvPr>
          <p:cNvSpPr txBox="1"/>
          <p:nvPr/>
        </p:nvSpPr>
        <p:spPr>
          <a:xfrm>
            <a:off x="1088922" y="6369764"/>
            <a:ext cx="9054011"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rPr>
              <a:t>n=</a:t>
            </a:r>
            <a:r>
              <a:rPr lang="sv-SE" sz="1000">
                <a:solidFill>
                  <a:srgbClr val="000000"/>
                </a:solidFill>
                <a:latin typeface="Franklin Gothic Book" panose="020B0503020102020204"/>
              </a:rPr>
              <a:t>1049</a:t>
            </a:r>
            <a:endParaRPr kumimoji="0" lang="sv-SE" sz="1000" b="0" i="0" u="none" strike="noStrike" kern="1200" cap="none" spc="0" normalizeH="0" baseline="0" noProof="0">
              <a:ln>
                <a:noFill/>
              </a:ln>
              <a:solidFill>
                <a:srgbClr val="000000"/>
              </a:solidFill>
              <a:effectLst/>
              <a:uLnTx/>
              <a:uFillTx/>
              <a:latin typeface="Franklin Gothic Book" panose="020B0503020102020204"/>
              <a:ea typeface="+mn-ea"/>
              <a:cs typeface="+mn-cs"/>
            </a:endParaRPr>
          </a:p>
        </p:txBody>
      </p:sp>
    </p:spTree>
    <p:extLst>
      <p:ext uri="{BB962C8B-B14F-4D97-AF65-F5344CB8AC3E}">
        <p14:creationId xmlns:p14="http://schemas.microsoft.com/office/powerpoint/2010/main" val="425730236"/>
      </p:ext>
    </p:extLst>
  </p:cSld>
  <p:clrMapOvr>
    <a:masterClrMapping/>
  </p:clrMapOvr>
</p:sld>
</file>

<file path=ppt/theme/theme1.xml><?xml version="1.0" encoding="utf-8"?>
<a:theme xmlns:a="http://schemas.openxmlformats.org/drawingml/2006/main" name="Attityd">
  <a:themeElements>
    <a:clrScheme name="Attityd 2019 1">
      <a:dk1>
        <a:srgbClr val="000000"/>
      </a:dk1>
      <a:lt1>
        <a:srgbClr val="FFFFFF"/>
      </a:lt1>
      <a:dk2>
        <a:srgbClr val="000000"/>
      </a:dk2>
      <a:lt2>
        <a:srgbClr val="CACFD3"/>
      </a:lt2>
      <a:accent1>
        <a:srgbClr val="4E94BD"/>
      </a:accent1>
      <a:accent2>
        <a:srgbClr val="8DC79A"/>
      </a:accent2>
      <a:accent3>
        <a:srgbClr val="E8E575"/>
      </a:accent3>
      <a:accent4>
        <a:srgbClr val="65C1BE"/>
      </a:accent4>
      <a:accent5>
        <a:srgbClr val="F7D243"/>
      </a:accent5>
      <a:accent6>
        <a:srgbClr val="CACFD3"/>
      </a:accent6>
      <a:hlink>
        <a:srgbClr val="4E94BC"/>
      </a:hlink>
      <a:folHlink>
        <a:srgbClr val="CACED3"/>
      </a:folHlink>
    </a:clrScheme>
    <a:fontScheme name="Franklin Gothic">
      <a:majorFont>
        <a:latin typeface="Franklin Gothic Medium" panose="020B0603020102020204"/>
        <a:ea typeface=""/>
        <a:cs typeface=""/>
        <a:font script="Jpan" typeface="HG創英角ｺﾞｼｯｸUB"/>
        <a:font script="Hang" typeface="돋움"/>
        <a:font script="Hans" typeface="隶书"/>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Franklin Gothic Book" panose="020B0503020102020204"/>
        <a:ea typeface=""/>
        <a:cs typeface=""/>
        <a:font script="Jpan" typeface="HGｺﾞｼｯｸE"/>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ttityd" id="{20FB7E3F-F97B-4E6B-B435-53E12985667A}" vid="{06A3F825-CE76-42D6-BF64-E85DBCF7EF2E}"/>
    </a:ext>
  </a:extLst>
</a:theme>
</file>

<file path=ppt/theme/theme10.xml><?xml version="1.0" encoding="utf-8"?>
<a:theme xmlns:a="http://schemas.openxmlformats.org/drawingml/2006/main" name="3_Carin slutbild">
  <a:themeElements>
    <a:clrScheme name="Attityd 2019 1">
      <a:dk1>
        <a:srgbClr val="000000"/>
      </a:dk1>
      <a:lt1>
        <a:srgbClr val="FFFFFF"/>
      </a:lt1>
      <a:dk2>
        <a:srgbClr val="000000"/>
      </a:dk2>
      <a:lt2>
        <a:srgbClr val="CACFD3"/>
      </a:lt2>
      <a:accent1>
        <a:srgbClr val="4E94BD"/>
      </a:accent1>
      <a:accent2>
        <a:srgbClr val="8DC79A"/>
      </a:accent2>
      <a:accent3>
        <a:srgbClr val="E8E575"/>
      </a:accent3>
      <a:accent4>
        <a:srgbClr val="65C1BE"/>
      </a:accent4>
      <a:accent5>
        <a:srgbClr val="F7D243"/>
      </a:accent5>
      <a:accent6>
        <a:srgbClr val="CACFD3"/>
      </a:accent6>
      <a:hlink>
        <a:srgbClr val="4E94BC"/>
      </a:hlink>
      <a:folHlink>
        <a:srgbClr val="CACED3"/>
      </a:folHlink>
    </a:clrScheme>
    <a:fontScheme name="Franklin Gothic">
      <a:majorFont>
        <a:latin typeface="Franklin Gothic Medium" panose="020B0603020102020204"/>
        <a:ea typeface=""/>
        <a:cs typeface=""/>
        <a:font script="Jpan" typeface="HG創英角ｺﾞｼｯｸUB"/>
        <a:font script="Hang" typeface="돋움"/>
        <a:font script="Hans" typeface="隶书"/>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Franklin Gothic Book" panose="020B0503020102020204"/>
        <a:ea typeface=""/>
        <a:cs typeface=""/>
        <a:font script="Jpan" typeface="HGｺﾞｼｯｸE"/>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4" id="{31A14031-6D04-1F4F-9CB5-3F2F574DFC2B}" vid="{F3ABF202-24C7-0740-9BCE-FB95969E404C}"/>
    </a:ext>
  </a:extLst>
</a:theme>
</file>

<file path=ppt/theme/theme11.xml><?xml version="1.0" encoding="utf-8"?>
<a:theme xmlns:a="http://schemas.openxmlformats.org/drawingml/2006/main" name="Frida slutbild">
  <a:themeElements>
    <a:clrScheme name="Attityd 2019 1">
      <a:dk1>
        <a:srgbClr val="000000"/>
      </a:dk1>
      <a:lt1>
        <a:srgbClr val="FFFFFF"/>
      </a:lt1>
      <a:dk2>
        <a:srgbClr val="000000"/>
      </a:dk2>
      <a:lt2>
        <a:srgbClr val="CACFD3"/>
      </a:lt2>
      <a:accent1>
        <a:srgbClr val="4E94BD"/>
      </a:accent1>
      <a:accent2>
        <a:srgbClr val="8DC79A"/>
      </a:accent2>
      <a:accent3>
        <a:srgbClr val="E8E575"/>
      </a:accent3>
      <a:accent4>
        <a:srgbClr val="65C1BE"/>
      </a:accent4>
      <a:accent5>
        <a:srgbClr val="F7D243"/>
      </a:accent5>
      <a:accent6>
        <a:srgbClr val="CACFD3"/>
      </a:accent6>
      <a:hlink>
        <a:srgbClr val="4E94BC"/>
      </a:hlink>
      <a:folHlink>
        <a:srgbClr val="CACED3"/>
      </a:folHlink>
    </a:clrScheme>
    <a:fontScheme name="Franklin Gothic">
      <a:majorFont>
        <a:latin typeface="Franklin Gothic Medium" panose="020B0603020102020204"/>
        <a:ea typeface=""/>
        <a:cs typeface=""/>
        <a:font script="Jpan" typeface="HG創英角ｺﾞｼｯｸUB"/>
        <a:font script="Hang" typeface="돋움"/>
        <a:font script="Hans" typeface="隶书"/>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Franklin Gothic Book" panose="020B0503020102020204"/>
        <a:ea typeface=""/>
        <a:cs typeface=""/>
        <a:font script="Jpan" typeface="HGｺﾞｼｯｸE"/>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4" id="{31A14031-6D04-1F4F-9CB5-3F2F574DFC2B}" vid="{F3ABF202-24C7-0740-9BCE-FB95969E404C}"/>
    </a:ext>
  </a:extLst>
</a:theme>
</file>

<file path=ppt/theme/theme12.xml><?xml version="1.0" encoding="utf-8"?>
<a:theme xmlns:a="http://schemas.openxmlformats.org/drawingml/2006/main" name="4_Linn slutbild">
  <a:themeElements>
    <a:clrScheme name="Attityd 2019 1">
      <a:dk1>
        <a:srgbClr val="000000"/>
      </a:dk1>
      <a:lt1>
        <a:srgbClr val="FFFFFF"/>
      </a:lt1>
      <a:dk2>
        <a:srgbClr val="000000"/>
      </a:dk2>
      <a:lt2>
        <a:srgbClr val="CACFD3"/>
      </a:lt2>
      <a:accent1>
        <a:srgbClr val="4E94BD"/>
      </a:accent1>
      <a:accent2>
        <a:srgbClr val="8DC79A"/>
      </a:accent2>
      <a:accent3>
        <a:srgbClr val="E8E575"/>
      </a:accent3>
      <a:accent4>
        <a:srgbClr val="65C1BE"/>
      </a:accent4>
      <a:accent5>
        <a:srgbClr val="F7D243"/>
      </a:accent5>
      <a:accent6>
        <a:srgbClr val="CACFD3"/>
      </a:accent6>
      <a:hlink>
        <a:srgbClr val="4E94BC"/>
      </a:hlink>
      <a:folHlink>
        <a:srgbClr val="CACED3"/>
      </a:folHlink>
    </a:clrScheme>
    <a:fontScheme name="Franklin Gothic">
      <a:majorFont>
        <a:latin typeface="Franklin Gothic Medium" panose="020B0603020102020204"/>
        <a:ea typeface=""/>
        <a:cs typeface=""/>
        <a:font script="Jpan" typeface="HG創英角ｺﾞｼｯｸUB"/>
        <a:font script="Hang" typeface="돋움"/>
        <a:font script="Hans" typeface="隶书"/>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Franklin Gothic Book" panose="020B0503020102020204"/>
        <a:ea typeface=""/>
        <a:cs typeface=""/>
        <a:font script="Jpan" typeface="HGｺﾞｼｯｸE"/>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4" id="{31A14031-6D04-1F4F-9CB5-3F2F574DFC2B}" vid="{F3ABF202-24C7-0740-9BCE-FB95969E404C}"/>
    </a:ext>
  </a:extLst>
</a:theme>
</file>

<file path=ppt/theme/theme13.xml><?xml version="1.0" encoding="utf-8"?>
<a:theme xmlns:a="http://schemas.openxmlformats.org/drawingml/2006/main" name="1_Gul mall">
  <a:themeElements>
    <a:clrScheme name="Attityd 2019 1">
      <a:dk1>
        <a:srgbClr val="000000"/>
      </a:dk1>
      <a:lt1>
        <a:srgbClr val="FFFFFF"/>
      </a:lt1>
      <a:dk2>
        <a:srgbClr val="000000"/>
      </a:dk2>
      <a:lt2>
        <a:srgbClr val="CACFD3"/>
      </a:lt2>
      <a:accent1>
        <a:srgbClr val="4E94BD"/>
      </a:accent1>
      <a:accent2>
        <a:srgbClr val="8DC79A"/>
      </a:accent2>
      <a:accent3>
        <a:srgbClr val="E8E575"/>
      </a:accent3>
      <a:accent4>
        <a:srgbClr val="65C1BE"/>
      </a:accent4>
      <a:accent5>
        <a:srgbClr val="F7D243"/>
      </a:accent5>
      <a:accent6>
        <a:srgbClr val="CACFD3"/>
      </a:accent6>
      <a:hlink>
        <a:srgbClr val="4E94BC"/>
      </a:hlink>
      <a:folHlink>
        <a:srgbClr val="CACED3"/>
      </a:folHlink>
    </a:clrScheme>
    <a:fontScheme name="Franklin Gothic">
      <a:majorFont>
        <a:latin typeface="Franklin Gothic Medium" panose="020B0603020102020204"/>
        <a:ea typeface=""/>
        <a:cs typeface=""/>
        <a:font script="Jpan" typeface="HG創英角ｺﾞｼｯｸUB"/>
        <a:font script="Hang" typeface="돋움"/>
        <a:font script="Hans" typeface="隶书"/>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Franklin Gothic Book" panose="020B0503020102020204"/>
        <a:ea typeface=""/>
        <a:cs typeface=""/>
        <a:font script="Jpan" typeface="HGｺﾞｼｯｸE"/>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4" id="{31A14031-6D04-1F4F-9CB5-3F2F574DFC2B}" vid="{F3ABF202-24C7-0740-9BCE-FB95969E404C}"/>
    </a:ext>
  </a:extLst>
</a:theme>
</file>

<file path=ppt/theme/theme14.xml><?xml version="1.0" encoding="utf-8"?>
<a:theme xmlns:a="http://schemas.openxmlformats.org/drawingml/2006/main" name="1_Grön mall">
  <a:themeElements>
    <a:clrScheme name="Attityd 2019 1">
      <a:dk1>
        <a:srgbClr val="000000"/>
      </a:dk1>
      <a:lt1>
        <a:srgbClr val="FFFFFF"/>
      </a:lt1>
      <a:dk2>
        <a:srgbClr val="000000"/>
      </a:dk2>
      <a:lt2>
        <a:srgbClr val="CACFD3"/>
      </a:lt2>
      <a:accent1>
        <a:srgbClr val="4E94BD"/>
      </a:accent1>
      <a:accent2>
        <a:srgbClr val="8DC79A"/>
      </a:accent2>
      <a:accent3>
        <a:srgbClr val="E8E575"/>
      </a:accent3>
      <a:accent4>
        <a:srgbClr val="65C1BE"/>
      </a:accent4>
      <a:accent5>
        <a:srgbClr val="F7D243"/>
      </a:accent5>
      <a:accent6>
        <a:srgbClr val="CACFD3"/>
      </a:accent6>
      <a:hlink>
        <a:srgbClr val="4E94BC"/>
      </a:hlink>
      <a:folHlink>
        <a:srgbClr val="CACED3"/>
      </a:folHlink>
    </a:clrScheme>
    <a:fontScheme name="Franklin Gothic">
      <a:majorFont>
        <a:latin typeface="Franklin Gothic Medium" panose="020B0603020102020204"/>
        <a:ea typeface=""/>
        <a:cs typeface=""/>
        <a:font script="Jpan" typeface="HG創英角ｺﾞｼｯｸUB"/>
        <a:font script="Hang" typeface="돋움"/>
        <a:font script="Hans" typeface="隶书"/>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Franklin Gothic Book" panose="020B0503020102020204"/>
        <a:ea typeface=""/>
        <a:cs typeface=""/>
        <a:font script="Jpan" typeface="HGｺﾞｼｯｸE"/>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4" id="{31A14031-6D04-1F4F-9CB5-3F2F574DFC2B}" vid="{F3ABF202-24C7-0740-9BCE-FB95969E404C}"/>
    </a:ext>
  </a:extLst>
</a:theme>
</file>

<file path=ppt/theme/theme15.xml><?xml version="1.0" encoding="utf-8"?>
<a:theme xmlns:a="http://schemas.openxmlformats.org/drawingml/2006/main" name="Office-t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SKALFRÅGOR">
  <a:themeElements>
    <a:clrScheme name="ATTITYD SKALFRÅGOR 2020">
      <a:dk1>
        <a:srgbClr val="000000"/>
      </a:dk1>
      <a:lt1>
        <a:srgbClr val="FFFFFF"/>
      </a:lt1>
      <a:dk2>
        <a:srgbClr val="44546A"/>
      </a:dk2>
      <a:lt2>
        <a:srgbClr val="E7E6E6"/>
      </a:lt2>
      <a:accent1>
        <a:srgbClr val="009A4A"/>
      </a:accent1>
      <a:accent2>
        <a:srgbClr val="61B961"/>
      </a:accent2>
      <a:accent3>
        <a:srgbClr val="E5E674"/>
      </a:accent3>
      <a:accent4>
        <a:srgbClr val="F2CF44"/>
      </a:accent4>
      <a:accent5>
        <a:srgbClr val="BF0100"/>
      </a:accent5>
      <a:accent6>
        <a:srgbClr val="E7E5E5"/>
      </a:accent6>
      <a:hlink>
        <a:srgbClr val="6F9EC0"/>
      </a:hlink>
      <a:folHlink>
        <a:srgbClr val="C8CFD2"/>
      </a:folHlink>
    </a:clrScheme>
    <a:fontScheme name="Franklin Gothic">
      <a:majorFont>
        <a:latin typeface="Franklin Gothic Medium" panose="020B0603020102020204"/>
        <a:ea typeface=""/>
        <a:cs typeface=""/>
        <a:font script="Jpan" typeface="HG創英角ｺﾞｼｯｸUB"/>
        <a:font script="Hang" typeface="돋움"/>
        <a:font script="Hans" typeface="隶书"/>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Franklin Gothic Book" panose="020B0503020102020204"/>
        <a:ea typeface=""/>
        <a:cs typeface=""/>
        <a:font script="Jpan" typeface="HGｺﾞｼｯｸE"/>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ttityd_PPTmallgrund_Exempel_20-06 (002)  -  Skrivskyddad" id="{D7023443-FAE8-40BB-8806-AE272A4D1CDB}" vid="{B273AD8F-14F9-49BF-A77B-1D1327FC392D}"/>
    </a:ext>
  </a:extLst>
</a:theme>
</file>

<file path=ppt/theme/theme3.xml><?xml version="1.0" encoding="utf-8"?>
<a:theme xmlns:a="http://schemas.openxmlformats.org/drawingml/2006/main" name="Grön mall">
  <a:themeElements>
    <a:clrScheme name="Attityd 2019 1">
      <a:dk1>
        <a:srgbClr val="000000"/>
      </a:dk1>
      <a:lt1>
        <a:srgbClr val="FFFFFF"/>
      </a:lt1>
      <a:dk2>
        <a:srgbClr val="000000"/>
      </a:dk2>
      <a:lt2>
        <a:srgbClr val="CACFD3"/>
      </a:lt2>
      <a:accent1>
        <a:srgbClr val="4E94BD"/>
      </a:accent1>
      <a:accent2>
        <a:srgbClr val="8DC79A"/>
      </a:accent2>
      <a:accent3>
        <a:srgbClr val="E8E575"/>
      </a:accent3>
      <a:accent4>
        <a:srgbClr val="65C1BE"/>
      </a:accent4>
      <a:accent5>
        <a:srgbClr val="F7D243"/>
      </a:accent5>
      <a:accent6>
        <a:srgbClr val="CACFD3"/>
      </a:accent6>
      <a:hlink>
        <a:srgbClr val="4E94BC"/>
      </a:hlink>
      <a:folHlink>
        <a:srgbClr val="CACED3"/>
      </a:folHlink>
    </a:clrScheme>
    <a:fontScheme name="Franklin Gothic">
      <a:majorFont>
        <a:latin typeface="Franklin Gothic Medium" panose="020B0603020102020204"/>
        <a:ea typeface=""/>
        <a:cs typeface=""/>
        <a:font script="Jpan" typeface="HG創英角ｺﾞｼｯｸUB"/>
        <a:font script="Hang" typeface="돋움"/>
        <a:font script="Hans" typeface="隶书"/>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Franklin Gothic Book" panose="020B0503020102020204"/>
        <a:ea typeface=""/>
        <a:cs typeface=""/>
        <a:font script="Jpan" typeface="HGｺﾞｼｯｸE"/>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4" id="{31A14031-6D04-1F4F-9CB5-3F2F574DFC2B}" vid="{F3ABF202-24C7-0740-9BCE-FB95969E404C}"/>
    </a:ext>
  </a:extLst>
</a:theme>
</file>

<file path=ppt/theme/theme4.xml><?xml version="1.0" encoding="utf-8"?>
<a:theme xmlns:a="http://schemas.openxmlformats.org/drawingml/2006/main" name="Orange mall">
  <a:themeElements>
    <a:clrScheme name="Attityd 2019 1">
      <a:dk1>
        <a:srgbClr val="000000"/>
      </a:dk1>
      <a:lt1>
        <a:srgbClr val="FFFFFF"/>
      </a:lt1>
      <a:dk2>
        <a:srgbClr val="000000"/>
      </a:dk2>
      <a:lt2>
        <a:srgbClr val="CACFD3"/>
      </a:lt2>
      <a:accent1>
        <a:srgbClr val="4E94BD"/>
      </a:accent1>
      <a:accent2>
        <a:srgbClr val="8DC79A"/>
      </a:accent2>
      <a:accent3>
        <a:srgbClr val="E8E575"/>
      </a:accent3>
      <a:accent4>
        <a:srgbClr val="65C1BE"/>
      </a:accent4>
      <a:accent5>
        <a:srgbClr val="F7D243"/>
      </a:accent5>
      <a:accent6>
        <a:srgbClr val="CACFD3"/>
      </a:accent6>
      <a:hlink>
        <a:srgbClr val="4E94BC"/>
      </a:hlink>
      <a:folHlink>
        <a:srgbClr val="CACED3"/>
      </a:folHlink>
    </a:clrScheme>
    <a:fontScheme name="Franklin Gothic">
      <a:majorFont>
        <a:latin typeface="Franklin Gothic Medium" panose="020B0603020102020204"/>
        <a:ea typeface=""/>
        <a:cs typeface=""/>
        <a:font script="Jpan" typeface="HG創英角ｺﾞｼｯｸUB"/>
        <a:font script="Hang" typeface="돋움"/>
        <a:font script="Hans" typeface="隶书"/>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Franklin Gothic Book" panose="020B0503020102020204"/>
        <a:ea typeface=""/>
        <a:cs typeface=""/>
        <a:font script="Jpan" typeface="HGｺﾞｼｯｸE"/>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4" id="{31A14031-6D04-1F4F-9CB5-3F2F574DFC2B}" vid="{F3ABF202-24C7-0740-9BCE-FB95969E404C}"/>
    </a:ext>
  </a:extLst>
</a:theme>
</file>

<file path=ppt/theme/theme5.xml><?xml version="1.0" encoding="utf-8"?>
<a:theme xmlns:a="http://schemas.openxmlformats.org/drawingml/2006/main" name="Blå mall">
  <a:themeElements>
    <a:clrScheme name="Attityd 2019 1">
      <a:dk1>
        <a:srgbClr val="000000"/>
      </a:dk1>
      <a:lt1>
        <a:srgbClr val="FFFFFF"/>
      </a:lt1>
      <a:dk2>
        <a:srgbClr val="000000"/>
      </a:dk2>
      <a:lt2>
        <a:srgbClr val="CACFD3"/>
      </a:lt2>
      <a:accent1>
        <a:srgbClr val="4E94BD"/>
      </a:accent1>
      <a:accent2>
        <a:srgbClr val="8DC79A"/>
      </a:accent2>
      <a:accent3>
        <a:srgbClr val="E8E575"/>
      </a:accent3>
      <a:accent4>
        <a:srgbClr val="65C1BE"/>
      </a:accent4>
      <a:accent5>
        <a:srgbClr val="F7D243"/>
      </a:accent5>
      <a:accent6>
        <a:srgbClr val="CACFD3"/>
      </a:accent6>
      <a:hlink>
        <a:srgbClr val="4E94BC"/>
      </a:hlink>
      <a:folHlink>
        <a:srgbClr val="CACED3"/>
      </a:folHlink>
    </a:clrScheme>
    <a:fontScheme name="Franklin Gothic">
      <a:majorFont>
        <a:latin typeface="Franklin Gothic Medium" panose="020B0603020102020204"/>
        <a:ea typeface=""/>
        <a:cs typeface=""/>
        <a:font script="Jpan" typeface="HG創英角ｺﾞｼｯｸUB"/>
        <a:font script="Hang" typeface="돋움"/>
        <a:font script="Hans" typeface="隶书"/>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Franklin Gothic Book" panose="020B0503020102020204"/>
        <a:ea typeface=""/>
        <a:cs typeface=""/>
        <a:font script="Jpan" typeface="HGｺﾞｼｯｸE"/>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4" id="{31A14031-6D04-1F4F-9CB5-3F2F574DFC2B}" vid="{F3ABF202-24C7-0740-9BCE-FB95969E404C}"/>
    </a:ext>
  </a:extLst>
</a:theme>
</file>

<file path=ppt/theme/theme6.xml><?xml version="1.0" encoding="utf-8"?>
<a:theme xmlns:a="http://schemas.openxmlformats.org/drawingml/2006/main" name="Anna slutbild">
  <a:themeElements>
    <a:clrScheme name="Attityd 2019 1">
      <a:dk1>
        <a:srgbClr val="000000"/>
      </a:dk1>
      <a:lt1>
        <a:srgbClr val="FFFFFF"/>
      </a:lt1>
      <a:dk2>
        <a:srgbClr val="000000"/>
      </a:dk2>
      <a:lt2>
        <a:srgbClr val="CACFD3"/>
      </a:lt2>
      <a:accent1>
        <a:srgbClr val="4E94BD"/>
      </a:accent1>
      <a:accent2>
        <a:srgbClr val="8DC79A"/>
      </a:accent2>
      <a:accent3>
        <a:srgbClr val="E8E575"/>
      </a:accent3>
      <a:accent4>
        <a:srgbClr val="65C1BE"/>
      </a:accent4>
      <a:accent5>
        <a:srgbClr val="F7D243"/>
      </a:accent5>
      <a:accent6>
        <a:srgbClr val="CACFD3"/>
      </a:accent6>
      <a:hlink>
        <a:srgbClr val="4E94BC"/>
      </a:hlink>
      <a:folHlink>
        <a:srgbClr val="CACED3"/>
      </a:folHlink>
    </a:clrScheme>
    <a:fontScheme name="Franklin Gothic">
      <a:majorFont>
        <a:latin typeface="Franklin Gothic Medium" panose="020B0603020102020204"/>
        <a:ea typeface=""/>
        <a:cs typeface=""/>
        <a:font script="Jpan" typeface="HG創英角ｺﾞｼｯｸUB"/>
        <a:font script="Hang" typeface="돋움"/>
        <a:font script="Hans" typeface="隶书"/>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Franklin Gothic Book" panose="020B0503020102020204"/>
        <a:ea typeface=""/>
        <a:cs typeface=""/>
        <a:font script="Jpan" typeface="HGｺﾞｼｯｸE"/>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4" id="{31A14031-6D04-1F4F-9CB5-3F2F574DFC2B}" vid="{F3ABF202-24C7-0740-9BCE-FB95969E404C}"/>
    </a:ext>
  </a:extLst>
</a:theme>
</file>

<file path=ppt/theme/theme7.xml><?xml version="1.0" encoding="utf-8"?>
<a:theme xmlns:a="http://schemas.openxmlformats.org/drawingml/2006/main" name="Nina slutbild">
  <a:themeElements>
    <a:clrScheme name="Attityd 2019 1">
      <a:dk1>
        <a:srgbClr val="000000"/>
      </a:dk1>
      <a:lt1>
        <a:srgbClr val="FFFFFF"/>
      </a:lt1>
      <a:dk2>
        <a:srgbClr val="000000"/>
      </a:dk2>
      <a:lt2>
        <a:srgbClr val="CACFD3"/>
      </a:lt2>
      <a:accent1>
        <a:srgbClr val="4E94BD"/>
      </a:accent1>
      <a:accent2>
        <a:srgbClr val="8DC79A"/>
      </a:accent2>
      <a:accent3>
        <a:srgbClr val="E8E575"/>
      </a:accent3>
      <a:accent4>
        <a:srgbClr val="65C1BE"/>
      </a:accent4>
      <a:accent5>
        <a:srgbClr val="F7D243"/>
      </a:accent5>
      <a:accent6>
        <a:srgbClr val="CACFD3"/>
      </a:accent6>
      <a:hlink>
        <a:srgbClr val="4E94BC"/>
      </a:hlink>
      <a:folHlink>
        <a:srgbClr val="CACED3"/>
      </a:folHlink>
    </a:clrScheme>
    <a:fontScheme name="Franklin Gothic">
      <a:majorFont>
        <a:latin typeface="Franklin Gothic Medium" panose="020B0603020102020204"/>
        <a:ea typeface=""/>
        <a:cs typeface=""/>
        <a:font script="Jpan" typeface="HG創英角ｺﾞｼｯｸUB"/>
        <a:font script="Hang" typeface="돋움"/>
        <a:font script="Hans" typeface="隶书"/>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Franklin Gothic Book" panose="020B0503020102020204"/>
        <a:ea typeface=""/>
        <a:cs typeface=""/>
        <a:font script="Jpan" typeface="HGｺﾞｼｯｸE"/>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4" id="{31A14031-6D04-1F4F-9CB5-3F2F574DFC2B}" vid="{F3ABF202-24C7-0740-9BCE-FB95969E404C}"/>
    </a:ext>
  </a:extLst>
</a:theme>
</file>

<file path=ppt/theme/theme8.xml><?xml version="1.0" encoding="utf-8"?>
<a:theme xmlns:a="http://schemas.openxmlformats.org/drawingml/2006/main" name="1_Mikaela slutbild">
  <a:themeElements>
    <a:clrScheme name="Attityd 2019 1">
      <a:dk1>
        <a:srgbClr val="000000"/>
      </a:dk1>
      <a:lt1>
        <a:srgbClr val="FFFFFF"/>
      </a:lt1>
      <a:dk2>
        <a:srgbClr val="000000"/>
      </a:dk2>
      <a:lt2>
        <a:srgbClr val="CACFD3"/>
      </a:lt2>
      <a:accent1>
        <a:srgbClr val="4E94BD"/>
      </a:accent1>
      <a:accent2>
        <a:srgbClr val="8DC79A"/>
      </a:accent2>
      <a:accent3>
        <a:srgbClr val="E8E575"/>
      </a:accent3>
      <a:accent4>
        <a:srgbClr val="65C1BE"/>
      </a:accent4>
      <a:accent5>
        <a:srgbClr val="F7D243"/>
      </a:accent5>
      <a:accent6>
        <a:srgbClr val="CACFD3"/>
      </a:accent6>
      <a:hlink>
        <a:srgbClr val="4E94BC"/>
      </a:hlink>
      <a:folHlink>
        <a:srgbClr val="CACED3"/>
      </a:folHlink>
    </a:clrScheme>
    <a:fontScheme name="Franklin Gothic">
      <a:majorFont>
        <a:latin typeface="Franklin Gothic Medium" panose="020B0603020102020204"/>
        <a:ea typeface=""/>
        <a:cs typeface=""/>
        <a:font script="Jpan" typeface="HG創英角ｺﾞｼｯｸUB"/>
        <a:font script="Hang" typeface="돋움"/>
        <a:font script="Hans" typeface="隶书"/>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Franklin Gothic Book" panose="020B0503020102020204"/>
        <a:ea typeface=""/>
        <a:cs typeface=""/>
        <a:font script="Jpan" typeface="HGｺﾞｼｯｸE"/>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4" id="{31A14031-6D04-1F4F-9CB5-3F2F574DFC2B}" vid="{F3ABF202-24C7-0740-9BCE-FB95969E404C}"/>
    </a:ext>
  </a:extLst>
</a:theme>
</file>

<file path=ppt/theme/theme9.xml><?xml version="1.0" encoding="utf-8"?>
<a:theme xmlns:a="http://schemas.openxmlformats.org/drawingml/2006/main" name="2_Pernilla slutbild">
  <a:themeElements>
    <a:clrScheme name="Attityd 2019 1">
      <a:dk1>
        <a:srgbClr val="000000"/>
      </a:dk1>
      <a:lt1>
        <a:srgbClr val="FFFFFF"/>
      </a:lt1>
      <a:dk2>
        <a:srgbClr val="000000"/>
      </a:dk2>
      <a:lt2>
        <a:srgbClr val="CACFD3"/>
      </a:lt2>
      <a:accent1>
        <a:srgbClr val="4E94BD"/>
      </a:accent1>
      <a:accent2>
        <a:srgbClr val="8DC79A"/>
      </a:accent2>
      <a:accent3>
        <a:srgbClr val="E8E575"/>
      </a:accent3>
      <a:accent4>
        <a:srgbClr val="65C1BE"/>
      </a:accent4>
      <a:accent5>
        <a:srgbClr val="F7D243"/>
      </a:accent5>
      <a:accent6>
        <a:srgbClr val="CACFD3"/>
      </a:accent6>
      <a:hlink>
        <a:srgbClr val="4E94BC"/>
      </a:hlink>
      <a:folHlink>
        <a:srgbClr val="CACED3"/>
      </a:folHlink>
    </a:clrScheme>
    <a:fontScheme name="Franklin Gothic">
      <a:majorFont>
        <a:latin typeface="Franklin Gothic Medium" panose="020B0603020102020204"/>
        <a:ea typeface=""/>
        <a:cs typeface=""/>
        <a:font script="Jpan" typeface="HG創英角ｺﾞｼｯｸUB"/>
        <a:font script="Hang" typeface="돋움"/>
        <a:font script="Hans" typeface="隶书"/>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Franklin Gothic Book" panose="020B0503020102020204"/>
        <a:ea typeface=""/>
        <a:cs typeface=""/>
        <a:font script="Jpan" typeface="HGｺﾞｼｯｸE"/>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4" id="{31A14031-6D04-1F4F-9CB5-3F2F574DFC2B}" vid="{F3ABF202-24C7-0740-9BCE-FB95969E404C}"/>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ct:contentTypeSchema xmlns:ct="http://schemas.microsoft.com/office/2006/metadata/contentType" xmlns:ma="http://schemas.microsoft.com/office/2006/metadata/properties/metaAttributes" ct:_="" ma:_="" ma:contentTypeName="dokument" ma:contentTypeID="0x0101007B7830A25D48F642A5CC0F834715E6D5" ma:contentTypeVersion="4" ma:contentTypeDescription="Skapa ett nytt dokument." ma:contentTypeScope="" ma:versionID="c17bb860151e3d0fcfe3c28bcc18adb9">
  <xsd:schema xmlns:xsd="http://www.w3.org/2001/XMLSchema" xmlns:xs="http://www.w3.org/2001/XMLSchema" xmlns:p="http://schemas.microsoft.com/office/2006/metadata/properties" xmlns:ns2="dafe78a2-7e52-4254-add4-1e45d10ceaf2" targetNamespace="http://schemas.microsoft.com/office/2006/metadata/properties" ma:root="true" ma:fieldsID="8d970279915456de72fd35fc3604cccb" ns2:_="">
    <xsd:import namespace="dafe78a2-7e52-4254-add4-1e45d10ceaf2"/>
    <xsd:element name="properties">
      <xsd:complexType>
        <xsd:sequence>
          <xsd:element name="documentManagement">
            <xsd:complexType>
              <xsd:all>
                <xsd:element ref="ns2:MediaServiceMetadata" minOccurs="0"/>
                <xsd:element ref="ns2:MediaServiceFastMetadata" minOccurs="0"/>
                <xsd:element ref="ns2:MediaServiceSearchProperties"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afe78a2-7e52-4254-add4-1e45d10ceaf2"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SearchProperties" ma:index="10" nillable="true" ma:displayName="MediaServiceSearchProperties" ma:hidden="true" ma:internalName="MediaServiceSearchProperties" ma:readOnly="true">
      <xsd:simpleType>
        <xsd:restriction base="dms:Note"/>
      </xsd:simpleType>
    </xsd:element>
    <xsd:element name="MediaServiceObjectDetectorVersions" ma:index="11" nillable="true" ma:displayName="MediaServiceObjectDetectorVersions" ma:hidden="true" ma:indexed="true" ma:internalName="MediaServiceObjectDetectorVersions"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nehållstyp"/>
        <xsd:element ref="dc:title" minOccurs="0" maxOccurs="1" ma:index="4" ma:displayName="Rubrik"/>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13291BB7-D0B0-44D7-827A-7290AD70BB0F}">
  <ds:schemaRefs>
    <ds:schemaRef ds:uri="http://purl.org/dc/dcmitype/"/>
    <ds:schemaRef ds:uri="http://schemas.microsoft.com/office/infopath/2007/PartnerControls"/>
    <ds:schemaRef ds:uri="dafe78a2-7e52-4254-add4-1e45d10ceaf2"/>
    <ds:schemaRef ds:uri="http://purl.org/dc/elements/1.1/"/>
    <ds:schemaRef ds:uri="http://schemas.microsoft.com/office/2006/metadata/properties"/>
    <ds:schemaRef ds:uri="http://schemas.microsoft.com/office/2006/documentManagement/types"/>
    <ds:schemaRef ds:uri="http://purl.org/dc/terms/"/>
    <ds:schemaRef ds:uri="http://schemas.openxmlformats.org/package/2006/metadata/core-properties"/>
    <ds:schemaRef ds:uri="http://www.w3.org/XML/1998/namespace"/>
  </ds:schemaRefs>
</ds:datastoreItem>
</file>

<file path=customXml/itemProps2.xml><?xml version="1.0" encoding="utf-8"?>
<ds:datastoreItem xmlns:ds="http://schemas.openxmlformats.org/officeDocument/2006/customXml" ds:itemID="{A400225B-3FC5-4BEC-BF3E-CDC1F26E5A4B}">
  <ds:schemaRefs>
    <ds:schemaRef ds:uri="dafe78a2-7e52-4254-add4-1e45d10ceaf2"/>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F5E5BCE6-5994-439E-8F52-465E6F396E82}">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Attityd</Template>
  <TotalTime>10</TotalTime>
  <Words>3544</Words>
  <Application>Microsoft Office PowerPoint</Application>
  <PresentationFormat>Bredbild</PresentationFormat>
  <Paragraphs>516</Paragraphs>
  <Slides>34</Slides>
  <Notes>17</Notes>
  <HiddenSlides>0</HiddenSlides>
  <MMClips>0</MMClips>
  <ScaleCrop>false</ScaleCrop>
  <HeadingPairs>
    <vt:vector size="6" baseType="variant">
      <vt:variant>
        <vt:lpstr>Använt teckensnitt</vt:lpstr>
      </vt:variant>
      <vt:variant>
        <vt:i4>8</vt:i4>
      </vt:variant>
      <vt:variant>
        <vt:lpstr>Tema</vt:lpstr>
      </vt:variant>
      <vt:variant>
        <vt:i4>14</vt:i4>
      </vt:variant>
      <vt:variant>
        <vt:lpstr>Bildrubriker</vt:lpstr>
      </vt:variant>
      <vt:variant>
        <vt:i4>34</vt:i4>
      </vt:variant>
    </vt:vector>
  </HeadingPairs>
  <TitlesOfParts>
    <vt:vector size="56" baseType="lpstr">
      <vt:lpstr>Arial</vt:lpstr>
      <vt:lpstr>Calibri</vt:lpstr>
      <vt:lpstr>Franklin Gothic Book</vt:lpstr>
      <vt:lpstr>Franklin Gothic Medium</vt:lpstr>
      <vt:lpstr>Lucida Grande</vt:lpstr>
      <vt:lpstr>Open Sans Extrabold</vt:lpstr>
      <vt:lpstr>Open Sans Light</vt:lpstr>
      <vt:lpstr>Wingdings</vt:lpstr>
      <vt:lpstr>Attityd</vt:lpstr>
      <vt:lpstr>SKALFRÅGOR</vt:lpstr>
      <vt:lpstr>Grön mall</vt:lpstr>
      <vt:lpstr>Orange mall</vt:lpstr>
      <vt:lpstr>Blå mall</vt:lpstr>
      <vt:lpstr>Anna slutbild</vt:lpstr>
      <vt:lpstr>Nina slutbild</vt:lpstr>
      <vt:lpstr>1_Mikaela slutbild</vt:lpstr>
      <vt:lpstr>2_Pernilla slutbild</vt:lpstr>
      <vt:lpstr>3_Carin slutbild</vt:lpstr>
      <vt:lpstr>Frida slutbild</vt:lpstr>
      <vt:lpstr>4_Linn slutbild</vt:lpstr>
      <vt:lpstr>1_Gul mall</vt:lpstr>
      <vt:lpstr>1_Grön mall</vt:lpstr>
      <vt:lpstr>IT-SÄKERHET 2024</vt:lpstr>
      <vt:lpstr>PowerPoint-presentation</vt:lpstr>
      <vt:lpstr>PowerPoint-presentation</vt:lpstr>
      <vt:lpstr>PowerPoint-presentation</vt:lpstr>
      <vt:lpstr>PowerPoint-presentation</vt:lpstr>
      <vt:lpstr>PowerPoint-presentation</vt:lpstr>
      <vt:lpstr>PowerPoint-presentation</vt:lpstr>
      <vt:lpstr>It-relaterad brottslighet</vt:lpstr>
      <vt:lpstr>It-relaterad brottslighet</vt:lpstr>
      <vt:lpstr>IT-RELATERAD BROTTSLIGHET</vt:lpstr>
      <vt:lpstr>PowerPoint-presentation</vt:lpstr>
      <vt:lpstr>Säkerhet - mobiltelefon</vt:lpstr>
      <vt:lpstr>SÄKERHET - MOBILTELEFON</vt:lpstr>
      <vt:lpstr>PowerPoint-presentation</vt:lpstr>
      <vt:lpstr>Lösenordshantering</vt:lpstr>
      <vt:lpstr>Lösenordshantering</vt:lpstr>
      <vt:lpstr>LÖSENORDSHANTERING</vt:lpstr>
      <vt:lpstr>LÖSENORDSHANTERING</vt:lpstr>
      <vt:lpstr>LÖSENORDSHANTERING</vt:lpstr>
      <vt:lpstr>E-LEGITIMATION</vt:lpstr>
      <vt:lpstr>E-LEGITIMATION</vt:lpstr>
      <vt:lpstr>E-LEGITIMATION</vt:lpstr>
      <vt:lpstr>E-LEGITIMATION</vt:lpstr>
      <vt:lpstr>PowerPoint-presentation</vt:lpstr>
      <vt:lpstr>PowerPoint-presentation</vt:lpstr>
      <vt:lpstr>Dator/mejlanvändning</vt:lpstr>
      <vt:lpstr>Dator/mejlanvändning</vt:lpstr>
      <vt:lpstr>Dator/mejlanvändning</vt:lpstr>
      <vt:lpstr>Dator/mejlanvändning</vt:lpstr>
      <vt:lpstr>PowerPoint-presentation</vt:lpstr>
      <vt:lpstr>Region, kön, ålder</vt:lpstr>
      <vt:lpstr>Ort, utbildning</vt:lpstr>
      <vt:lpstr>Inkomst: hushållet/personlig</vt:lpstr>
      <vt:lpstr>Kontaktuppgifter</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IT-SÄKERHET 2022</dc:title>
  <dc:creator>Anna Staake</dc:creator>
  <cp:lastModifiedBy>Willstedt Katarina</cp:lastModifiedBy>
  <cp:revision>2</cp:revision>
  <dcterms:created xsi:type="dcterms:W3CDTF">2021-09-07T08:15:08Z</dcterms:created>
  <dcterms:modified xsi:type="dcterms:W3CDTF">2024-10-14T09:14:27Z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0x0101007B7830A25D48F642A5CC0F834715E6D5</vt:lpwstr>
  </property>
</Properties>
</file>