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2.xml" ContentType="application/vnd.openxmlformats-officedocument.theme+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2">
  <p:sldMasterIdLst>
    <p:sldMasterId id="2147483660" r:id="rId4"/>
    <p:sldMasterId id="2147483702" r:id="rId5"/>
  </p:sldMasterIdLst>
  <p:notesMasterIdLst>
    <p:notesMasterId r:id="rId47"/>
  </p:notesMasterIdLst>
  <p:sldIdLst>
    <p:sldId id="261" r:id="rId6"/>
    <p:sldId id="265" r:id="rId7"/>
    <p:sldId id="266" r:id="rId8"/>
    <p:sldId id="267" r:id="rId9"/>
    <p:sldId id="300" r:id="rId10"/>
    <p:sldId id="282" r:id="rId11"/>
    <p:sldId id="283" r:id="rId12"/>
    <p:sldId id="296" r:id="rId13"/>
    <p:sldId id="284" r:id="rId14"/>
    <p:sldId id="285" r:id="rId15"/>
    <p:sldId id="286" r:id="rId16"/>
    <p:sldId id="287" r:id="rId17"/>
    <p:sldId id="288" r:id="rId18"/>
    <p:sldId id="289" r:id="rId19"/>
    <p:sldId id="290" r:id="rId20"/>
    <p:sldId id="291" r:id="rId21"/>
    <p:sldId id="292" r:id="rId22"/>
    <p:sldId id="314" r:id="rId23"/>
    <p:sldId id="293" r:id="rId24"/>
    <p:sldId id="294" r:id="rId25"/>
    <p:sldId id="295" r:id="rId26"/>
    <p:sldId id="297" r:id="rId27"/>
    <p:sldId id="298" r:id="rId28"/>
    <p:sldId id="317" r:id="rId29"/>
    <p:sldId id="299" r:id="rId30"/>
    <p:sldId id="302" r:id="rId31"/>
    <p:sldId id="301" r:id="rId32"/>
    <p:sldId id="303" r:id="rId33"/>
    <p:sldId id="304" r:id="rId34"/>
    <p:sldId id="305" r:id="rId35"/>
    <p:sldId id="306" r:id="rId36"/>
    <p:sldId id="307" r:id="rId37"/>
    <p:sldId id="308" r:id="rId38"/>
    <p:sldId id="309" r:id="rId39"/>
    <p:sldId id="310" r:id="rId40"/>
    <p:sldId id="311" r:id="rId41"/>
    <p:sldId id="312" r:id="rId42"/>
    <p:sldId id="313" r:id="rId43"/>
    <p:sldId id="315" r:id="rId44"/>
    <p:sldId id="270" r:id="rId45"/>
    <p:sldId id="281" r:id="rId4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93" autoAdjust="0"/>
    <p:restoredTop sz="77356" autoAdjust="0"/>
  </p:normalViewPr>
  <p:slideViewPr>
    <p:cSldViewPr snapToGrid="0" showGuides="1">
      <p:cViewPr varScale="1">
        <p:scale>
          <a:sx n="53" d="100"/>
          <a:sy n="53" d="100"/>
        </p:scale>
        <p:origin x="9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7917F0-F151-4B98-A724-4A1E5220A707}" type="doc">
      <dgm:prSet loTypeId="urn:microsoft.com/office/officeart/2005/8/layout/chevron1" loCatId="process" qsTypeId="urn:microsoft.com/office/officeart/2005/8/quickstyle/simple1" qsCatId="simple" csTypeId="urn:microsoft.com/office/officeart/2005/8/colors/accent1_2" csCatId="accent1" phldr="1"/>
      <dgm:spPr/>
    </dgm:pt>
    <dgm:pt modelId="{00DAEDC5-59C2-410B-BE2F-F2E540EFE09C}">
      <dgm:prSet phldrT="[Text]"/>
      <dgm:spPr/>
      <dgm:t>
        <a:bodyPr/>
        <a:lstStyle/>
        <a:p>
          <a:r>
            <a:rPr lang="sv-SE" dirty="0"/>
            <a:t>Effekt</a:t>
          </a:r>
        </a:p>
      </dgm:t>
    </dgm:pt>
    <dgm:pt modelId="{B1B212CD-3AFF-491F-94DA-80B604FA8F8D}" type="parTrans" cxnId="{273012C6-5448-40CF-AADA-8104CC980135}">
      <dgm:prSet/>
      <dgm:spPr/>
      <dgm:t>
        <a:bodyPr/>
        <a:lstStyle/>
        <a:p>
          <a:endParaRPr lang="sv-SE"/>
        </a:p>
      </dgm:t>
    </dgm:pt>
    <dgm:pt modelId="{027F87C6-7068-455B-B38D-1502BB124A6D}" type="sibTrans" cxnId="{273012C6-5448-40CF-AADA-8104CC980135}">
      <dgm:prSet/>
      <dgm:spPr/>
      <dgm:t>
        <a:bodyPr/>
        <a:lstStyle/>
        <a:p>
          <a:endParaRPr lang="sv-SE"/>
        </a:p>
      </dgm:t>
    </dgm:pt>
    <dgm:pt modelId="{B4218678-A8D3-4A88-BC2E-54139F6D51CA}">
      <dgm:prSet phldrT="[Text]"/>
      <dgm:spPr/>
      <dgm:t>
        <a:bodyPr/>
        <a:lstStyle/>
        <a:p>
          <a:r>
            <a:rPr lang="sv-SE" dirty="0"/>
            <a:t>Uppgifter</a:t>
          </a:r>
        </a:p>
      </dgm:t>
    </dgm:pt>
    <dgm:pt modelId="{73E1DB59-1DC2-4109-A17E-CA1988A034C5}" type="parTrans" cxnId="{A8BE8FE9-4445-4B9C-9700-BE03685AD846}">
      <dgm:prSet/>
      <dgm:spPr/>
      <dgm:t>
        <a:bodyPr/>
        <a:lstStyle/>
        <a:p>
          <a:endParaRPr lang="sv-SE"/>
        </a:p>
      </dgm:t>
    </dgm:pt>
    <dgm:pt modelId="{7C1426BC-30C4-4712-84AC-5B591C1FA56C}" type="sibTrans" cxnId="{A8BE8FE9-4445-4B9C-9700-BE03685AD846}">
      <dgm:prSet/>
      <dgm:spPr/>
      <dgm:t>
        <a:bodyPr/>
        <a:lstStyle/>
        <a:p>
          <a:endParaRPr lang="sv-SE"/>
        </a:p>
      </dgm:t>
    </dgm:pt>
    <dgm:pt modelId="{E3EB4238-0B38-4750-99D6-D8797703DC48}">
      <dgm:prSet phldrT="[Text]"/>
      <dgm:spPr/>
      <dgm:t>
        <a:bodyPr/>
        <a:lstStyle/>
        <a:p>
          <a:r>
            <a:rPr lang="sv-SE" dirty="0"/>
            <a:t>Resurser</a:t>
          </a:r>
        </a:p>
      </dgm:t>
    </dgm:pt>
    <dgm:pt modelId="{1BB5E061-AC87-47CB-A855-F12F86CA8BB8}" type="parTrans" cxnId="{2358AC1F-4DC4-4C36-B3B1-FC81AA58A4EF}">
      <dgm:prSet/>
      <dgm:spPr/>
      <dgm:t>
        <a:bodyPr/>
        <a:lstStyle/>
        <a:p>
          <a:endParaRPr lang="sv-SE"/>
        </a:p>
      </dgm:t>
    </dgm:pt>
    <dgm:pt modelId="{F6C010C5-6671-4E3A-92FB-0BC3A34C0102}" type="sibTrans" cxnId="{2358AC1F-4DC4-4C36-B3B1-FC81AA58A4EF}">
      <dgm:prSet/>
      <dgm:spPr/>
      <dgm:t>
        <a:bodyPr/>
        <a:lstStyle/>
        <a:p>
          <a:endParaRPr lang="sv-SE"/>
        </a:p>
      </dgm:t>
    </dgm:pt>
    <dgm:pt modelId="{48D81B18-3F24-4D1C-B8FB-742972694623}" type="pres">
      <dgm:prSet presAssocID="{F17917F0-F151-4B98-A724-4A1E5220A707}" presName="Name0" presStyleCnt="0">
        <dgm:presLayoutVars>
          <dgm:dir/>
          <dgm:animLvl val="lvl"/>
          <dgm:resizeHandles val="exact"/>
        </dgm:presLayoutVars>
      </dgm:prSet>
      <dgm:spPr/>
    </dgm:pt>
    <dgm:pt modelId="{E2333CFE-18E1-4064-A44B-FE93BC3A1E05}" type="pres">
      <dgm:prSet presAssocID="{00DAEDC5-59C2-410B-BE2F-F2E540EFE09C}" presName="parTxOnly" presStyleLbl="node1" presStyleIdx="0" presStyleCnt="3">
        <dgm:presLayoutVars>
          <dgm:chMax val="0"/>
          <dgm:chPref val="0"/>
          <dgm:bulletEnabled val="1"/>
        </dgm:presLayoutVars>
      </dgm:prSet>
      <dgm:spPr/>
      <dgm:t>
        <a:bodyPr/>
        <a:lstStyle/>
        <a:p>
          <a:endParaRPr lang="sv-SE"/>
        </a:p>
      </dgm:t>
    </dgm:pt>
    <dgm:pt modelId="{8C481091-29EF-429B-8364-34C802D0794D}" type="pres">
      <dgm:prSet presAssocID="{027F87C6-7068-455B-B38D-1502BB124A6D}" presName="parTxOnlySpace" presStyleCnt="0"/>
      <dgm:spPr/>
    </dgm:pt>
    <dgm:pt modelId="{433313EC-F2C9-42B6-9331-5CDE56AA534D}" type="pres">
      <dgm:prSet presAssocID="{B4218678-A8D3-4A88-BC2E-54139F6D51CA}" presName="parTxOnly" presStyleLbl="node1" presStyleIdx="1" presStyleCnt="3">
        <dgm:presLayoutVars>
          <dgm:chMax val="0"/>
          <dgm:chPref val="0"/>
          <dgm:bulletEnabled val="1"/>
        </dgm:presLayoutVars>
      </dgm:prSet>
      <dgm:spPr/>
      <dgm:t>
        <a:bodyPr/>
        <a:lstStyle/>
        <a:p>
          <a:endParaRPr lang="sv-SE"/>
        </a:p>
      </dgm:t>
    </dgm:pt>
    <dgm:pt modelId="{1A6A19D7-247C-4914-B2D9-6DB224760C85}" type="pres">
      <dgm:prSet presAssocID="{7C1426BC-30C4-4712-84AC-5B591C1FA56C}" presName="parTxOnlySpace" presStyleCnt="0"/>
      <dgm:spPr/>
    </dgm:pt>
    <dgm:pt modelId="{160507A0-3F78-48C1-B68D-75D631FAAA6C}" type="pres">
      <dgm:prSet presAssocID="{E3EB4238-0B38-4750-99D6-D8797703DC48}" presName="parTxOnly" presStyleLbl="node1" presStyleIdx="2" presStyleCnt="3">
        <dgm:presLayoutVars>
          <dgm:chMax val="0"/>
          <dgm:chPref val="0"/>
          <dgm:bulletEnabled val="1"/>
        </dgm:presLayoutVars>
      </dgm:prSet>
      <dgm:spPr/>
      <dgm:t>
        <a:bodyPr/>
        <a:lstStyle/>
        <a:p>
          <a:endParaRPr lang="sv-SE"/>
        </a:p>
      </dgm:t>
    </dgm:pt>
  </dgm:ptLst>
  <dgm:cxnLst>
    <dgm:cxn modelId="{2FC6B3A7-FF3D-47BE-9398-C1DA18EF5F8E}" type="presOf" srcId="{F17917F0-F151-4B98-A724-4A1E5220A707}" destId="{48D81B18-3F24-4D1C-B8FB-742972694623}" srcOrd="0" destOrd="0" presId="urn:microsoft.com/office/officeart/2005/8/layout/chevron1"/>
    <dgm:cxn modelId="{273012C6-5448-40CF-AADA-8104CC980135}" srcId="{F17917F0-F151-4B98-A724-4A1E5220A707}" destId="{00DAEDC5-59C2-410B-BE2F-F2E540EFE09C}" srcOrd="0" destOrd="0" parTransId="{B1B212CD-3AFF-491F-94DA-80B604FA8F8D}" sibTransId="{027F87C6-7068-455B-B38D-1502BB124A6D}"/>
    <dgm:cxn modelId="{03B45377-F320-40FB-8D75-37127E1CAC4D}" type="presOf" srcId="{B4218678-A8D3-4A88-BC2E-54139F6D51CA}" destId="{433313EC-F2C9-42B6-9331-5CDE56AA534D}" srcOrd="0" destOrd="0" presId="urn:microsoft.com/office/officeart/2005/8/layout/chevron1"/>
    <dgm:cxn modelId="{A8BE8FE9-4445-4B9C-9700-BE03685AD846}" srcId="{F17917F0-F151-4B98-A724-4A1E5220A707}" destId="{B4218678-A8D3-4A88-BC2E-54139F6D51CA}" srcOrd="1" destOrd="0" parTransId="{73E1DB59-1DC2-4109-A17E-CA1988A034C5}" sibTransId="{7C1426BC-30C4-4712-84AC-5B591C1FA56C}"/>
    <dgm:cxn modelId="{2358AC1F-4DC4-4C36-B3B1-FC81AA58A4EF}" srcId="{F17917F0-F151-4B98-A724-4A1E5220A707}" destId="{E3EB4238-0B38-4750-99D6-D8797703DC48}" srcOrd="2" destOrd="0" parTransId="{1BB5E061-AC87-47CB-A855-F12F86CA8BB8}" sibTransId="{F6C010C5-6671-4E3A-92FB-0BC3A34C0102}"/>
    <dgm:cxn modelId="{04966B1C-08EC-4452-92F2-60CD4354DC76}" type="presOf" srcId="{E3EB4238-0B38-4750-99D6-D8797703DC48}" destId="{160507A0-3F78-48C1-B68D-75D631FAAA6C}" srcOrd="0" destOrd="0" presId="urn:microsoft.com/office/officeart/2005/8/layout/chevron1"/>
    <dgm:cxn modelId="{150287FB-914D-42C7-9B4D-E42A8528D1F4}" type="presOf" srcId="{00DAEDC5-59C2-410B-BE2F-F2E540EFE09C}" destId="{E2333CFE-18E1-4064-A44B-FE93BC3A1E05}" srcOrd="0" destOrd="0" presId="urn:microsoft.com/office/officeart/2005/8/layout/chevron1"/>
    <dgm:cxn modelId="{3BF0244E-0AB7-4EC5-B324-09D7399BD704}" type="presParOf" srcId="{48D81B18-3F24-4D1C-B8FB-742972694623}" destId="{E2333CFE-18E1-4064-A44B-FE93BC3A1E05}" srcOrd="0" destOrd="0" presId="urn:microsoft.com/office/officeart/2005/8/layout/chevron1"/>
    <dgm:cxn modelId="{C2E44CF0-9D8C-4A99-88F1-C69115661B57}" type="presParOf" srcId="{48D81B18-3F24-4D1C-B8FB-742972694623}" destId="{8C481091-29EF-429B-8364-34C802D0794D}" srcOrd="1" destOrd="0" presId="urn:microsoft.com/office/officeart/2005/8/layout/chevron1"/>
    <dgm:cxn modelId="{F0C96DAF-50C4-40A6-BCEA-1959AD9E5F74}" type="presParOf" srcId="{48D81B18-3F24-4D1C-B8FB-742972694623}" destId="{433313EC-F2C9-42B6-9331-5CDE56AA534D}" srcOrd="2" destOrd="0" presId="urn:microsoft.com/office/officeart/2005/8/layout/chevron1"/>
    <dgm:cxn modelId="{95933911-7ECC-468A-925D-9D7566DDFB13}" type="presParOf" srcId="{48D81B18-3F24-4D1C-B8FB-742972694623}" destId="{1A6A19D7-247C-4914-B2D9-6DB224760C85}" srcOrd="3" destOrd="0" presId="urn:microsoft.com/office/officeart/2005/8/layout/chevron1"/>
    <dgm:cxn modelId="{FC6C58E1-8016-4A35-A4D9-97763A01B886}" type="presParOf" srcId="{48D81B18-3F24-4D1C-B8FB-742972694623}" destId="{160507A0-3F78-48C1-B68D-75D631FAAA6C}"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33CFE-18E1-4064-A44B-FE93BC3A1E05}">
      <dsp:nvSpPr>
        <dsp:cNvPr id="0" name=""/>
        <dsp:cNvSpPr/>
      </dsp:nvSpPr>
      <dsp:spPr>
        <a:xfrm>
          <a:off x="2513" y="1188489"/>
          <a:ext cx="3062646" cy="122505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lvl="0" algn="ctr" defTabSz="1422400">
            <a:lnSpc>
              <a:spcPct val="90000"/>
            </a:lnSpc>
            <a:spcBef>
              <a:spcPct val="0"/>
            </a:spcBef>
            <a:spcAft>
              <a:spcPct val="35000"/>
            </a:spcAft>
          </a:pPr>
          <a:r>
            <a:rPr lang="sv-SE" sz="3200" kern="1200" dirty="0"/>
            <a:t>Effekt</a:t>
          </a:r>
        </a:p>
      </dsp:txBody>
      <dsp:txXfrm>
        <a:off x="615042" y="1188489"/>
        <a:ext cx="1837588" cy="1225058"/>
      </dsp:txXfrm>
    </dsp:sp>
    <dsp:sp modelId="{433313EC-F2C9-42B6-9331-5CDE56AA534D}">
      <dsp:nvSpPr>
        <dsp:cNvPr id="0" name=""/>
        <dsp:cNvSpPr/>
      </dsp:nvSpPr>
      <dsp:spPr>
        <a:xfrm>
          <a:off x="2758895" y="1188489"/>
          <a:ext cx="3062646" cy="122505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lvl="0" algn="ctr" defTabSz="1422400">
            <a:lnSpc>
              <a:spcPct val="90000"/>
            </a:lnSpc>
            <a:spcBef>
              <a:spcPct val="0"/>
            </a:spcBef>
            <a:spcAft>
              <a:spcPct val="35000"/>
            </a:spcAft>
          </a:pPr>
          <a:r>
            <a:rPr lang="sv-SE" sz="3200" kern="1200" dirty="0"/>
            <a:t>Uppgifter</a:t>
          </a:r>
        </a:p>
      </dsp:txBody>
      <dsp:txXfrm>
        <a:off x="3371424" y="1188489"/>
        <a:ext cx="1837588" cy="1225058"/>
      </dsp:txXfrm>
    </dsp:sp>
    <dsp:sp modelId="{160507A0-3F78-48C1-B68D-75D631FAAA6C}">
      <dsp:nvSpPr>
        <dsp:cNvPr id="0" name=""/>
        <dsp:cNvSpPr/>
      </dsp:nvSpPr>
      <dsp:spPr>
        <a:xfrm>
          <a:off x="5515276" y="1188489"/>
          <a:ext cx="3062646" cy="122505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lvl="0" algn="ctr" defTabSz="1422400">
            <a:lnSpc>
              <a:spcPct val="90000"/>
            </a:lnSpc>
            <a:spcBef>
              <a:spcPct val="0"/>
            </a:spcBef>
            <a:spcAft>
              <a:spcPct val="35000"/>
            </a:spcAft>
          </a:pPr>
          <a:r>
            <a:rPr lang="sv-SE" sz="3200" kern="1200" dirty="0"/>
            <a:t>Resurser</a:t>
          </a:r>
        </a:p>
      </dsp:txBody>
      <dsp:txXfrm>
        <a:off x="6127805" y="1188489"/>
        <a:ext cx="1837588" cy="12250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C2E7F2-AE13-4432-9C1C-F5DEB076A234}" type="datetimeFigureOut">
              <a:rPr lang="sv-SE" smtClean="0"/>
              <a:t>2021-06-08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AA4DF5-3742-48C0-8D26-8981253F7C2B}" type="slidenum">
              <a:rPr lang="sv-SE" smtClean="0"/>
              <a:t>‹#›</a:t>
            </a:fld>
            <a:endParaRPr lang="sv-SE"/>
          </a:p>
        </p:txBody>
      </p:sp>
    </p:spTree>
    <p:extLst>
      <p:ext uri="{BB962C8B-B14F-4D97-AF65-F5344CB8AC3E}">
        <p14:creationId xmlns:p14="http://schemas.microsoft.com/office/powerpoint/2010/main" val="77896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Denna presentation används vid remissdialogen 4 februari</a:t>
            </a:r>
            <a:r>
              <a:rPr lang="sv-SE" baseline="0" dirty="0" smtClean="0"/>
              <a:t> 2021 om föreskrifter och stöd angående kommunala handlingsprogram. </a:t>
            </a:r>
            <a:r>
              <a:rPr lang="sv-SE" baseline="0" dirty="0" err="1" smtClean="0"/>
              <a:t>Ev</a:t>
            </a:r>
            <a:r>
              <a:rPr lang="sv-SE" baseline="0" dirty="0" smtClean="0"/>
              <a:t> frågor kan ställas till Sandra Danielsson på sandra.danielsson@msb.se eller tfn 072-5018346.</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a:t>
            </a:fld>
            <a:endParaRPr lang="sv-SE"/>
          </a:p>
        </p:txBody>
      </p:sp>
    </p:spTree>
    <p:extLst>
      <p:ext uri="{BB962C8B-B14F-4D97-AF65-F5344CB8AC3E}">
        <p14:creationId xmlns:p14="http://schemas.microsoft.com/office/powerpoint/2010/main" val="1448757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10</a:t>
            </a:fld>
            <a:endParaRPr lang="sv-SE"/>
          </a:p>
        </p:txBody>
      </p:sp>
    </p:spTree>
    <p:extLst>
      <p:ext uri="{BB962C8B-B14F-4D97-AF65-F5344CB8AC3E}">
        <p14:creationId xmlns:p14="http://schemas.microsoft.com/office/powerpoint/2010/main" val="3541011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11</a:t>
            </a:fld>
            <a:endParaRPr lang="sv-SE"/>
          </a:p>
        </p:txBody>
      </p:sp>
    </p:spTree>
    <p:extLst>
      <p:ext uri="{BB962C8B-B14F-4D97-AF65-F5344CB8AC3E}">
        <p14:creationId xmlns:p14="http://schemas.microsoft.com/office/powerpoint/2010/main" val="3320217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12</a:t>
            </a:fld>
            <a:endParaRPr lang="sv-SE"/>
          </a:p>
        </p:txBody>
      </p:sp>
    </p:spTree>
    <p:extLst>
      <p:ext uri="{BB962C8B-B14F-4D97-AF65-F5344CB8AC3E}">
        <p14:creationId xmlns:p14="http://schemas.microsoft.com/office/powerpoint/2010/main" val="3096389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Martin/Sandra</a:t>
            </a:r>
          </a:p>
          <a:p>
            <a:pPr marL="171450" indent="-171450">
              <a:buFont typeface="Arial" panose="020B0604020202020204" pitchFamily="34" charset="0"/>
              <a:buChar char="•"/>
            </a:pPr>
            <a:r>
              <a:rPr lang="sv-SE" dirty="0" smtClean="0"/>
              <a:t>Beskrivning utifrån lokala förhållanden i kommunen och som kan påverka riskerna (ex geografin med ex skog/mark/vattendrag, bebyggelsen, vägar/järnvägar, farliga verksamheter). Beskrivs/utvecklas i handboken</a:t>
            </a:r>
          </a:p>
          <a:p>
            <a:pPr marL="171450" indent="-171450">
              <a:buFont typeface="Arial" panose="020B0604020202020204" pitchFamily="34" charset="0"/>
              <a:buChar char="•"/>
            </a:pPr>
            <a:r>
              <a:rPr lang="sv-SE" dirty="0" smtClean="0"/>
              <a:t>Framtida/förväntade utvecklingen ex framtida större utbyggnader av infrastrukturen eller industriområden/farliga verksamheter i kommunen, eller utifrån förändrat klimat med extrema väderhändelser eller demografiska förändringar med allt fler äldre i befolkningen</a:t>
            </a:r>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13</a:t>
            </a:fld>
            <a:endParaRPr lang="sv-SE"/>
          </a:p>
        </p:txBody>
      </p:sp>
    </p:spTree>
    <p:extLst>
      <p:ext uri="{BB962C8B-B14F-4D97-AF65-F5344CB8AC3E}">
        <p14:creationId xmlns:p14="http://schemas.microsoft.com/office/powerpoint/2010/main" val="3399308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Martin/Sandra</a:t>
            </a:r>
          </a:p>
          <a:p>
            <a:pPr marL="171450" indent="-171450">
              <a:buFont typeface="Arial" panose="020B0604020202020204" pitchFamily="34" charset="0"/>
              <a:buChar char="•"/>
            </a:pPr>
            <a:r>
              <a:rPr lang="sv-SE" dirty="0" smtClean="0"/>
              <a:t>Olyckstyper som kan inträffa i varje kommun och resultera i stora konsekvenser på liv, hälsa, egendom eller miljö, och flera av dem kan dessutom leda till omfattande räddningsinsatser</a:t>
            </a:r>
          </a:p>
          <a:p>
            <a:pPr marL="171450" indent="-171450">
              <a:buFont typeface="Arial" panose="020B0604020202020204" pitchFamily="34" charset="0"/>
              <a:buChar char="•"/>
            </a:pPr>
            <a:r>
              <a:rPr lang="sv-SE" dirty="0" smtClean="0"/>
              <a:t>Obs numreringen ska inte ses som någon rangordning i viktighet, utan är enbart av föreskriftstekniska skäl</a:t>
            </a:r>
          </a:p>
          <a:p>
            <a:pPr marL="171450" indent="-171450">
              <a:buFont typeface="Arial" panose="020B0604020202020204" pitchFamily="34" charset="0"/>
              <a:buChar char="•"/>
            </a:pPr>
            <a:r>
              <a:rPr lang="sv-SE" dirty="0" smtClean="0"/>
              <a:t>Utöver de föreskrivna olyckstyperna ska kommunen komplettera med andra typer av olyckor, ska dock uppfylla kriterierna för räddningstjänst </a:t>
            </a:r>
            <a:r>
              <a:rPr lang="sv-SE" dirty="0" err="1" smtClean="0"/>
              <a:t>enl</a:t>
            </a:r>
            <a:r>
              <a:rPr lang="sv-SE" dirty="0" smtClean="0"/>
              <a:t> 1 kap 2 § LSO </a:t>
            </a:r>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14</a:t>
            </a:fld>
            <a:endParaRPr lang="sv-SE"/>
          </a:p>
        </p:txBody>
      </p:sp>
    </p:spTree>
    <p:extLst>
      <p:ext uri="{BB962C8B-B14F-4D97-AF65-F5344CB8AC3E}">
        <p14:creationId xmlns:p14="http://schemas.microsoft.com/office/powerpoint/2010/main" val="1092383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Martin/Sandra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smtClean="0"/>
              <a:t>Olyckstyperna övergripande/breda och behöver brytas ner i olika undertyper av olyckor för att bli mer specifika/hanterbara (ex </a:t>
            </a:r>
            <a:r>
              <a:rPr lang="sv-SE" dirty="0" err="1" smtClean="0"/>
              <a:t>BiB</a:t>
            </a:r>
            <a:r>
              <a:rPr lang="sv-SE" dirty="0" smtClean="0"/>
              <a:t> brytas ner i brand i bostad, skola/förskola, industri osv, och för Naturolycka i översvämning, ras och skred osv). Beskrivs/utvecklas i handboken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smtClean="0"/>
              <a:t>Nödställd person kan vara fastklämd person, självmord </a:t>
            </a:r>
            <a:r>
              <a:rPr lang="sv-SE" dirty="0" err="1" smtClean="0"/>
              <a:t>etc</a:t>
            </a:r>
            <a:r>
              <a:rPr lang="sv-SE" dirty="0" smtClean="0"/>
              <a:t>, som kan leda till stora konsekvenser på liv/hälsa. Alla händelser är inte alltid olyckor som kan leda till räddningsinsats enligt LSO (kan exempelvis vara sjukvårdsuppdrag eller hjälp till polis), men i vissa fall kan kriterierna vara uppfyllda. MSB ser dock positivt på att kommunen jobbar brett/helhetsperspektiv kring sina risker. Beskrivs/utvecklas i handboken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15</a:t>
            </a:fld>
            <a:endParaRPr lang="sv-SE"/>
          </a:p>
        </p:txBody>
      </p:sp>
    </p:spTree>
    <p:extLst>
      <p:ext uri="{BB962C8B-B14F-4D97-AF65-F5344CB8AC3E}">
        <p14:creationId xmlns:p14="http://schemas.microsoft.com/office/powerpoint/2010/main" val="1843020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Martin/Sandra/Håkan</a:t>
            </a:r>
          </a:p>
          <a:p>
            <a:pPr marL="171450" indent="-171450">
              <a:buFont typeface="Arial" panose="020B0604020202020204" pitchFamily="34" charset="0"/>
              <a:buChar char="•"/>
            </a:pPr>
            <a:r>
              <a:rPr lang="sv-SE" dirty="0" smtClean="0"/>
              <a:t>Utifrån beskrivningen av riskerna behöver kommunen värdera riskerna och värdera om skyddet kan anses vara tillfredsställande och likvärdigt. Kommunen kan ex jämföra sig med andra, likvärdiga kommuner eller med riket på olika sätt. </a:t>
            </a:r>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16</a:t>
            </a:fld>
            <a:endParaRPr lang="sv-SE"/>
          </a:p>
        </p:txBody>
      </p:sp>
    </p:spTree>
    <p:extLst>
      <p:ext uri="{BB962C8B-B14F-4D97-AF65-F5344CB8AC3E}">
        <p14:creationId xmlns:p14="http://schemas.microsoft.com/office/powerpoint/2010/main" val="1105629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Håkan</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17</a:t>
            </a:fld>
            <a:endParaRPr lang="sv-SE"/>
          </a:p>
        </p:txBody>
      </p:sp>
    </p:spTree>
    <p:extLst>
      <p:ext uri="{BB962C8B-B14F-4D97-AF65-F5344CB8AC3E}">
        <p14:creationId xmlns:p14="http://schemas.microsoft.com/office/powerpoint/2010/main" val="1030701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Håkan</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18</a:t>
            </a:fld>
            <a:endParaRPr lang="sv-SE"/>
          </a:p>
        </p:txBody>
      </p:sp>
    </p:spTree>
    <p:extLst>
      <p:ext uri="{BB962C8B-B14F-4D97-AF65-F5344CB8AC3E}">
        <p14:creationId xmlns:p14="http://schemas.microsoft.com/office/powerpoint/2010/main" val="1259037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Magnus och</a:t>
            </a:r>
            <a:r>
              <a:rPr lang="sv-SE" baseline="0" dirty="0" smtClean="0"/>
              <a:t> Per</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19</a:t>
            </a:fld>
            <a:endParaRPr lang="sv-SE"/>
          </a:p>
        </p:txBody>
      </p:sp>
    </p:spTree>
    <p:extLst>
      <p:ext uri="{BB962C8B-B14F-4D97-AF65-F5344CB8AC3E}">
        <p14:creationId xmlns:p14="http://schemas.microsoft.com/office/powerpoint/2010/main" val="3613916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p>
          <a:p>
            <a:r>
              <a:rPr lang="sv-SE" dirty="0" smtClean="0"/>
              <a:t>Frågor:</a:t>
            </a:r>
            <a:r>
              <a:rPr lang="sv-SE" baseline="0" dirty="0" smtClean="0"/>
              <a:t> klargörande på rätt </a:t>
            </a:r>
            <a:r>
              <a:rPr lang="sv-SE" baseline="0" dirty="0" err="1" smtClean="0"/>
              <a:t>slide</a:t>
            </a:r>
            <a:r>
              <a:rPr lang="sv-SE" baseline="0" dirty="0" smtClean="0"/>
              <a:t> men övriga efteråt</a:t>
            </a:r>
          </a:p>
          <a:p>
            <a:r>
              <a:rPr lang="sv-SE" baseline="0" dirty="0" smtClean="0"/>
              <a:t>Skriv i chatten</a:t>
            </a:r>
          </a:p>
          <a:p>
            <a:r>
              <a:rPr lang="sv-SE" baseline="0" dirty="0" smtClean="0"/>
              <a:t>Ingen kamera annat än om du </a:t>
            </a:r>
            <a:r>
              <a:rPr lang="sv-SE" baseline="0" smtClean="0"/>
              <a:t>har ordet</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a:t>
            </a:fld>
            <a:endParaRPr lang="sv-SE"/>
          </a:p>
        </p:txBody>
      </p:sp>
    </p:spTree>
    <p:extLst>
      <p:ext uri="{BB962C8B-B14F-4D97-AF65-F5344CB8AC3E}">
        <p14:creationId xmlns:p14="http://schemas.microsoft.com/office/powerpoint/2010/main" val="1098247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Magnus och</a:t>
            </a:r>
            <a:r>
              <a:rPr lang="sv-SE" baseline="0" dirty="0" smtClean="0"/>
              <a:t> Per</a:t>
            </a: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20</a:t>
            </a:fld>
            <a:endParaRPr lang="sv-SE"/>
          </a:p>
        </p:txBody>
      </p:sp>
    </p:spTree>
    <p:extLst>
      <p:ext uri="{BB962C8B-B14F-4D97-AF65-F5344CB8AC3E}">
        <p14:creationId xmlns:p14="http://schemas.microsoft.com/office/powerpoint/2010/main" val="31683049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r>
              <a:rPr lang="sv-SE" baseline="0" dirty="0" smtClean="0"/>
              <a:t> och Håkan</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21</a:t>
            </a:fld>
            <a:endParaRPr lang="sv-SE"/>
          </a:p>
        </p:txBody>
      </p:sp>
    </p:spTree>
    <p:extLst>
      <p:ext uri="{BB962C8B-B14F-4D97-AF65-F5344CB8AC3E}">
        <p14:creationId xmlns:p14="http://schemas.microsoft.com/office/powerpoint/2010/main" val="91306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Sandra</a:t>
            </a:r>
            <a:r>
              <a:rPr lang="sv-SE" baseline="0" dirty="0" smtClean="0"/>
              <a:t> och Håkan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22</a:t>
            </a:fld>
            <a:endParaRPr lang="sv-SE"/>
          </a:p>
        </p:txBody>
      </p:sp>
    </p:spTree>
    <p:extLst>
      <p:ext uri="{BB962C8B-B14F-4D97-AF65-F5344CB8AC3E}">
        <p14:creationId xmlns:p14="http://schemas.microsoft.com/office/powerpoint/2010/main" val="36023287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Sandra</a:t>
            </a:r>
            <a:r>
              <a:rPr lang="sv-SE" baseline="0" dirty="0" smtClean="0"/>
              <a:t> och Håkan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23</a:t>
            </a:fld>
            <a:endParaRPr lang="sv-SE"/>
          </a:p>
        </p:txBody>
      </p:sp>
    </p:spTree>
    <p:extLst>
      <p:ext uri="{BB962C8B-B14F-4D97-AF65-F5344CB8AC3E}">
        <p14:creationId xmlns:p14="http://schemas.microsoft.com/office/powerpoint/2010/main" val="2498375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Börja i rätt ände………</a:t>
            </a:r>
          </a:p>
        </p:txBody>
      </p:sp>
      <p:sp>
        <p:nvSpPr>
          <p:cNvPr id="4" name="Platshållare för bildnummer 3"/>
          <p:cNvSpPr>
            <a:spLocks noGrp="1"/>
          </p:cNvSpPr>
          <p:nvPr>
            <p:ph type="sldNum" sz="quarter" idx="10"/>
          </p:nvPr>
        </p:nvSpPr>
        <p:spPr/>
        <p:txBody>
          <a:bodyPr/>
          <a:lstStyle/>
          <a:p>
            <a:fld id="{7697AA15-8E96-4C9B-95D6-ED25B7E04D7F}" type="slidenum">
              <a:rPr lang="sv-SE" smtClean="0"/>
              <a:t>24</a:t>
            </a:fld>
            <a:endParaRPr lang="sv-SE"/>
          </a:p>
        </p:txBody>
      </p:sp>
    </p:spTree>
    <p:extLst>
      <p:ext uri="{BB962C8B-B14F-4D97-AF65-F5344CB8AC3E}">
        <p14:creationId xmlns:p14="http://schemas.microsoft.com/office/powerpoint/2010/main" val="2164824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Sandra</a:t>
            </a:r>
            <a:r>
              <a:rPr lang="sv-SE" baseline="0" dirty="0" smtClean="0"/>
              <a:t> och Håkan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25</a:t>
            </a:fld>
            <a:endParaRPr lang="sv-SE"/>
          </a:p>
        </p:txBody>
      </p:sp>
    </p:spTree>
    <p:extLst>
      <p:ext uri="{BB962C8B-B14F-4D97-AF65-F5344CB8AC3E}">
        <p14:creationId xmlns:p14="http://schemas.microsoft.com/office/powerpoint/2010/main" val="12926405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Sandra</a:t>
            </a:r>
            <a:r>
              <a:rPr lang="sv-SE" baseline="0" dirty="0" smtClean="0"/>
              <a:t> och Håkan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26</a:t>
            </a:fld>
            <a:endParaRPr lang="sv-SE"/>
          </a:p>
        </p:txBody>
      </p:sp>
    </p:spTree>
    <p:extLst>
      <p:ext uri="{BB962C8B-B14F-4D97-AF65-F5344CB8AC3E}">
        <p14:creationId xmlns:p14="http://schemas.microsoft.com/office/powerpoint/2010/main" val="4269026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r>
              <a:rPr lang="sv-SE" baseline="0" dirty="0" smtClean="0"/>
              <a:t> och Håkan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27</a:t>
            </a:fld>
            <a:endParaRPr lang="sv-SE"/>
          </a:p>
        </p:txBody>
      </p:sp>
    </p:spTree>
    <p:extLst>
      <p:ext uri="{BB962C8B-B14F-4D97-AF65-F5344CB8AC3E}">
        <p14:creationId xmlns:p14="http://schemas.microsoft.com/office/powerpoint/2010/main" val="3977315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Sandra</a:t>
            </a:r>
            <a:r>
              <a:rPr lang="sv-SE" baseline="0" dirty="0" smtClean="0"/>
              <a:t> och Håkan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28</a:t>
            </a:fld>
            <a:endParaRPr lang="sv-SE"/>
          </a:p>
        </p:txBody>
      </p:sp>
    </p:spTree>
    <p:extLst>
      <p:ext uri="{BB962C8B-B14F-4D97-AF65-F5344CB8AC3E}">
        <p14:creationId xmlns:p14="http://schemas.microsoft.com/office/powerpoint/2010/main" val="11483847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Pelle</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29</a:t>
            </a:fld>
            <a:endParaRPr lang="sv-SE"/>
          </a:p>
        </p:txBody>
      </p:sp>
    </p:spTree>
    <p:extLst>
      <p:ext uri="{BB962C8B-B14F-4D97-AF65-F5344CB8AC3E}">
        <p14:creationId xmlns:p14="http://schemas.microsoft.com/office/powerpoint/2010/main" val="550871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a:t>
            </a:fld>
            <a:endParaRPr lang="sv-SE"/>
          </a:p>
        </p:txBody>
      </p:sp>
    </p:spTree>
    <p:extLst>
      <p:ext uri="{BB962C8B-B14F-4D97-AF65-F5344CB8AC3E}">
        <p14:creationId xmlns:p14="http://schemas.microsoft.com/office/powerpoint/2010/main" val="12348265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Pelle</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30</a:t>
            </a:fld>
            <a:endParaRPr lang="sv-SE"/>
          </a:p>
        </p:txBody>
      </p:sp>
    </p:spTree>
    <p:extLst>
      <p:ext uri="{BB962C8B-B14F-4D97-AF65-F5344CB8AC3E}">
        <p14:creationId xmlns:p14="http://schemas.microsoft.com/office/powerpoint/2010/main" val="25060015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Pelle</a:t>
            </a:r>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31</a:t>
            </a:fld>
            <a:endParaRPr lang="sv-SE"/>
          </a:p>
        </p:txBody>
      </p:sp>
    </p:spTree>
    <p:extLst>
      <p:ext uri="{BB962C8B-B14F-4D97-AF65-F5344CB8AC3E}">
        <p14:creationId xmlns:p14="http://schemas.microsoft.com/office/powerpoint/2010/main" val="35066835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Pelle</a:t>
            </a:r>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32</a:t>
            </a:fld>
            <a:endParaRPr lang="sv-SE"/>
          </a:p>
        </p:txBody>
      </p:sp>
    </p:spTree>
    <p:extLst>
      <p:ext uri="{BB962C8B-B14F-4D97-AF65-F5344CB8AC3E}">
        <p14:creationId xmlns:p14="http://schemas.microsoft.com/office/powerpoint/2010/main" val="22770590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Pelle</a:t>
            </a:r>
          </a:p>
          <a:p>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33</a:t>
            </a:fld>
            <a:endParaRPr lang="sv-SE"/>
          </a:p>
        </p:txBody>
      </p:sp>
    </p:spTree>
    <p:extLst>
      <p:ext uri="{BB962C8B-B14F-4D97-AF65-F5344CB8AC3E}">
        <p14:creationId xmlns:p14="http://schemas.microsoft.com/office/powerpoint/2010/main" val="6564172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 eller Leif</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34</a:t>
            </a:fld>
            <a:endParaRPr lang="sv-SE"/>
          </a:p>
        </p:txBody>
      </p:sp>
    </p:spTree>
    <p:extLst>
      <p:ext uri="{BB962C8B-B14F-4D97-AF65-F5344CB8AC3E}">
        <p14:creationId xmlns:p14="http://schemas.microsoft.com/office/powerpoint/2010/main" val="31168928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35</a:t>
            </a:fld>
            <a:endParaRPr lang="sv-SE"/>
          </a:p>
        </p:txBody>
      </p:sp>
    </p:spTree>
    <p:extLst>
      <p:ext uri="{BB962C8B-B14F-4D97-AF65-F5344CB8AC3E}">
        <p14:creationId xmlns:p14="http://schemas.microsoft.com/office/powerpoint/2010/main" val="28434064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36</a:t>
            </a:fld>
            <a:endParaRPr lang="sv-SE"/>
          </a:p>
        </p:txBody>
      </p:sp>
    </p:spTree>
    <p:extLst>
      <p:ext uri="{BB962C8B-B14F-4D97-AF65-F5344CB8AC3E}">
        <p14:creationId xmlns:p14="http://schemas.microsoft.com/office/powerpoint/2010/main" val="5757516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37</a:t>
            </a:fld>
            <a:endParaRPr lang="sv-SE"/>
          </a:p>
        </p:txBody>
      </p:sp>
    </p:spTree>
    <p:extLst>
      <p:ext uri="{BB962C8B-B14F-4D97-AF65-F5344CB8AC3E}">
        <p14:creationId xmlns:p14="http://schemas.microsoft.com/office/powerpoint/2010/main" val="5600746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38</a:t>
            </a:fld>
            <a:endParaRPr lang="sv-SE"/>
          </a:p>
        </p:txBody>
      </p:sp>
    </p:spTree>
    <p:extLst>
      <p:ext uri="{BB962C8B-B14F-4D97-AF65-F5344CB8AC3E}">
        <p14:creationId xmlns:p14="http://schemas.microsoft.com/office/powerpoint/2010/main" val="14513448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39</a:t>
            </a:fld>
            <a:endParaRPr lang="sv-SE"/>
          </a:p>
        </p:txBody>
      </p:sp>
    </p:spTree>
    <p:extLst>
      <p:ext uri="{BB962C8B-B14F-4D97-AF65-F5344CB8AC3E}">
        <p14:creationId xmlns:p14="http://schemas.microsoft.com/office/powerpoint/2010/main" val="3972688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4</a:t>
            </a:fld>
            <a:endParaRPr lang="sv-SE"/>
          </a:p>
        </p:txBody>
      </p:sp>
    </p:spTree>
    <p:extLst>
      <p:ext uri="{BB962C8B-B14F-4D97-AF65-F5344CB8AC3E}">
        <p14:creationId xmlns:p14="http://schemas.microsoft.com/office/powerpoint/2010/main" val="36213317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Alla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40</a:t>
            </a:fld>
            <a:endParaRPr lang="sv-SE"/>
          </a:p>
        </p:txBody>
      </p:sp>
    </p:spTree>
    <p:extLst>
      <p:ext uri="{BB962C8B-B14F-4D97-AF65-F5344CB8AC3E}">
        <p14:creationId xmlns:p14="http://schemas.microsoft.com/office/powerpoint/2010/main" val="3097786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5</a:t>
            </a:fld>
            <a:endParaRPr lang="sv-SE"/>
          </a:p>
        </p:txBody>
      </p:sp>
    </p:spTree>
    <p:extLst>
      <p:ext uri="{BB962C8B-B14F-4D97-AF65-F5344CB8AC3E}">
        <p14:creationId xmlns:p14="http://schemas.microsoft.com/office/powerpoint/2010/main" val="418554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6</a:t>
            </a:fld>
            <a:endParaRPr lang="sv-SE"/>
          </a:p>
        </p:txBody>
      </p:sp>
    </p:spTree>
    <p:extLst>
      <p:ext uri="{BB962C8B-B14F-4D97-AF65-F5344CB8AC3E}">
        <p14:creationId xmlns:p14="http://schemas.microsoft.com/office/powerpoint/2010/main" val="842938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7</a:t>
            </a:fld>
            <a:endParaRPr lang="sv-SE"/>
          </a:p>
        </p:txBody>
      </p:sp>
    </p:spTree>
    <p:extLst>
      <p:ext uri="{BB962C8B-B14F-4D97-AF65-F5344CB8AC3E}">
        <p14:creationId xmlns:p14="http://schemas.microsoft.com/office/powerpoint/2010/main" val="4188849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8</a:t>
            </a:fld>
            <a:endParaRPr lang="sv-SE"/>
          </a:p>
        </p:txBody>
      </p:sp>
    </p:spTree>
    <p:extLst>
      <p:ext uri="{BB962C8B-B14F-4D97-AF65-F5344CB8AC3E}">
        <p14:creationId xmlns:p14="http://schemas.microsoft.com/office/powerpoint/2010/main" val="2542842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Sandra och Ove</a:t>
            </a:r>
            <a:endParaRPr lang="sv-SE" dirty="0"/>
          </a:p>
        </p:txBody>
      </p:sp>
      <p:sp>
        <p:nvSpPr>
          <p:cNvPr id="4" name="Platshållare för bildnummer 3"/>
          <p:cNvSpPr>
            <a:spLocks noGrp="1"/>
          </p:cNvSpPr>
          <p:nvPr>
            <p:ph type="sldNum" sz="quarter" idx="10"/>
          </p:nvPr>
        </p:nvSpPr>
        <p:spPr/>
        <p:txBody>
          <a:bodyPr/>
          <a:lstStyle/>
          <a:p>
            <a:fld id="{79AA4DF5-3742-48C0-8D26-8981253F7C2B}" type="slidenum">
              <a:rPr lang="sv-SE" smtClean="0"/>
              <a:t>9</a:t>
            </a:fld>
            <a:endParaRPr lang="sv-SE"/>
          </a:p>
        </p:txBody>
      </p:sp>
    </p:spTree>
    <p:extLst>
      <p:ext uri="{BB962C8B-B14F-4D97-AF65-F5344CB8AC3E}">
        <p14:creationId xmlns:p14="http://schemas.microsoft.com/office/powerpoint/2010/main" val="21207169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slideMaster" Target="../slideMasters/slideMaster1.xml"/><Relationship Id="rId4" Type="http://schemas.openxmlformats.org/officeDocument/2006/relationships/tags" Target="../tags/tag38.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50.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2.png"/><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image" Target="../media/image2.png"/><Relationship Id="rId5" Type="http://schemas.openxmlformats.org/officeDocument/2006/relationships/slideMaster" Target="../slideMasters/slideMaster1.xml"/><Relationship Id="rId4" Type="http://schemas.openxmlformats.org/officeDocument/2006/relationships/tags" Target="../tags/tag61.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slideMaster" Target="../slideMasters/slideMaster1.xml"/><Relationship Id="rId4" Type="http://schemas.openxmlformats.org/officeDocument/2006/relationships/tags" Target="../tags/tag84.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4"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6" Type="http://schemas.openxmlformats.org/officeDocument/2006/relationships/slideMaster" Target="../slideMasters/slideMaster1.xml"/><Relationship Id="rId5" Type="http://schemas.openxmlformats.org/officeDocument/2006/relationships/tags" Target="../tags/tag92.xml"/><Relationship Id="rId4" Type="http://schemas.openxmlformats.org/officeDocument/2006/relationships/tags" Target="../tags/tag91.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tags" Target="../tags/tag93.xml"/><Relationship Id="rId5" Type="http://schemas.openxmlformats.org/officeDocument/2006/relationships/slideMaster" Target="../slideMasters/slideMaster1.xml"/><Relationship Id="rId4" Type="http://schemas.openxmlformats.org/officeDocument/2006/relationships/tags" Target="../tags/tag9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4"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slideMaster" Target="../slideMasters/slideMaster1.xml"/><Relationship Id="rId5" Type="http://schemas.openxmlformats.org/officeDocument/2006/relationships/tags" Target="../tags/tag104.xml"/><Relationship Id="rId4" Type="http://schemas.openxmlformats.org/officeDocument/2006/relationships/tags" Target="../tags/tag103.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108.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14.xml"/><Relationship Id="rId7" Type="http://schemas.openxmlformats.org/officeDocument/2006/relationships/image" Target="../media/image3.png"/><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slideMaster" Target="../slideMasters/slideMaster1.xml"/><Relationship Id="rId5" Type="http://schemas.openxmlformats.org/officeDocument/2006/relationships/tags" Target="../tags/tag116.xml"/><Relationship Id="rId4" Type="http://schemas.openxmlformats.org/officeDocument/2006/relationships/tags" Target="../tags/tag115.xml"/></Relationships>
</file>

<file path=ppt/slideLayouts/_rels/slideLayout35.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5" Type="http://schemas.openxmlformats.org/officeDocument/2006/relationships/slideMaster" Target="../slideMasters/slideMaster1.xml"/><Relationship Id="rId4" Type="http://schemas.openxmlformats.org/officeDocument/2006/relationships/tags" Target="../tags/tag120.xml"/></Relationships>
</file>

<file path=ppt/slideLayouts/_rels/slideLayout36.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slideMaster" Target="../slideMasters/slideMaster1.xml"/><Relationship Id="rId5" Type="http://schemas.openxmlformats.org/officeDocument/2006/relationships/tags" Target="../tags/tag128.xml"/><Relationship Id="rId4" Type="http://schemas.openxmlformats.org/officeDocument/2006/relationships/tags" Target="../tags/tag127.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 Id="rId5" Type="http://schemas.openxmlformats.org/officeDocument/2006/relationships/slideMaster" Target="../slideMasters/slideMaster1.xml"/><Relationship Id="rId4" Type="http://schemas.openxmlformats.org/officeDocument/2006/relationships/tags" Target="../tags/tag132.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slideMaster" Target="../slideMasters/slideMaster1.xml"/><Relationship Id="rId4" Type="http://schemas.openxmlformats.org/officeDocument/2006/relationships/tags" Target="../tags/tag19.xml"/></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slideMaster" Target="../slideMasters/slideMaster1.xml"/><Relationship Id="rId5" Type="http://schemas.openxmlformats.org/officeDocument/2006/relationships/tags" Target="../tags/tag140.xml"/><Relationship Id="rId4" Type="http://schemas.openxmlformats.org/officeDocument/2006/relationships/tags" Target="../tags/tag139.xml"/></Relationships>
</file>

<file path=ppt/slideLayouts/_rels/slideLayout41.xml.rels><?xml version="1.0" encoding="UTF-8" standalone="yes"?>
<Relationships xmlns="http://schemas.openxmlformats.org/package/2006/relationships"><Relationship Id="rId3" Type="http://schemas.openxmlformats.org/officeDocument/2006/relationships/tags" Target="../tags/tag143.xml"/><Relationship Id="rId7" Type="http://schemas.openxmlformats.org/officeDocument/2006/relationships/image" Target="../media/image3.png"/><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slideMaster" Target="../slideMasters/slideMaster1.xml"/><Relationship Id="rId5" Type="http://schemas.openxmlformats.org/officeDocument/2006/relationships/tags" Target="../tags/tag145.xml"/><Relationship Id="rId4" Type="http://schemas.openxmlformats.org/officeDocument/2006/relationships/tags" Target="../tags/tag144.xml"/></Relationships>
</file>

<file path=ppt/slideLayouts/_rels/slideLayout42.xml.rels><?xml version="1.0" encoding="UTF-8" standalone="yes"?>
<Relationships xmlns="http://schemas.openxmlformats.org/package/2006/relationships"><Relationship Id="rId3" Type="http://schemas.openxmlformats.org/officeDocument/2006/relationships/tags" Target="../tags/tag154.xml"/><Relationship Id="rId2" Type="http://schemas.openxmlformats.org/officeDocument/2006/relationships/tags" Target="../tags/tag153.xml"/><Relationship Id="rId1" Type="http://schemas.openxmlformats.org/officeDocument/2006/relationships/tags" Target="../tags/tag152.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tags" Target="../tags/tag157.xml"/><Relationship Id="rId2" Type="http://schemas.openxmlformats.org/officeDocument/2006/relationships/tags" Target="../tags/tag156.xml"/><Relationship Id="rId1" Type="http://schemas.openxmlformats.org/officeDocument/2006/relationships/tags" Target="../tags/tag155.xml"/><Relationship Id="rId4"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tags" Target="../tags/tag158.xml"/><Relationship Id="rId4"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 Id="rId5" Type="http://schemas.openxmlformats.org/officeDocument/2006/relationships/slideMaster" Target="../slideMasters/slideMaster2.xml"/><Relationship Id="rId4" Type="http://schemas.openxmlformats.org/officeDocument/2006/relationships/tags" Target="../tags/tag164.xml"/></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66.xml"/><Relationship Id="rId1" Type="http://schemas.openxmlformats.org/officeDocument/2006/relationships/tags" Target="../tags/tag165.xml"/></Relationships>
</file>

<file path=ppt/slideLayouts/_rels/slideLayout4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7.xml"/></Relationships>
</file>

<file path=ppt/slideLayouts/_rels/slideLayout48.xml.rels><?xml version="1.0" encoding="UTF-8" standalone="yes"?>
<Relationships xmlns="http://schemas.openxmlformats.org/package/2006/relationships"><Relationship Id="rId3" Type="http://schemas.openxmlformats.org/officeDocument/2006/relationships/tags" Target="../tags/tag170.xml"/><Relationship Id="rId2" Type="http://schemas.openxmlformats.org/officeDocument/2006/relationships/tags" Target="../tags/tag169.xml"/><Relationship Id="rId1" Type="http://schemas.openxmlformats.org/officeDocument/2006/relationships/tags" Target="../tags/tag168.xml"/><Relationship Id="rId5" Type="http://schemas.openxmlformats.org/officeDocument/2006/relationships/slideMaster" Target="../slideMasters/slideMaster2.xml"/><Relationship Id="rId4" Type="http://schemas.openxmlformats.org/officeDocument/2006/relationships/tags" Target="../tags/tag171.xml"/></Relationships>
</file>

<file path=ppt/slideLayouts/_rels/slideLayout49.xml.rels><?xml version="1.0" encoding="UTF-8" standalone="yes"?>
<Relationships xmlns="http://schemas.openxmlformats.org/package/2006/relationships"><Relationship Id="rId3" Type="http://schemas.openxmlformats.org/officeDocument/2006/relationships/tags" Target="../tags/tag174.xml"/><Relationship Id="rId2" Type="http://schemas.openxmlformats.org/officeDocument/2006/relationships/tags" Target="../tags/tag173.xml"/><Relationship Id="rId1" Type="http://schemas.openxmlformats.org/officeDocument/2006/relationships/tags" Target="../tags/tag172.xml"/><Relationship Id="rId4"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s>
</file>

<file path=ppt/slideLayouts/_rels/slideLayout50.xml.rels><?xml version="1.0" encoding="UTF-8" standalone="yes"?>
<Relationships xmlns="http://schemas.openxmlformats.org/package/2006/relationships"><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tags" Target="../tags/tag175.xml"/><Relationship Id="rId4"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79.xml"/><Relationship Id="rId1" Type="http://schemas.openxmlformats.org/officeDocument/2006/relationships/tags" Target="../tags/tag178.xml"/></Relationships>
</file>

<file path=ppt/slideLayouts/_rels/slideLayout52.xml.rels><?xml version="1.0" encoding="UTF-8" standalone="yes"?>
<Relationships xmlns="http://schemas.openxmlformats.org/package/2006/relationships"><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tags" Target="../tags/tag180.xml"/><Relationship Id="rId5" Type="http://schemas.openxmlformats.org/officeDocument/2006/relationships/slideMaster" Target="../slideMasters/slideMaster2.xml"/><Relationship Id="rId4" Type="http://schemas.openxmlformats.org/officeDocument/2006/relationships/tags" Target="../tags/tag183.xml"/></Relationships>
</file>

<file path=ppt/slideLayouts/_rels/slideLayout53.xml.rels><?xml version="1.0" encoding="UTF-8" standalone="yes"?>
<Relationships xmlns="http://schemas.openxmlformats.org/package/2006/relationships"><Relationship Id="rId3" Type="http://schemas.openxmlformats.org/officeDocument/2006/relationships/tags" Target="../tags/tag186.xml"/><Relationship Id="rId2" Type="http://schemas.openxmlformats.org/officeDocument/2006/relationships/tags" Target="../tags/tag185.xml"/><Relationship Id="rId1" Type="http://schemas.openxmlformats.org/officeDocument/2006/relationships/tags" Target="../tags/tag184.xml"/><Relationship Id="rId5" Type="http://schemas.openxmlformats.org/officeDocument/2006/relationships/image" Target="../media/image3.png"/><Relationship Id="rId4"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tags" Target="../tags/tag189.xml"/><Relationship Id="rId2" Type="http://schemas.openxmlformats.org/officeDocument/2006/relationships/tags" Target="../tags/tag188.xml"/><Relationship Id="rId1" Type="http://schemas.openxmlformats.org/officeDocument/2006/relationships/tags" Target="../tags/tag187.xml"/><Relationship Id="rId5" Type="http://schemas.openxmlformats.org/officeDocument/2006/relationships/image" Target="../media/image3.png"/><Relationship Id="rId4"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1.xml"/><Relationship Id="rId1" Type="http://schemas.openxmlformats.org/officeDocument/2006/relationships/tags" Target="../tags/tag190.xml"/><Relationship Id="rId4" Type="http://schemas.openxmlformats.org/officeDocument/2006/relationships/image" Target="../media/image3.png"/></Relationships>
</file>

<file path=ppt/slideLayouts/_rels/slideLayout56.xml.rels><?xml version="1.0" encoding="UTF-8" standalone="yes"?>
<Relationships xmlns="http://schemas.openxmlformats.org/package/2006/relationships"><Relationship Id="rId3" Type="http://schemas.openxmlformats.org/officeDocument/2006/relationships/tags" Target="../tags/tag194.xml"/><Relationship Id="rId2" Type="http://schemas.openxmlformats.org/officeDocument/2006/relationships/tags" Target="../tags/tag193.xml"/><Relationship Id="rId1" Type="http://schemas.openxmlformats.org/officeDocument/2006/relationships/tags" Target="../tags/tag192.xml"/><Relationship Id="rId6" Type="http://schemas.openxmlformats.org/officeDocument/2006/relationships/image" Target="../media/image3.png"/><Relationship Id="rId5" Type="http://schemas.openxmlformats.org/officeDocument/2006/relationships/slideMaster" Target="../slideMasters/slideMaster2.xml"/><Relationship Id="rId4" Type="http://schemas.openxmlformats.org/officeDocument/2006/relationships/tags" Target="../tags/tag195.xml"/></Relationships>
</file>

<file path=ppt/slideLayouts/_rels/slideLayout57.xml.rels><?xml version="1.0" encoding="UTF-8" standalone="yes"?>
<Relationships xmlns="http://schemas.openxmlformats.org/package/2006/relationships"><Relationship Id="rId3" Type="http://schemas.openxmlformats.org/officeDocument/2006/relationships/tags" Target="../tags/tag198.xml"/><Relationship Id="rId2" Type="http://schemas.openxmlformats.org/officeDocument/2006/relationships/tags" Target="../tags/tag197.xml"/><Relationship Id="rId1" Type="http://schemas.openxmlformats.org/officeDocument/2006/relationships/tags" Target="../tags/tag196.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3" Type="http://schemas.openxmlformats.org/officeDocument/2006/relationships/tags" Target="../tags/tag201.xml"/><Relationship Id="rId2" Type="http://schemas.openxmlformats.org/officeDocument/2006/relationships/tags" Target="../tags/tag200.xml"/><Relationship Id="rId1" Type="http://schemas.openxmlformats.org/officeDocument/2006/relationships/tags" Target="../tags/tag199.xml"/><Relationship Id="rId6" Type="http://schemas.openxmlformats.org/officeDocument/2006/relationships/image" Target="../media/image2.png"/><Relationship Id="rId5" Type="http://schemas.openxmlformats.org/officeDocument/2006/relationships/slideMaster" Target="../slideMasters/slideMaster2.xml"/><Relationship Id="rId4" Type="http://schemas.openxmlformats.org/officeDocument/2006/relationships/tags" Target="../tags/tag202.xml"/></Relationships>
</file>

<file path=ppt/slideLayouts/_rels/slideLayout59.xml.rels><?xml version="1.0" encoding="UTF-8" standalone="yes"?>
<Relationships xmlns="http://schemas.openxmlformats.org/package/2006/relationships"><Relationship Id="rId3" Type="http://schemas.openxmlformats.org/officeDocument/2006/relationships/tags" Target="../tags/tag205.xml"/><Relationship Id="rId2" Type="http://schemas.openxmlformats.org/officeDocument/2006/relationships/tags" Target="../tags/tag204.xml"/><Relationship Id="rId1" Type="http://schemas.openxmlformats.org/officeDocument/2006/relationships/tags" Target="../tags/tag203.xml"/><Relationship Id="rId6" Type="http://schemas.openxmlformats.org/officeDocument/2006/relationships/image" Target="../media/image2.png"/><Relationship Id="rId5" Type="http://schemas.openxmlformats.org/officeDocument/2006/relationships/slideMaster" Target="../slideMasters/slideMaster2.xml"/><Relationship Id="rId4" Type="http://schemas.openxmlformats.org/officeDocument/2006/relationships/tags" Target="../tags/tag20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60.xml.rels><?xml version="1.0" encoding="UTF-8" standalone="yes"?>
<Relationships xmlns="http://schemas.openxmlformats.org/package/2006/relationships"><Relationship Id="rId3" Type="http://schemas.openxmlformats.org/officeDocument/2006/relationships/tags" Target="../tags/tag209.xml"/><Relationship Id="rId2" Type="http://schemas.openxmlformats.org/officeDocument/2006/relationships/tags" Target="../tags/tag208.xml"/><Relationship Id="rId1" Type="http://schemas.openxmlformats.org/officeDocument/2006/relationships/tags" Target="../tags/tag207.xml"/><Relationship Id="rId4"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3" Type="http://schemas.openxmlformats.org/officeDocument/2006/relationships/tags" Target="../tags/tag212.xml"/><Relationship Id="rId2" Type="http://schemas.openxmlformats.org/officeDocument/2006/relationships/tags" Target="../tags/tag211.xml"/><Relationship Id="rId1" Type="http://schemas.openxmlformats.org/officeDocument/2006/relationships/tags" Target="../tags/tag210.xml"/><Relationship Id="rId4"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3" Type="http://schemas.openxmlformats.org/officeDocument/2006/relationships/tags" Target="../tags/tag215.xml"/><Relationship Id="rId2" Type="http://schemas.openxmlformats.org/officeDocument/2006/relationships/tags" Target="../tags/tag214.xml"/><Relationship Id="rId1" Type="http://schemas.openxmlformats.org/officeDocument/2006/relationships/tags" Target="../tags/tag213.xml"/><Relationship Id="rId4"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3" Type="http://schemas.openxmlformats.org/officeDocument/2006/relationships/tags" Target="../tags/tag218.xml"/><Relationship Id="rId2" Type="http://schemas.openxmlformats.org/officeDocument/2006/relationships/tags" Target="../tags/tag217.xml"/><Relationship Id="rId1" Type="http://schemas.openxmlformats.org/officeDocument/2006/relationships/tags" Target="../tags/tag216.xml"/><Relationship Id="rId5" Type="http://schemas.openxmlformats.org/officeDocument/2006/relationships/image" Target="../media/image2.png"/><Relationship Id="rId4"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20.xml"/><Relationship Id="rId1" Type="http://schemas.openxmlformats.org/officeDocument/2006/relationships/tags" Target="../tags/tag219.xml"/><Relationship Id="rId4" Type="http://schemas.openxmlformats.org/officeDocument/2006/relationships/image" Target="../media/image2.png"/></Relationships>
</file>

<file path=ppt/slideLayouts/_rels/slideLayout65.xml.rels><?xml version="1.0" encoding="UTF-8" standalone="yes"?>
<Relationships xmlns="http://schemas.openxmlformats.org/package/2006/relationships"><Relationship Id="rId3" Type="http://schemas.openxmlformats.org/officeDocument/2006/relationships/tags" Target="../tags/tag223.xml"/><Relationship Id="rId2" Type="http://schemas.openxmlformats.org/officeDocument/2006/relationships/tags" Target="../tags/tag222.xml"/><Relationship Id="rId1" Type="http://schemas.openxmlformats.org/officeDocument/2006/relationships/tags" Target="../tags/tag221.xml"/><Relationship Id="rId5" Type="http://schemas.openxmlformats.org/officeDocument/2006/relationships/image" Target="../media/image2.png"/><Relationship Id="rId4"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25.xml"/><Relationship Id="rId1" Type="http://schemas.openxmlformats.org/officeDocument/2006/relationships/tags" Target="../tags/tag224.xml"/><Relationship Id="rId4" Type="http://schemas.openxmlformats.org/officeDocument/2006/relationships/image" Target="../media/image2.png"/></Relationships>
</file>

<file path=ppt/slideLayouts/_rels/slideLayout67.xml.rels><?xml version="1.0" encoding="UTF-8" standalone="yes"?>
<Relationships xmlns="http://schemas.openxmlformats.org/package/2006/relationships"><Relationship Id="rId3" Type="http://schemas.openxmlformats.org/officeDocument/2006/relationships/tags" Target="../tags/tag228.xml"/><Relationship Id="rId2" Type="http://schemas.openxmlformats.org/officeDocument/2006/relationships/tags" Target="../tags/tag227.xml"/><Relationship Id="rId1" Type="http://schemas.openxmlformats.org/officeDocument/2006/relationships/tags" Target="../tags/tag226.xml"/><Relationship Id="rId5" Type="http://schemas.openxmlformats.org/officeDocument/2006/relationships/slideMaster" Target="../slideMasters/slideMaster2.xml"/><Relationship Id="rId4" Type="http://schemas.openxmlformats.org/officeDocument/2006/relationships/tags" Target="../tags/tag229.xml"/></Relationships>
</file>

<file path=ppt/slideLayouts/_rels/slideLayout68.xml.rels><?xml version="1.0" encoding="UTF-8" standalone="yes"?>
<Relationships xmlns="http://schemas.openxmlformats.org/package/2006/relationships"><Relationship Id="rId3" Type="http://schemas.openxmlformats.org/officeDocument/2006/relationships/tags" Target="../tags/tag232.xml"/><Relationship Id="rId2" Type="http://schemas.openxmlformats.org/officeDocument/2006/relationships/tags" Target="../tags/tag231.xml"/><Relationship Id="rId1" Type="http://schemas.openxmlformats.org/officeDocument/2006/relationships/tags" Target="../tags/tag230.xml"/><Relationship Id="rId4"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3" Type="http://schemas.openxmlformats.org/officeDocument/2006/relationships/tags" Target="../tags/tag235.xml"/><Relationship Id="rId2" Type="http://schemas.openxmlformats.org/officeDocument/2006/relationships/tags" Target="../tags/tag234.xml"/><Relationship Id="rId1" Type="http://schemas.openxmlformats.org/officeDocument/2006/relationships/tags" Target="../tags/tag233.xml"/><Relationship Id="rId6" Type="http://schemas.openxmlformats.org/officeDocument/2006/relationships/slideMaster" Target="../slideMasters/slideMaster2.xml"/><Relationship Id="rId5" Type="http://schemas.openxmlformats.org/officeDocument/2006/relationships/tags" Target="../tags/tag237.xml"/><Relationship Id="rId4" Type="http://schemas.openxmlformats.org/officeDocument/2006/relationships/tags" Target="../tags/tag236.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slideMaster" Target="../slideMasters/slideMaster1.xml"/><Relationship Id="rId4" Type="http://schemas.openxmlformats.org/officeDocument/2006/relationships/tags" Target="../tags/tag26.xml"/></Relationships>
</file>

<file path=ppt/slideLayouts/_rels/slideLayout70.xml.rels><?xml version="1.0" encoding="UTF-8" standalone="yes"?>
<Relationships xmlns="http://schemas.openxmlformats.org/package/2006/relationships"><Relationship Id="rId3" Type="http://schemas.openxmlformats.org/officeDocument/2006/relationships/tags" Target="../tags/tag240.xml"/><Relationship Id="rId2" Type="http://schemas.openxmlformats.org/officeDocument/2006/relationships/tags" Target="../tags/tag239.xml"/><Relationship Id="rId1" Type="http://schemas.openxmlformats.org/officeDocument/2006/relationships/tags" Target="../tags/tag238.xml"/><Relationship Id="rId5" Type="http://schemas.openxmlformats.org/officeDocument/2006/relationships/slideMaster" Target="../slideMasters/slideMaster2.xml"/><Relationship Id="rId4" Type="http://schemas.openxmlformats.org/officeDocument/2006/relationships/tags" Target="../tags/tag241.xml"/></Relationships>
</file>

<file path=ppt/slideLayouts/_rels/slideLayout71.xml.rels><?xml version="1.0" encoding="UTF-8" standalone="yes"?>
<Relationships xmlns="http://schemas.openxmlformats.org/package/2006/relationships"><Relationship Id="rId3" Type="http://schemas.openxmlformats.org/officeDocument/2006/relationships/tags" Target="../tags/tag244.xml"/><Relationship Id="rId2" Type="http://schemas.openxmlformats.org/officeDocument/2006/relationships/tags" Target="../tags/tag243.xml"/><Relationship Id="rId1" Type="http://schemas.openxmlformats.org/officeDocument/2006/relationships/tags" Target="../tags/tag242.xml"/><Relationship Id="rId4"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3" Type="http://schemas.openxmlformats.org/officeDocument/2006/relationships/tags" Target="../tags/tag247.xml"/><Relationship Id="rId2" Type="http://schemas.openxmlformats.org/officeDocument/2006/relationships/tags" Target="../tags/tag246.xml"/><Relationship Id="rId1" Type="http://schemas.openxmlformats.org/officeDocument/2006/relationships/tags" Target="../tags/tag245.xml"/><Relationship Id="rId6" Type="http://schemas.openxmlformats.org/officeDocument/2006/relationships/slideMaster" Target="../slideMasters/slideMaster2.xml"/><Relationship Id="rId5" Type="http://schemas.openxmlformats.org/officeDocument/2006/relationships/tags" Target="../tags/tag249.xml"/><Relationship Id="rId4" Type="http://schemas.openxmlformats.org/officeDocument/2006/relationships/tags" Target="../tags/tag248.xml"/></Relationships>
</file>

<file path=ppt/slideLayouts/_rels/slideLayout73.xml.rels><?xml version="1.0" encoding="UTF-8" standalone="yes"?>
<Relationships xmlns="http://schemas.openxmlformats.org/package/2006/relationships"><Relationship Id="rId3" Type="http://schemas.openxmlformats.org/officeDocument/2006/relationships/tags" Target="../tags/tag252.xml"/><Relationship Id="rId2" Type="http://schemas.openxmlformats.org/officeDocument/2006/relationships/tags" Target="../tags/tag251.xml"/><Relationship Id="rId1" Type="http://schemas.openxmlformats.org/officeDocument/2006/relationships/tags" Target="../tags/tag250.xml"/><Relationship Id="rId6" Type="http://schemas.openxmlformats.org/officeDocument/2006/relationships/image" Target="../media/image3.png"/><Relationship Id="rId5" Type="http://schemas.openxmlformats.org/officeDocument/2006/relationships/slideMaster" Target="../slideMasters/slideMaster2.xml"/><Relationship Id="rId4" Type="http://schemas.openxmlformats.org/officeDocument/2006/relationships/tags" Target="../tags/tag253.xml"/></Relationships>
</file>

<file path=ppt/slideLayouts/_rels/slideLayout74.xml.rels><?xml version="1.0" encoding="UTF-8" standalone="yes"?>
<Relationships xmlns="http://schemas.openxmlformats.org/package/2006/relationships"><Relationship Id="rId3" Type="http://schemas.openxmlformats.org/officeDocument/2006/relationships/tags" Target="../tags/tag256.xml"/><Relationship Id="rId2" Type="http://schemas.openxmlformats.org/officeDocument/2006/relationships/tags" Target="../tags/tag255.xml"/><Relationship Id="rId1" Type="http://schemas.openxmlformats.org/officeDocument/2006/relationships/tags" Target="../tags/tag254.xml"/><Relationship Id="rId5" Type="http://schemas.openxmlformats.org/officeDocument/2006/relationships/image" Target="../media/image3.png"/><Relationship Id="rId4"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3" Type="http://schemas.openxmlformats.org/officeDocument/2006/relationships/tags" Target="../tags/tag259.xml"/><Relationship Id="rId7" Type="http://schemas.openxmlformats.org/officeDocument/2006/relationships/image" Target="../media/image3.png"/><Relationship Id="rId2" Type="http://schemas.openxmlformats.org/officeDocument/2006/relationships/tags" Target="../tags/tag258.xml"/><Relationship Id="rId1" Type="http://schemas.openxmlformats.org/officeDocument/2006/relationships/tags" Target="../tags/tag257.xml"/><Relationship Id="rId6" Type="http://schemas.openxmlformats.org/officeDocument/2006/relationships/slideMaster" Target="../slideMasters/slideMaster2.xml"/><Relationship Id="rId5" Type="http://schemas.openxmlformats.org/officeDocument/2006/relationships/tags" Target="../tags/tag261.xml"/><Relationship Id="rId4" Type="http://schemas.openxmlformats.org/officeDocument/2006/relationships/tags" Target="../tags/tag260.xml"/></Relationships>
</file>

<file path=ppt/slideLayouts/_rels/slideLayout76.xml.rels><?xml version="1.0" encoding="UTF-8" standalone="yes"?>
<Relationships xmlns="http://schemas.openxmlformats.org/package/2006/relationships"><Relationship Id="rId3" Type="http://schemas.openxmlformats.org/officeDocument/2006/relationships/tags" Target="../tags/tag264.xml"/><Relationship Id="rId2" Type="http://schemas.openxmlformats.org/officeDocument/2006/relationships/tags" Target="../tags/tag263.xml"/><Relationship Id="rId1" Type="http://schemas.openxmlformats.org/officeDocument/2006/relationships/tags" Target="../tags/tag262.xml"/><Relationship Id="rId5" Type="http://schemas.openxmlformats.org/officeDocument/2006/relationships/slideMaster" Target="../slideMasters/slideMaster2.xml"/><Relationship Id="rId4" Type="http://schemas.openxmlformats.org/officeDocument/2006/relationships/tags" Target="../tags/tag265.xml"/></Relationships>
</file>

<file path=ppt/slideLayouts/_rels/slideLayout77.xml.rels><?xml version="1.0" encoding="UTF-8" standalone="yes"?>
<Relationships xmlns="http://schemas.openxmlformats.org/package/2006/relationships"><Relationship Id="rId3" Type="http://schemas.openxmlformats.org/officeDocument/2006/relationships/tags" Target="../tags/tag268.xml"/><Relationship Id="rId2" Type="http://schemas.openxmlformats.org/officeDocument/2006/relationships/tags" Target="../tags/tag267.xml"/><Relationship Id="rId1" Type="http://schemas.openxmlformats.org/officeDocument/2006/relationships/tags" Target="../tags/tag266.xml"/><Relationship Id="rId4"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3" Type="http://schemas.openxmlformats.org/officeDocument/2006/relationships/tags" Target="../tags/tag271.xml"/><Relationship Id="rId2" Type="http://schemas.openxmlformats.org/officeDocument/2006/relationships/tags" Target="../tags/tag270.xml"/><Relationship Id="rId1" Type="http://schemas.openxmlformats.org/officeDocument/2006/relationships/tags" Target="../tags/tag269.xml"/><Relationship Id="rId6" Type="http://schemas.openxmlformats.org/officeDocument/2006/relationships/slideMaster" Target="../slideMasters/slideMaster2.xml"/><Relationship Id="rId5" Type="http://schemas.openxmlformats.org/officeDocument/2006/relationships/tags" Target="../tags/tag273.xml"/><Relationship Id="rId4" Type="http://schemas.openxmlformats.org/officeDocument/2006/relationships/tags" Target="../tags/tag272.xml"/></Relationships>
</file>

<file path=ppt/slideLayouts/_rels/slideLayout79.xml.rels><?xml version="1.0" encoding="UTF-8" standalone="yes"?>
<Relationships xmlns="http://schemas.openxmlformats.org/package/2006/relationships"><Relationship Id="rId3" Type="http://schemas.openxmlformats.org/officeDocument/2006/relationships/tags" Target="../tags/tag276.xml"/><Relationship Id="rId2" Type="http://schemas.openxmlformats.org/officeDocument/2006/relationships/tags" Target="../tags/tag275.xml"/><Relationship Id="rId1" Type="http://schemas.openxmlformats.org/officeDocument/2006/relationships/tags" Target="../tags/tag274.xml"/><Relationship Id="rId5" Type="http://schemas.openxmlformats.org/officeDocument/2006/relationships/slideMaster" Target="../slideMasters/slideMaster2.xml"/><Relationship Id="rId4" Type="http://schemas.openxmlformats.org/officeDocument/2006/relationships/tags" Target="../tags/tag277.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tags" Target="../tags/tag280.xml"/><Relationship Id="rId2" Type="http://schemas.openxmlformats.org/officeDocument/2006/relationships/tags" Target="../tags/tag279.xml"/><Relationship Id="rId1" Type="http://schemas.openxmlformats.org/officeDocument/2006/relationships/tags" Target="../tags/tag278.xml"/><Relationship Id="rId4"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3" Type="http://schemas.openxmlformats.org/officeDocument/2006/relationships/tags" Target="../tags/tag283.xml"/><Relationship Id="rId2" Type="http://schemas.openxmlformats.org/officeDocument/2006/relationships/tags" Target="../tags/tag282.xml"/><Relationship Id="rId1" Type="http://schemas.openxmlformats.org/officeDocument/2006/relationships/tags" Target="../tags/tag281.xml"/><Relationship Id="rId6" Type="http://schemas.openxmlformats.org/officeDocument/2006/relationships/slideMaster" Target="../slideMasters/slideMaster2.xml"/><Relationship Id="rId5" Type="http://schemas.openxmlformats.org/officeDocument/2006/relationships/tags" Target="../tags/tag285.xml"/><Relationship Id="rId4" Type="http://schemas.openxmlformats.org/officeDocument/2006/relationships/tags" Target="../tags/tag284.xml"/></Relationships>
</file>

<file path=ppt/slideLayouts/_rels/slideLayout82.xml.rels><?xml version="1.0" encoding="UTF-8" standalone="yes"?>
<Relationships xmlns="http://schemas.openxmlformats.org/package/2006/relationships"><Relationship Id="rId3" Type="http://schemas.openxmlformats.org/officeDocument/2006/relationships/tags" Target="../tags/tag288.xml"/><Relationship Id="rId7" Type="http://schemas.openxmlformats.org/officeDocument/2006/relationships/image" Target="../media/image3.png"/><Relationship Id="rId2" Type="http://schemas.openxmlformats.org/officeDocument/2006/relationships/tags" Target="../tags/tag287.xml"/><Relationship Id="rId1" Type="http://schemas.openxmlformats.org/officeDocument/2006/relationships/tags" Target="../tags/tag286.xml"/><Relationship Id="rId6" Type="http://schemas.openxmlformats.org/officeDocument/2006/relationships/slideMaster" Target="../slideMasters/slideMaster2.xml"/><Relationship Id="rId5" Type="http://schemas.openxmlformats.org/officeDocument/2006/relationships/tags" Target="../tags/tag290.xml"/><Relationship Id="rId4" Type="http://schemas.openxmlformats.org/officeDocument/2006/relationships/tags" Target="../tags/tag289.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E4E4E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DC31ADF9-861B-45D2-8503-265750D849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0" y="3799155"/>
            <a:ext cx="7802235" cy="306804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1774800" y="1368000"/>
            <a:ext cx="8582400" cy="1185077"/>
          </a:xfrm>
        </p:spPr>
        <p:txBody>
          <a:bodyPr anchor="b">
            <a:noAutofit/>
          </a:bodyPr>
          <a:lstStyle>
            <a:lvl1pPr algn="l">
              <a:defRPr sz="4000">
                <a:solidFill>
                  <a:srgbClr val="000000"/>
                </a:solidFill>
              </a:defRPr>
            </a:lvl1pPr>
          </a:lstStyle>
          <a:p>
            <a:r>
              <a:rPr lang="sv-SE" dirty="0"/>
              <a:t>Klicka här för att skriva rubrik </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1774800" y="2627491"/>
            <a:ext cx="8582400" cy="760640"/>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pic>
        <p:nvPicPr>
          <p:cNvPr id="4" name="Bildobjekt 3" descr="MSB Logotyp">
            <a:extLst>
              <a:ext uri="{FF2B5EF4-FFF2-40B4-BE49-F238E27FC236}">
                <a16:creationId xmlns:a16="http://schemas.microsoft.com/office/drawing/2014/main" id="{C994DFFA-DF5D-4F3A-BF33-218A48784C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5" name="Rektangel 4" descr="TagShapePrint">
            <a:extLst>
              <a:ext uri="{FF2B5EF4-FFF2-40B4-BE49-F238E27FC236}">
                <a16:creationId xmlns:a16="http://schemas.microsoft.com/office/drawing/2014/main" id="{6652D206-1067-47B6-8FFE-1C2342F8F17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14723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Grå, endast 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3" name="Rektangel 2" descr="TagShapePrint">
            <a:extLst>
              <a:ext uri="{FF2B5EF4-FFF2-40B4-BE49-F238E27FC236}">
                <a16:creationId xmlns:a16="http://schemas.microsoft.com/office/drawing/2014/main" id="{E8CE1D95-F632-4AF3-8B7F-A875F814B83A}"/>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130564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Grå, foto med text">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descr="TagShapePrint">
            <a:extLst>
              <a:ext uri="{FF2B5EF4-FFF2-40B4-BE49-F238E27FC236}">
                <a16:creationId xmlns:a16="http://schemas.microsoft.com/office/drawing/2014/main" id="{07E4A293-52A1-4578-AC06-C2932B1885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607417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Rektangel 6" descr="TagShapePrint">
            <a:extLst>
              <a:ext uri="{FF2B5EF4-FFF2-40B4-BE49-F238E27FC236}">
                <a16:creationId xmlns:a16="http://schemas.microsoft.com/office/drawing/2014/main" id="{7D6F2A64-194C-49DE-98E8-41A62AD1FAC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EF1AA8D3-BD3E-4A66-8C0B-3325F522D102}"/>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293425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Mörkgrå, avsnitts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FFFFFF"/>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D7D29E5B-685D-482F-8494-A354F6A1AF6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8" name="Bildobjekt 7" descr="MSB Logotyp vit">
            <a:extLst>
              <a:ext uri="{FF2B5EF4-FFF2-40B4-BE49-F238E27FC236}">
                <a16:creationId xmlns:a16="http://schemas.microsoft.com/office/drawing/2014/main" id="{16E107E1-7AC3-43CF-A6CA-177B1B812FEC}"/>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09693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smtClean="0"/>
              <a:t>Klicka här för att ändra format</a:t>
            </a:r>
            <a:endParaRPr lang="sv-SE"/>
          </a:p>
        </p:txBody>
      </p:sp>
      <p:sp>
        <p:nvSpPr>
          <p:cNvPr id="6" name="Rektangel 5" descr="TagShapePrint">
            <a:extLst>
              <a:ext uri="{FF2B5EF4-FFF2-40B4-BE49-F238E27FC236}">
                <a16:creationId xmlns:a16="http://schemas.microsoft.com/office/drawing/2014/main" id="{0D4D6CCC-51E3-41D8-8653-0477B694ECC3}"/>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7" name="Bildobjekt 6" descr="MSB Logotyp vit">
            <a:extLst>
              <a:ext uri="{FF2B5EF4-FFF2-40B4-BE49-F238E27FC236}">
                <a16:creationId xmlns:a16="http://schemas.microsoft.com/office/drawing/2014/main" id="{12C87B01-826C-48CD-AAC7-25A0765D79E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287683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Mörkgrå, foto med text">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Rektangel 7" descr="TagShapePrint">
            <a:extLst>
              <a:ext uri="{FF2B5EF4-FFF2-40B4-BE49-F238E27FC236}">
                <a16:creationId xmlns:a16="http://schemas.microsoft.com/office/drawing/2014/main" id="{E3053303-1555-4614-897F-4B3D25DF4C9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FEB3FE70-94B2-46E9-B618-19EE7B8667E0}"/>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874324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Avslut">
    <p:bg>
      <p:bgPr>
        <a:solidFill>
          <a:srgbClr val="E4E4E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FDEBDE7-F704-4303-803A-AFE52A2CA7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498344"/>
            <a:ext cx="12192000" cy="635786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2019298" y="1362077"/>
            <a:ext cx="8582400" cy="633743"/>
          </a:xfrm>
        </p:spPr>
        <p:txBody>
          <a:bodyPr anchor="b">
            <a:noAutofit/>
          </a:bodyPr>
          <a:lstStyle>
            <a:lvl1pPr algn="l">
              <a:defRPr sz="4000">
                <a:solidFill>
                  <a:srgbClr val="000000"/>
                </a:solidFill>
              </a:defRPr>
            </a:lvl1pPr>
          </a:lstStyle>
          <a:p>
            <a:r>
              <a:rPr lang="sv-SE" dirty="0"/>
              <a:t>Klicka här rubrik</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2019299" y="2046494"/>
            <a:ext cx="6608653" cy="1382506"/>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pic>
        <p:nvPicPr>
          <p:cNvPr id="8" name="Bildobjekt 7" descr="MSB Logotyp">
            <a:extLst>
              <a:ext uri="{FF2B5EF4-FFF2-40B4-BE49-F238E27FC236}">
                <a16:creationId xmlns:a16="http://schemas.microsoft.com/office/drawing/2014/main" id="{95DD5985-A25E-4117-9500-0C11FF49A1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4" name="Rektangel 3" descr="TagShapePrint">
            <a:extLst>
              <a:ext uri="{FF2B5EF4-FFF2-40B4-BE49-F238E27FC236}">
                <a16:creationId xmlns:a16="http://schemas.microsoft.com/office/drawing/2014/main" id="{EBDDE36C-32A0-4EC1-BAB2-21D6BA9EC603}"/>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206528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Rubrikbild med foto linjer vä">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flipH="1">
            <a:off x="-1524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3D6D0EBF-3891-481A-A740-9B73D4E39495}"/>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58350215"/>
      </p:ext>
    </p:extLst>
  </p:cSld>
  <p:clrMapOvr>
    <a:masterClrMapping/>
  </p:clrMapOvr>
  <p:extLst mod="1">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Rubrikbild med foto linjer hö">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a:off x="750451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61CD9792-B3DA-483F-864B-624F57AED9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30483724"/>
      </p:ext>
    </p:extLst>
  </p:cSld>
  <p:clrMapOvr>
    <a:masterClrMapping/>
  </p:clrMapOvr>
  <p:extLst mod="1">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vsnittsrubrik med foto">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DC4CC64D-0556-4EE6-8C65-19C67B09D47C}"/>
              </a:ext>
            </a:extLst>
          </p:cNvPr>
          <p:cNvSpPr>
            <a:spLocks noGrp="1"/>
          </p:cNvSpPr>
          <p:nvPr>
            <p:ph type="pic" sz="quarter" idx="10"/>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2"/>
            </p:custDataLst>
          </p:nvPr>
        </p:nvSpPr>
        <p:spPr>
          <a:xfrm>
            <a:off x="2700652" y="1368000"/>
            <a:ext cx="6552000" cy="1273968"/>
          </a:xfrm>
        </p:spPr>
        <p:txBody>
          <a:bodyPr anchor="t"/>
          <a:lstStyle>
            <a:lvl1pPr>
              <a:defRPr sz="4000">
                <a:solidFill>
                  <a:srgbClr val="000000"/>
                </a:solidFill>
              </a:defRPr>
            </a:lvl1pPr>
          </a:lstStyle>
          <a:p>
            <a:r>
              <a:rPr lang="sv-SE" dirty="0"/>
              <a:t>Klicka här för att skriva rubrik</a:t>
            </a:r>
          </a:p>
        </p:txBody>
      </p:sp>
      <p:sp>
        <p:nvSpPr>
          <p:cNvPr id="3" name="Rektangel 2" descr="TagShapePrint">
            <a:extLst>
              <a:ext uri="{FF2B5EF4-FFF2-40B4-BE49-F238E27FC236}">
                <a16:creationId xmlns:a16="http://schemas.microsoft.com/office/drawing/2014/main" id="{A15B28B4-2D13-4E26-ADD9-0E1AA3CC18C6}"/>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15953568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89632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Innehåll med foto och textruta röd">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1" y="1252147"/>
            <a:ext cx="4557978" cy="2652665"/>
          </a:xfrm>
          <a:gradFill>
            <a:gsLst>
              <a:gs pos="100000">
                <a:schemeClr val="bg1"/>
              </a:gs>
              <a:gs pos="3000">
                <a:schemeClr val="accent1"/>
              </a:gs>
              <a:gs pos="0">
                <a:schemeClr val="bg1"/>
              </a:gs>
              <a:gs pos="0">
                <a:schemeClr val="accent1"/>
              </a:gs>
              <a:gs pos="3000">
                <a:schemeClr val="accent1"/>
              </a:gs>
              <a:gs pos="4000">
                <a:schemeClr val="accent1"/>
              </a:gs>
              <a:gs pos="0">
                <a:schemeClr val="accent1"/>
              </a:gs>
              <a:gs pos="4000">
                <a:schemeClr val="bg1"/>
              </a:gs>
            </a:gsLst>
            <a:lin ang="0" scaled="1"/>
          </a:gradFill>
        </p:spPr>
        <p:txBody>
          <a:bodyPr lIns="504000" tIns="396000" rIns="504000" bIns="396000">
            <a:noAutofit/>
          </a:bodyPr>
          <a:lstStyle>
            <a:lvl1pPr marL="0" indent="0" algn="l">
              <a:lnSpc>
                <a:spcPct val="170000"/>
              </a:lnSpc>
              <a:spcBef>
                <a:spcPts val="0"/>
              </a:spcBef>
              <a:buNone/>
              <a:defRPr sz="1400">
                <a:solidFill>
                  <a:srgbClr val="000000"/>
                </a:solidFill>
              </a:defRPr>
            </a:lvl1pPr>
          </a:lstStyle>
          <a:p>
            <a:pPr lvl="0"/>
            <a:r>
              <a:rPr lang="sv-SE" smtClean="0"/>
              <a:t>Redigera format för bakgrundstext</a:t>
            </a:r>
          </a:p>
        </p:txBody>
      </p:sp>
      <p:sp>
        <p:nvSpPr>
          <p:cNvPr id="2" name="Rektangel 1" descr="TagShapePrint">
            <a:extLst>
              <a:ext uri="{FF2B5EF4-FFF2-40B4-BE49-F238E27FC236}">
                <a16:creationId xmlns:a16="http://schemas.microsoft.com/office/drawing/2014/main" id="{C73F3707-EE23-4555-81ED-EFCFC740D44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722063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Innehåll med foto och textruta lila">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7633831" y="1287034"/>
            <a:ext cx="4558169" cy="2652665"/>
          </a:xfrm>
          <a:gradFill flip="none" rotWithShape="1">
            <a:gsLst>
              <a:gs pos="100000">
                <a:schemeClr val="accent2"/>
              </a:gs>
              <a:gs pos="99000">
                <a:schemeClr val="accent2"/>
              </a:gs>
              <a:gs pos="0">
                <a:schemeClr val="bg1"/>
              </a:gs>
              <a:gs pos="100000">
                <a:schemeClr val="accent2"/>
              </a:gs>
              <a:gs pos="96000">
                <a:schemeClr val="bg1"/>
              </a:gs>
              <a:gs pos="100000">
                <a:schemeClr val="accent2"/>
              </a:gs>
              <a:gs pos="100000">
                <a:schemeClr val="accent2"/>
              </a:gs>
              <a:gs pos="96000">
                <a:schemeClr val="accent2"/>
              </a:gs>
            </a:gsLst>
            <a:lin ang="0" scaled="1"/>
            <a:tileRect/>
          </a:gradFill>
        </p:spPr>
        <p:txBody>
          <a:bodyPr lIns="504000" tIns="396000" rIns="504000" bIns="396000">
            <a:noAutofit/>
          </a:bodyPr>
          <a:lstStyle>
            <a:lvl1pPr marL="0" indent="0" algn="l">
              <a:buNone/>
              <a:defRPr sz="1400">
                <a:solidFill>
                  <a:srgbClr val="000000"/>
                </a:solidFill>
              </a:defRPr>
            </a:lvl1pPr>
          </a:lstStyle>
          <a:p>
            <a:pPr lvl="0"/>
            <a:r>
              <a:rPr lang="sv-SE" smtClean="0"/>
              <a:t>Redigera format för bakgrundstext</a:t>
            </a:r>
          </a:p>
        </p:txBody>
      </p:sp>
      <p:sp>
        <p:nvSpPr>
          <p:cNvPr id="2" name="Rektangel 1" descr="TagShapePrint">
            <a:extLst>
              <a:ext uri="{FF2B5EF4-FFF2-40B4-BE49-F238E27FC236}">
                <a16:creationId xmlns:a16="http://schemas.microsoft.com/office/drawing/2014/main" id="{B148343D-9557-4981-AFCA-B7C27BDB8EC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589382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Rubrik och innehåll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1474FF95-72CE-4F15-A907-790A9405D51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4899512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Endast rubrik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E6DFBAEC-38E5-4D97-A612-5262025ED7F7}"/>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9906296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Grå, rubrik och innehåll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4308DC1-56E8-4359-819D-8BB65DF4D55E}"/>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8372878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Grå, endast rubrik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2965331-77AE-4EFA-821D-2E502D8BBE29}"/>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515914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ubrik och innehåll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6CDF3D6E-D108-415E-8D5A-BD46F9E0757D}"/>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0857401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Endast rubrik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F5304C78-2B55-4DEC-9EA7-F3D8D674318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9656282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Foto med text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3AA8698-4192-4498-8F9A-9812855A80CA}"/>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1287868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Grå, rubrik och innehåll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B2533FB9-D3CB-4513-AF01-6865DE32409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39371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4A1CEAEA-19DE-4D04-BA56-BDA29032A8C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4249723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Grå, endast rubrik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189061F8-55E7-49B6-9AEF-E1D14A4DD19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0224064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Grå, foto med text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2E03C5E-1186-4165-9246-C2BDBD802763}"/>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9048662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7" name="Rektangel 6" descr="TagShapePrint">
            <a:extLst>
              <a:ext uri="{FF2B5EF4-FFF2-40B4-BE49-F238E27FC236}">
                <a16:creationId xmlns:a16="http://schemas.microsoft.com/office/drawing/2014/main" id="{F7952798-40F2-43AF-ADCB-0F92798101F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descr="MSB Logotyp vit">
            <a:extLst>
              <a:ext uri="{FF2B5EF4-FFF2-40B4-BE49-F238E27FC236}">
                <a16:creationId xmlns:a16="http://schemas.microsoft.com/office/drawing/2014/main" id="{F1B410AC-55C0-4955-B070-81E9EC800439}"/>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8571070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3EB786C1-5062-47EE-A182-4CBD58D4B380}"/>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0" name="Bildobjekt 9" descr="MSB Logotyp vit">
            <a:extLst>
              <a:ext uri="{FF2B5EF4-FFF2-40B4-BE49-F238E27FC236}">
                <a16:creationId xmlns:a16="http://schemas.microsoft.com/office/drawing/2014/main" id="{F530D0E8-4E0D-4D85-AB67-CEE8E5C02C83}"/>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119636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Mörkgrå, foto med text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59DDE75-2A1E-40D1-85C6-BD52C5491099}"/>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262E663B-7D0C-449C-81ED-E14E74EED1AA}"/>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5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Rubrik och innehåll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E357044C-DA38-49F5-A8E4-753F9E350B46}"/>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6755065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Endast rubrik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C1671A04-B694-4E06-9704-066D21C9B34A}"/>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774851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Foto med text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51D0A648-C3B8-4A8C-9681-92309A44D8A6}"/>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184638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Grå, rubrik och innehåll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07C7AC3-BC49-4601-A7B2-0EF800DF7D49}"/>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3266564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Grå, endast rubrik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6BD33255-FFA5-49B8-A9EF-FB42094D81C4}"/>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07285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B0D984-7330-426D-813B-46AAE15059F8}"/>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72A5FEE3-4F44-4EF8-BB58-7C6B9EE46DC0}"/>
              </a:ext>
            </a:extLst>
          </p:cNvPr>
          <p:cNvSpPr>
            <a:spLocks noGrp="1"/>
          </p:cNvSpPr>
          <p:nvPr>
            <p:ph sz="half" idx="1"/>
            <p:custDataLst>
              <p:tags r:id="rId2"/>
            </p:custDataLst>
          </p:nvPr>
        </p:nvSpPr>
        <p:spPr>
          <a:xfrm>
            <a:off x="1773387"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a:extLst>
              <a:ext uri="{FF2B5EF4-FFF2-40B4-BE49-F238E27FC236}">
                <a16:creationId xmlns:a16="http://schemas.microsoft.com/office/drawing/2014/main" id="{D9E75873-11EA-475C-9688-F58B035842BF}"/>
              </a:ext>
            </a:extLst>
          </p:cNvPr>
          <p:cNvSpPr>
            <a:spLocks noGrp="1"/>
          </p:cNvSpPr>
          <p:nvPr>
            <p:ph sz="half" idx="2"/>
            <p:custDataLst>
              <p:tags r:id="rId3"/>
            </p:custDataLst>
          </p:nvPr>
        </p:nvSpPr>
        <p:spPr>
          <a:xfrm>
            <a:off x="6222316"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7847082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Grå, foto med text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84FB7889-B26A-4350-BD52-B5ADE9D4AF11}"/>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3347558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Mörkgrå, foto med text lila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73E7AADB-07B4-4113-8BA0-A7187E6E1E12}"/>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994A03BA-DF65-448A-A694-8A0AE9D8BE16}"/>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4636130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E4E4E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DC31ADF9-861B-45D2-8503-265750D849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0" y="3799155"/>
            <a:ext cx="7802235" cy="306804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1774800" y="1368000"/>
            <a:ext cx="8582400" cy="1185077"/>
          </a:xfrm>
        </p:spPr>
        <p:txBody>
          <a:bodyPr anchor="b">
            <a:noAutofit/>
          </a:bodyPr>
          <a:lstStyle>
            <a:lvl1pPr algn="l">
              <a:defRPr sz="4000">
                <a:solidFill>
                  <a:srgbClr val="000000"/>
                </a:solidFill>
              </a:defRPr>
            </a:lvl1pPr>
          </a:lstStyle>
          <a:p>
            <a:r>
              <a:rPr lang="sv-SE" dirty="0"/>
              <a:t>Klicka här för att skriva rubrik </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1774800" y="2627491"/>
            <a:ext cx="8582400" cy="760640"/>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pic>
        <p:nvPicPr>
          <p:cNvPr id="4" name="Bildobjekt 3" descr="MSB Logotyp">
            <a:extLst>
              <a:ext uri="{FF2B5EF4-FFF2-40B4-BE49-F238E27FC236}">
                <a16:creationId xmlns:a16="http://schemas.microsoft.com/office/drawing/2014/main" id="{C994DFFA-DF5D-4F3A-BF33-218A48784C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5" name="Rektangel 4" descr="TagShapePrint">
            <a:extLst>
              <a:ext uri="{FF2B5EF4-FFF2-40B4-BE49-F238E27FC236}">
                <a16:creationId xmlns:a16="http://schemas.microsoft.com/office/drawing/2014/main" id="{6652D206-1067-47B6-8FFE-1C2342F8F17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4089875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17377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4A1CEAEA-19DE-4D04-BA56-BDA29032A8C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4138483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B0D984-7330-426D-813B-46AAE15059F8}"/>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72A5FEE3-4F44-4EF8-BB58-7C6B9EE46DC0}"/>
              </a:ext>
            </a:extLst>
          </p:cNvPr>
          <p:cNvSpPr>
            <a:spLocks noGrp="1"/>
          </p:cNvSpPr>
          <p:nvPr>
            <p:ph sz="half" idx="1"/>
            <p:custDataLst>
              <p:tags r:id="rId2"/>
            </p:custDataLst>
          </p:nvPr>
        </p:nvSpPr>
        <p:spPr>
          <a:xfrm>
            <a:off x="1773387"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a:extLst>
              <a:ext uri="{FF2B5EF4-FFF2-40B4-BE49-F238E27FC236}">
                <a16:creationId xmlns:a16="http://schemas.microsoft.com/office/drawing/2014/main" id="{D9E75873-11EA-475C-9688-F58B035842BF}"/>
              </a:ext>
            </a:extLst>
          </p:cNvPr>
          <p:cNvSpPr>
            <a:spLocks noGrp="1"/>
          </p:cNvSpPr>
          <p:nvPr>
            <p:ph sz="half" idx="2"/>
            <p:custDataLst>
              <p:tags r:id="rId3"/>
            </p:custDataLst>
          </p:nvPr>
        </p:nvSpPr>
        <p:spPr>
          <a:xfrm>
            <a:off x="6222316"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73613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2467873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4159205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Foto med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6130304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Grå, rubrik och innehåll">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descr="TagShapePrint">
            <a:extLst>
              <a:ext uri="{FF2B5EF4-FFF2-40B4-BE49-F238E27FC236}">
                <a16:creationId xmlns:a16="http://schemas.microsoft.com/office/drawing/2014/main" id="{0563D0BB-A7F6-4376-899B-98FBF764D89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758971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9366917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Grå, avsnitts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696F1378-E97B-4E02-B8F4-8472610D4ECC}"/>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6654155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Grå, endast 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3" name="Rektangel 2" descr="TagShapePrint">
            <a:extLst>
              <a:ext uri="{FF2B5EF4-FFF2-40B4-BE49-F238E27FC236}">
                <a16:creationId xmlns:a16="http://schemas.microsoft.com/office/drawing/2014/main" id="{E8CE1D95-F632-4AF3-8B7F-A875F814B83A}"/>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8077628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Grå, foto med text">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descr="TagShapePrint">
            <a:extLst>
              <a:ext uri="{FF2B5EF4-FFF2-40B4-BE49-F238E27FC236}">
                <a16:creationId xmlns:a16="http://schemas.microsoft.com/office/drawing/2014/main" id="{07E4A293-52A1-4578-AC06-C2932B1885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1914722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Rektangel 6" descr="TagShapePrint">
            <a:extLst>
              <a:ext uri="{FF2B5EF4-FFF2-40B4-BE49-F238E27FC236}">
                <a16:creationId xmlns:a16="http://schemas.microsoft.com/office/drawing/2014/main" id="{7D6F2A64-194C-49DE-98E8-41A62AD1FAC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EF1AA8D3-BD3E-4A66-8C0B-3325F522D102}"/>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730414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secHead" preserve="1">
  <p:cSld name="Mörkgrå, avsnitts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FFFFFF"/>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D7D29E5B-685D-482F-8494-A354F6A1AF6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8" name="Bildobjekt 7" descr="MSB Logotyp vit">
            <a:extLst>
              <a:ext uri="{FF2B5EF4-FFF2-40B4-BE49-F238E27FC236}">
                <a16:creationId xmlns:a16="http://schemas.microsoft.com/office/drawing/2014/main" id="{16E107E1-7AC3-43CF-A6CA-177B1B812FEC}"/>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744029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smtClean="0"/>
              <a:t>Klicka här för att ändra format</a:t>
            </a:r>
            <a:endParaRPr lang="sv-SE"/>
          </a:p>
        </p:txBody>
      </p:sp>
      <p:sp>
        <p:nvSpPr>
          <p:cNvPr id="6" name="Rektangel 5" descr="TagShapePrint">
            <a:extLst>
              <a:ext uri="{FF2B5EF4-FFF2-40B4-BE49-F238E27FC236}">
                <a16:creationId xmlns:a16="http://schemas.microsoft.com/office/drawing/2014/main" id="{0D4D6CCC-51E3-41D8-8653-0477B694ECC3}"/>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7" name="Bildobjekt 6" descr="MSB Logotyp vit">
            <a:extLst>
              <a:ext uri="{FF2B5EF4-FFF2-40B4-BE49-F238E27FC236}">
                <a16:creationId xmlns:a16="http://schemas.microsoft.com/office/drawing/2014/main" id="{12C87B01-826C-48CD-AAC7-25A0765D79E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3749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p:cSld name="Mörkgrå, foto med text">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Rektangel 7" descr="TagShapePrint">
            <a:extLst>
              <a:ext uri="{FF2B5EF4-FFF2-40B4-BE49-F238E27FC236}">
                <a16:creationId xmlns:a16="http://schemas.microsoft.com/office/drawing/2014/main" id="{E3053303-1555-4614-897F-4B3D25DF4C9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FEB3FE70-94B2-46E9-B618-19EE7B8667E0}"/>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6930832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Avslut">
    <p:bg>
      <p:bgPr>
        <a:solidFill>
          <a:srgbClr val="E4E4E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FDEBDE7-F704-4303-803A-AFE52A2CA7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498344"/>
            <a:ext cx="12192000" cy="635786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2019298" y="1362077"/>
            <a:ext cx="8582400" cy="633743"/>
          </a:xfrm>
        </p:spPr>
        <p:txBody>
          <a:bodyPr anchor="b">
            <a:noAutofit/>
          </a:bodyPr>
          <a:lstStyle>
            <a:lvl1pPr algn="l">
              <a:defRPr sz="4000">
                <a:solidFill>
                  <a:srgbClr val="000000"/>
                </a:solidFill>
              </a:defRPr>
            </a:lvl1pPr>
          </a:lstStyle>
          <a:p>
            <a:r>
              <a:rPr lang="sv-SE" dirty="0"/>
              <a:t>Klicka här rubrik</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2019299" y="2046494"/>
            <a:ext cx="6608653" cy="1382506"/>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pic>
        <p:nvPicPr>
          <p:cNvPr id="8" name="Bildobjekt 7" descr="MSB Logotyp">
            <a:extLst>
              <a:ext uri="{FF2B5EF4-FFF2-40B4-BE49-F238E27FC236}">
                <a16:creationId xmlns:a16="http://schemas.microsoft.com/office/drawing/2014/main" id="{95DD5985-A25E-4117-9500-0C11FF49A1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4" name="Rektangel 3" descr="TagShapePrint">
            <a:extLst>
              <a:ext uri="{FF2B5EF4-FFF2-40B4-BE49-F238E27FC236}">
                <a16:creationId xmlns:a16="http://schemas.microsoft.com/office/drawing/2014/main" id="{EBDDE36C-32A0-4EC1-BAB2-21D6BA9EC603}"/>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14218649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Rubrikbild med foto linjer vä">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flipH="1">
            <a:off x="-1524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3D6D0EBF-3891-481A-A740-9B73D4E39495}"/>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17108489"/>
      </p:ext>
    </p:extLst>
  </p:cSld>
  <p:clrMapOvr>
    <a:masterClrMapping/>
  </p:clrMapOvr>
  <p:extLst mod="1">
    <p:ext uri="{DCECCB84-F9BA-43D5-87BE-67443E8EF086}">
      <p15:sldGuideLst xmlns:p15="http://schemas.microsoft.com/office/powerpoint/2012/main"/>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Rubrikbild med foto linjer hö">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a:off x="750451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61CD9792-B3DA-483F-864B-624F57AED9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7910889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2418945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Avsnittsrubrik med foto">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DC4CC64D-0556-4EE6-8C65-19C67B09D47C}"/>
              </a:ext>
            </a:extLst>
          </p:cNvPr>
          <p:cNvSpPr>
            <a:spLocks noGrp="1"/>
          </p:cNvSpPr>
          <p:nvPr>
            <p:ph type="pic" sz="quarter" idx="10"/>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2"/>
            </p:custDataLst>
          </p:nvPr>
        </p:nvSpPr>
        <p:spPr>
          <a:xfrm>
            <a:off x="2700652" y="1368000"/>
            <a:ext cx="6552000" cy="1273968"/>
          </a:xfrm>
        </p:spPr>
        <p:txBody>
          <a:bodyPr anchor="t"/>
          <a:lstStyle>
            <a:lvl1pPr>
              <a:defRPr sz="4000">
                <a:solidFill>
                  <a:srgbClr val="000000"/>
                </a:solidFill>
              </a:defRPr>
            </a:lvl1pPr>
          </a:lstStyle>
          <a:p>
            <a:r>
              <a:rPr lang="sv-SE" dirty="0"/>
              <a:t>Klicka här för att skriva rubrik</a:t>
            </a:r>
          </a:p>
        </p:txBody>
      </p:sp>
      <p:sp>
        <p:nvSpPr>
          <p:cNvPr id="3" name="Rektangel 2" descr="TagShapePrint">
            <a:extLst>
              <a:ext uri="{FF2B5EF4-FFF2-40B4-BE49-F238E27FC236}">
                <a16:creationId xmlns:a16="http://schemas.microsoft.com/office/drawing/2014/main" id="{A15B28B4-2D13-4E26-ADD9-0E1AA3CC18C6}"/>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5081299"/>
      </p:ext>
    </p:extLst>
  </p:cSld>
  <p:clrMapOvr>
    <a:masterClrMapping/>
  </p:clrMapOvr>
  <p:extLst mod="1">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Innehåll med foto och textruta röd">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1" y="1252147"/>
            <a:ext cx="4557978" cy="2652665"/>
          </a:xfrm>
          <a:gradFill>
            <a:gsLst>
              <a:gs pos="100000">
                <a:schemeClr val="bg1"/>
              </a:gs>
              <a:gs pos="3000">
                <a:schemeClr val="accent1"/>
              </a:gs>
              <a:gs pos="0">
                <a:schemeClr val="bg1"/>
              </a:gs>
              <a:gs pos="0">
                <a:schemeClr val="accent1"/>
              </a:gs>
              <a:gs pos="3000">
                <a:schemeClr val="accent1"/>
              </a:gs>
              <a:gs pos="4000">
                <a:schemeClr val="accent1"/>
              </a:gs>
              <a:gs pos="0">
                <a:schemeClr val="accent1"/>
              </a:gs>
              <a:gs pos="4000">
                <a:schemeClr val="bg1"/>
              </a:gs>
            </a:gsLst>
            <a:lin ang="0" scaled="1"/>
          </a:gradFill>
        </p:spPr>
        <p:txBody>
          <a:bodyPr lIns="504000" tIns="396000" rIns="504000" bIns="396000">
            <a:noAutofit/>
          </a:bodyPr>
          <a:lstStyle>
            <a:lvl1pPr marL="0" indent="0" algn="l">
              <a:lnSpc>
                <a:spcPct val="170000"/>
              </a:lnSpc>
              <a:spcBef>
                <a:spcPts val="0"/>
              </a:spcBef>
              <a:buNone/>
              <a:defRPr sz="1400">
                <a:solidFill>
                  <a:srgbClr val="000000"/>
                </a:solidFill>
              </a:defRPr>
            </a:lvl1pPr>
          </a:lstStyle>
          <a:p>
            <a:pPr lvl="0"/>
            <a:r>
              <a:rPr lang="sv-SE" smtClean="0"/>
              <a:t>Redigera format för bakgrundstext</a:t>
            </a:r>
          </a:p>
        </p:txBody>
      </p:sp>
      <p:sp>
        <p:nvSpPr>
          <p:cNvPr id="2" name="Rektangel 1" descr="TagShapePrint">
            <a:extLst>
              <a:ext uri="{FF2B5EF4-FFF2-40B4-BE49-F238E27FC236}">
                <a16:creationId xmlns:a16="http://schemas.microsoft.com/office/drawing/2014/main" id="{C73F3707-EE23-4555-81ED-EFCFC740D44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57677902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Innehåll med foto och textruta lila">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7633831" y="1287034"/>
            <a:ext cx="4558169" cy="2652665"/>
          </a:xfrm>
          <a:gradFill flip="none" rotWithShape="1">
            <a:gsLst>
              <a:gs pos="100000">
                <a:schemeClr val="accent2"/>
              </a:gs>
              <a:gs pos="99000">
                <a:schemeClr val="accent2"/>
              </a:gs>
              <a:gs pos="0">
                <a:schemeClr val="bg1"/>
              </a:gs>
              <a:gs pos="100000">
                <a:schemeClr val="accent2"/>
              </a:gs>
              <a:gs pos="96000">
                <a:schemeClr val="bg1"/>
              </a:gs>
              <a:gs pos="100000">
                <a:schemeClr val="accent2"/>
              </a:gs>
              <a:gs pos="100000">
                <a:schemeClr val="accent2"/>
              </a:gs>
              <a:gs pos="96000">
                <a:schemeClr val="accent2"/>
              </a:gs>
            </a:gsLst>
            <a:lin ang="0" scaled="1"/>
            <a:tileRect/>
          </a:gradFill>
        </p:spPr>
        <p:txBody>
          <a:bodyPr lIns="504000" tIns="396000" rIns="504000" bIns="396000">
            <a:noAutofit/>
          </a:bodyPr>
          <a:lstStyle>
            <a:lvl1pPr marL="0" indent="0" algn="l">
              <a:buNone/>
              <a:defRPr sz="1400">
                <a:solidFill>
                  <a:srgbClr val="000000"/>
                </a:solidFill>
              </a:defRPr>
            </a:lvl1pPr>
          </a:lstStyle>
          <a:p>
            <a:pPr lvl="0"/>
            <a:r>
              <a:rPr lang="sv-SE" smtClean="0"/>
              <a:t>Redigera format för bakgrundstext</a:t>
            </a:r>
          </a:p>
        </p:txBody>
      </p:sp>
      <p:sp>
        <p:nvSpPr>
          <p:cNvPr id="2" name="Rektangel 1" descr="TagShapePrint">
            <a:extLst>
              <a:ext uri="{FF2B5EF4-FFF2-40B4-BE49-F238E27FC236}">
                <a16:creationId xmlns:a16="http://schemas.microsoft.com/office/drawing/2014/main" id="{B148343D-9557-4981-AFCA-B7C27BDB8EC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06018684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Rubrik och innehåll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1474FF95-72CE-4F15-A907-790A9405D51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8806924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Endast rubrik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E6DFBAEC-38E5-4D97-A612-5262025ED7F7}"/>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52689707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Grå, rubrik och innehåll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4308DC1-56E8-4359-819D-8BB65DF4D55E}"/>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45672069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Grå, endast rubrik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2965331-77AE-4EFA-821D-2E502D8BBE29}"/>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51026008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Rubrik och innehåll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6CDF3D6E-D108-415E-8D5A-BD46F9E0757D}"/>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97769232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Endast rubrik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F5304C78-2B55-4DEC-9EA7-F3D8D674318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79928256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Foto med text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3AA8698-4192-4498-8F9A-9812855A80CA}"/>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8543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oto med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795737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Grå, rubrik och innehåll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B2533FB9-D3CB-4513-AF01-6865DE32409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42870528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Grå, endast rubrik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189061F8-55E7-49B6-9AEF-E1D14A4DD19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4870322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Grå, foto med text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2E03C5E-1186-4165-9246-C2BDBD802763}"/>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27470183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7" name="Rektangel 6" descr="TagShapePrint">
            <a:extLst>
              <a:ext uri="{FF2B5EF4-FFF2-40B4-BE49-F238E27FC236}">
                <a16:creationId xmlns:a16="http://schemas.microsoft.com/office/drawing/2014/main" id="{F7952798-40F2-43AF-ADCB-0F92798101F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descr="MSB Logotyp vit">
            <a:extLst>
              <a:ext uri="{FF2B5EF4-FFF2-40B4-BE49-F238E27FC236}">
                <a16:creationId xmlns:a16="http://schemas.microsoft.com/office/drawing/2014/main" id="{F1B410AC-55C0-4955-B070-81E9EC800439}"/>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8043996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3EB786C1-5062-47EE-A182-4CBD58D4B380}"/>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0" name="Bildobjekt 9" descr="MSB Logotyp vit">
            <a:extLst>
              <a:ext uri="{FF2B5EF4-FFF2-40B4-BE49-F238E27FC236}">
                <a16:creationId xmlns:a16="http://schemas.microsoft.com/office/drawing/2014/main" id="{F530D0E8-4E0D-4D85-AB67-CEE8E5C02C83}"/>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9145746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p:cSld name="Mörkgrå, foto med text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59DDE75-2A1E-40D1-85C6-BD52C5491099}"/>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262E663B-7D0C-449C-81ED-E14E74EED1AA}"/>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02594167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Rubrik och innehåll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E357044C-DA38-49F5-A8E4-753F9E350B46}"/>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15429724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Endast rubrik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C1671A04-B694-4E06-9704-066D21C9B34A}"/>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1061330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Foto med text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51D0A648-C3B8-4A8C-9681-92309A44D8A6}"/>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1140997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Grå, rubrik och innehåll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07C7AC3-BC49-4601-A7B2-0EF800DF7D49}"/>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65273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Grå, rubrik och innehåll">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descr="TagShapePrint">
            <a:extLst>
              <a:ext uri="{FF2B5EF4-FFF2-40B4-BE49-F238E27FC236}">
                <a16:creationId xmlns:a16="http://schemas.microsoft.com/office/drawing/2014/main" id="{0563D0BB-A7F6-4376-899B-98FBF764D89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081407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Grå, endast rubrik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6BD33255-FFA5-49B8-A9EF-FB42094D81C4}"/>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88814462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Grå, foto med text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84FB7889-B26A-4350-BD52-B5ADE9D4AF11}"/>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81357989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p:cSld name="Mörkgrå, foto med text lila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73E7AADB-07B4-4113-8BA0-A7187E6E1E12}"/>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994A03BA-DF65-448A-A694-8A0AE9D8BE16}"/>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40631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Grå, avsnitts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696F1378-E97B-4E02-B8F4-8472610D4ECC}"/>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71136008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47" Type="http://schemas.openxmlformats.org/officeDocument/2006/relationships/tags" Target="../tags/tag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ags" Target="../tags/tag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ags" Target="../tags/tag1.xml"/><Relationship Id="rId48" Type="http://schemas.openxmlformats.org/officeDocument/2006/relationships/tags" Target="../tags/tag6.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4.xml"/><Relationship Id="rId18" Type="http://schemas.openxmlformats.org/officeDocument/2006/relationships/slideLayout" Target="../slideLayouts/slideLayout59.xml"/><Relationship Id="rId26" Type="http://schemas.openxmlformats.org/officeDocument/2006/relationships/slideLayout" Target="../slideLayouts/slideLayout67.xml"/><Relationship Id="rId39" Type="http://schemas.openxmlformats.org/officeDocument/2006/relationships/slideLayout" Target="../slideLayouts/slideLayout80.xml"/><Relationship Id="rId3" Type="http://schemas.openxmlformats.org/officeDocument/2006/relationships/slideLayout" Target="../slideLayouts/slideLayout44.xml"/><Relationship Id="rId21" Type="http://schemas.openxmlformats.org/officeDocument/2006/relationships/slideLayout" Target="../slideLayouts/slideLayout62.xml"/><Relationship Id="rId34" Type="http://schemas.openxmlformats.org/officeDocument/2006/relationships/slideLayout" Target="../slideLayouts/slideLayout75.xml"/><Relationship Id="rId42" Type="http://schemas.openxmlformats.org/officeDocument/2006/relationships/theme" Target="../theme/theme2.xml"/><Relationship Id="rId47" Type="http://schemas.openxmlformats.org/officeDocument/2006/relationships/tags" Target="../tags/tag150.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17" Type="http://schemas.openxmlformats.org/officeDocument/2006/relationships/slideLayout" Target="../slideLayouts/slideLayout58.xml"/><Relationship Id="rId25" Type="http://schemas.openxmlformats.org/officeDocument/2006/relationships/slideLayout" Target="../slideLayouts/slideLayout66.xml"/><Relationship Id="rId33" Type="http://schemas.openxmlformats.org/officeDocument/2006/relationships/slideLayout" Target="../slideLayouts/slideLayout74.xml"/><Relationship Id="rId38" Type="http://schemas.openxmlformats.org/officeDocument/2006/relationships/slideLayout" Target="../slideLayouts/slideLayout79.xml"/><Relationship Id="rId46" Type="http://schemas.openxmlformats.org/officeDocument/2006/relationships/tags" Target="../tags/tag149.xml"/><Relationship Id="rId2" Type="http://schemas.openxmlformats.org/officeDocument/2006/relationships/slideLayout" Target="../slideLayouts/slideLayout43.xml"/><Relationship Id="rId16" Type="http://schemas.openxmlformats.org/officeDocument/2006/relationships/slideLayout" Target="../slideLayouts/slideLayout57.xml"/><Relationship Id="rId20" Type="http://schemas.openxmlformats.org/officeDocument/2006/relationships/slideLayout" Target="../slideLayouts/slideLayout61.xml"/><Relationship Id="rId29" Type="http://schemas.openxmlformats.org/officeDocument/2006/relationships/slideLayout" Target="../slideLayouts/slideLayout70.xml"/><Relationship Id="rId41" Type="http://schemas.openxmlformats.org/officeDocument/2006/relationships/slideLayout" Target="../slideLayouts/slideLayout82.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24" Type="http://schemas.openxmlformats.org/officeDocument/2006/relationships/slideLayout" Target="../slideLayouts/slideLayout65.xml"/><Relationship Id="rId32" Type="http://schemas.openxmlformats.org/officeDocument/2006/relationships/slideLayout" Target="../slideLayouts/slideLayout73.xml"/><Relationship Id="rId37" Type="http://schemas.openxmlformats.org/officeDocument/2006/relationships/slideLayout" Target="../slideLayouts/slideLayout78.xml"/><Relationship Id="rId40" Type="http://schemas.openxmlformats.org/officeDocument/2006/relationships/slideLayout" Target="../slideLayouts/slideLayout81.xml"/><Relationship Id="rId45" Type="http://schemas.openxmlformats.org/officeDocument/2006/relationships/tags" Target="../tags/tag148.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23" Type="http://schemas.openxmlformats.org/officeDocument/2006/relationships/slideLayout" Target="../slideLayouts/slideLayout64.xml"/><Relationship Id="rId28" Type="http://schemas.openxmlformats.org/officeDocument/2006/relationships/slideLayout" Target="../slideLayouts/slideLayout69.xml"/><Relationship Id="rId36" Type="http://schemas.openxmlformats.org/officeDocument/2006/relationships/slideLayout" Target="../slideLayouts/slideLayout77.xml"/><Relationship Id="rId49" Type="http://schemas.openxmlformats.org/officeDocument/2006/relationships/image" Target="../media/image1.png"/><Relationship Id="rId10" Type="http://schemas.openxmlformats.org/officeDocument/2006/relationships/slideLayout" Target="../slideLayouts/slideLayout51.xml"/><Relationship Id="rId19" Type="http://schemas.openxmlformats.org/officeDocument/2006/relationships/slideLayout" Target="../slideLayouts/slideLayout60.xml"/><Relationship Id="rId31" Type="http://schemas.openxmlformats.org/officeDocument/2006/relationships/slideLayout" Target="../slideLayouts/slideLayout72.xml"/><Relationship Id="rId44" Type="http://schemas.openxmlformats.org/officeDocument/2006/relationships/tags" Target="../tags/tag147.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 Id="rId22" Type="http://schemas.openxmlformats.org/officeDocument/2006/relationships/slideLayout" Target="../slideLayouts/slideLayout63.xml"/><Relationship Id="rId27" Type="http://schemas.openxmlformats.org/officeDocument/2006/relationships/slideLayout" Target="../slideLayouts/slideLayout68.xml"/><Relationship Id="rId30" Type="http://schemas.openxmlformats.org/officeDocument/2006/relationships/slideLayout" Target="../slideLayouts/slideLayout71.xml"/><Relationship Id="rId35" Type="http://schemas.openxmlformats.org/officeDocument/2006/relationships/slideLayout" Target="../slideLayouts/slideLayout76.xml"/><Relationship Id="rId43" Type="http://schemas.openxmlformats.org/officeDocument/2006/relationships/tags" Target="../tags/tag146.xml"/><Relationship Id="rId48" Type="http://schemas.openxmlformats.org/officeDocument/2006/relationships/tags" Target="../tags/tag151.xml"/><Relationship Id="rId8"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1D9020-1940-49A2-BFA3-95584FEA93EC}"/>
              </a:ext>
            </a:extLst>
          </p:cNvPr>
          <p:cNvSpPr>
            <a:spLocks noGrp="1"/>
          </p:cNvSpPr>
          <p:nvPr>
            <p:ph type="title"/>
            <p:custDataLst>
              <p:tags r:id="rId43"/>
            </p:custDataLst>
          </p:nvPr>
        </p:nvSpPr>
        <p:spPr>
          <a:xfrm>
            <a:off x="1773388" y="1108423"/>
            <a:ext cx="8580582" cy="966397"/>
          </a:xfrm>
          <a:prstGeom prst="rect">
            <a:avLst/>
          </a:prstGeom>
        </p:spPr>
        <p:txBody>
          <a:bodyPr vert="horz" lIns="91440" tIns="45720" rIns="91440" bIns="45720" rtlCol="0" anchor="t">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40A15B8-FBB7-4178-991C-E12627728F18}"/>
              </a:ext>
            </a:extLst>
          </p:cNvPr>
          <p:cNvSpPr>
            <a:spLocks noGrp="1"/>
          </p:cNvSpPr>
          <p:nvPr>
            <p:ph type="body" idx="1"/>
            <p:custDataLst>
              <p:tags r:id="rId44"/>
            </p:custDataLst>
          </p:nvPr>
        </p:nvSpPr>
        <p:spPr>
          <a:xfrm>
            <a:off x="1773388" y="2265119"/>
            <a:ext cx="8580582" cy="3601527"/>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F95B3C8-56E1-4799-9EF1-0E2899D19799}"/>
              </a:ext>
            </a:extLst>
          </p:cNvPr>
          <p:cNvSpPr>
            <a:spLocks noGrp="1"/>
          </p:cNvSpPr>
          <p:nvPr>
            <p:ph type="dt" sz="half" idx="2"/>
            <p:custDataLst>
              <p:tags r:id="rId45"/>
            </p:custDataLst>
          </p:nvPr>
        </p:nvSpPr>
        <p:spPr>
          <a:xfrm>
            <a:off x="838200" y="6356350"/>
            <a:ext cx="1418617" cy="365125"/>
          </a:xfrm>
          <a:prstGeom prst="rect">
            <a:avLst/>
          </a:prstGeom>
        </p:spPr>
        <p:txBody>
          <a:bodyPr vert="horz" lIns="91440" tIns="45720" rIns="91440" bIns="45720" rtlCol="0" anchor="ctr"/>
          <a:lstStyle>
            <a:lvl1pPr algn="l">
              <a:defRPr sz="1200">
                <a:solidFill>
                  <a:srgbClr val="898989"/>
                </a:solidFill>
              </a:defRPr>
            </a:lvl1pPr>
          </a:lstStyle>
          <a:p>
            <a:fld id="{EBE9B6F4-6F0E-449D-99C3-FA3961AAF713}" type="datetimeFigureOut">
              <a:rPr lang="sv-SE" smtClean="0"/>
              <a:pPr/>
              <a:t>2021-06-08</a:t>
            </a:fld>
            <a:endParaRPr lang="sv-SE"/>
          </a:p>
        </p:txBody>
      </p:sp>
      <p:sp>
        <p:nvSpPr>
          <p:cNvPr id="5" name="Platshållare för sidfot 4">
            <a:extLst>
              <a:ext uri="{FF2B5EF4-FFF2-40B4-BE49-F238E27FC236}">
                <a16:creationId xmlns:a16="http://schemas.microsoft.com/office/drawing/2014/main" id="{50C6C383-6118-42A0-9B5E-5FFE17808E4C}"/>
              </a:ext>
            </a:extLst>
          </p:cNvPr>
          <p:cNvSpPr>
            <a:spLocks noGrp="1"/>
          </p:cNvSpPr>
          <p:nvPr>
            <p:ph type="ftr" sz="quarter" idx="3"/>
            <p:custDataLst>
              <p:tags r:id="rId46"/>
            </p:custDataLst>
          </p:nvPr>
        </p:nvSpPr>
        <p:spPr>
          <a:xfrm>
            <a:off x="4038600" y="6356350"/>
            <a:ext cx="1700719" cy="365125"/>
          </a:xfrm>
          <a:prstGeom prst="rect">
            <a:avLst/>
          </a:prstGeom>
        </p:spPr>
        <p:txBody>
          <a:bodyPr vert="horz" lIns="91440" tIns="45720" rIns="91440" bIns="45720" rtlCol="0" anchor="ctr"/>
          <a:lstStyle>
            <a:lvl1pPr algn="ctr">
              <a:defRPr sz="1200">
                <a:solidFill>
                  <a:srgbClr val="898989"/>
                </a:solidFill>
              </a:defRPr>
            </a:lvl1pPr>
          </a:lstStyle>
          <a:p>
            <a:endParaRPr lang="sv-SE"/>
          </a:p>
        </p:txBody>
      </p:sp>
      <p:sp>
        <p:nvSpPr>
          <p:cNvPr id="6" name="Platshållare för bildnummer 5">
            <a:extLst>
              <a:ext uri="{FF2B5EF4-FFF2-40B4-BE49-F238E27FC236}">
                <a16:creationId xmlns:a16="http://schemas.microsoft.com/office/drawing/2014/main" id="{1EB2F42B-D68C-4430-95CE-B474C2F44049}"/>
              </a:ext>
            </a:extLst>
          </p:cNvPr>
          <p:cNvSpPr>
            <a:spLocks noGrp="1"/>
          </p:cNvSpPr>
          <p:nvPr>
            <p:ph type="sldNum" sz="quarter" idx="4"/>
            <p:custDataLst>
              <p:tags r:id="rId47"/>
            </p:custDataLst>
          </p:nvPr>
        </p:nvSpPr>
        <p:spPr>
          <a:xfrm>
            <a:off x="8182706" y="6356350"/>
            <a:ext cx="387231" cy="365125"/>
          </a:xfrm>
          <a:prstGeom prst="rect">
            <a:avLst/>
          </a:prstGeom>
        </p:spPr>
        <p:txBody>
          <a:bodyPr vert="horz" lIns="91440" tIns="45720" rIns="91440" bIns="45720" rtlCol="0" anchor="ctr"/>
          <a:lstStyle>
            <a:lvl1pPr algn="r">
              <a:defRPr sz="1200">
                <a:solidFill>
                  <a:srgbClr val="898989"/>
                </a:solidFill>
              </a:defRPr>
            </a:lvl1pPr>
          </a:lstStyle>
          <a:p>
            <a:fld id="{B56B4F8C-CEC5-4B2C-9C29-5300068510B6}" type="slidenum">
              <a:rPr lang="sv-SE" smtClean="0"/>
              <a:pPr/>
              <a:t>‹#›</a:t>
            </a:fld>
            <a:endParaRPr lang="sv-SE"/>
          </a:p>
        </p:txBody>
      </p:sp>
      <p:pic>
        <p:nvPicPr>
          <p:cNvPr id="9" name="Bildobjekt 8" descr="MSB Logotyp">
            <a:extLst>
              <a:ext uri="{FF2B5EF4-FFF2-40B4-BE49-F238E27FC236}">
                <a16:creationId xmlns:a16="http://schemas.microsoft.com/office/drawing/2014/main" id="{C61C71E5-2BEA-4EE5-8908-79C24C365760}"/>
              </a:ext>
            </a:extLst>
          </p:cNvPr>
          <p:cNvPicPr>
            <a:picLocks noChangeAspect="1"/>
          </p:cNvPicPr>
          <p:nvPr/>
        </p:nvPicPr>
        <p:blipFill>
          <a:blip r:embed="rId49"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
        <p:nvSpPr>
          <p:cNvPr id="7" name="Rektangel 6" descr="TagShapePrint">
            <a:extLst>
              <a:ext uri="{FF2B5EF4-FFF2-40B4-BE49-F238E27FC236}">
                <a16:creationId xmlns:a16="http://schemas.microsoft.com/office/drawing/2014/main" id="{7ACF45BF-8B57-4982-89CE-41EEE824F538}"/>
              </a:ext>
            </a:extLst>
          </p:cNvPr>
          <p:cNvSpPr/>
          <p:nvPr userDrawn="1">
            <p:custDataLst>
              <p:tags r:id="rId48"/>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6295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Lst>
  <p:txStyles>
    <p:titleStyle>
      <a:lvl1pPr algn="l" defTabSz="914400" rtl="0" eaLnBrk="1" latinLnBrk="0" hangingPunct="1">
        <a:lnSpc>
          <a:spcPct val="90000"/>
        </a:lnSpc>
        <a:spcBef>
          <a:spcPct val="0"/>
        </a:spcBef>
        <a:buNone/>
        <a:defRPr sz="3200" b="1" kern="1200">
          <a:solidFill>
            <a:srgbClr val="000000"/>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1D9020-1940-49A2-BFA3-95584FEA93EC}"/>
              </a:ext>
            </a:extLst>
          </p:cNvPr>
          <p:cNvSpPr>
            <a:spLocks noGrp="1"/>
          </p:cNvSpPr>
          <p:nvPr>
            <p:ph type="title"/>
            <p:custDataLst>
              <p:tags r:id="rId43"/>
            </p:custDataLst>
          </p:nvPr>
        </p:nvSpPr>
        <p:spPr>
          <a:xfrm>
            <a:off x="1773388" y="1108423"/>
            <a:ext cx="8580582" cy="966397"/>
          </a:xfrm>
          <a:prstGeom prst="rect">
            <a:avLst/>
          </a:prstGeom>
        </p:spPr>
        <p:txBody>
          <a:bodyPr vert="horz" lIns="91440" tIns="45720" rIns="91440" bIns="45720" rtlCol="0" anchor="t">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40A15B8-FBB7-4178-991C-E12627728F18}"/>
              </a:ext>
            </a:extLst>
          </p:cNvPr>
          <p:cNvSpPr>
            <a:spLocks noGrp="1"/>
          </p:cNvSpPr>
          <p:nvPr>
            <p:ph type="body" idx="1"/>
            <p:custDataLst>
              <p:tags r:id="rId44"/>
            </p:custDataLst>
          </p:nvPr>
        </p:nvSpPr>
        <p:spPr>
          <a:xfrm>
            <a:off x="1773388" y="2265119"/>
            <a:ext cx="8580582" cy="3601527"/>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F95B3C8-56E1-4799-9EF1-0E2899D19799}"/>
              </a:ext>
            </a:extLst>
          </p:cNvPr>
          <p:cNvSpPr>
            <a:spLocks noGrp="1"/>
          </p:cNvSpPr>
          <p:nvPr>
            <p:ph type="dt" sz="half" idx="2"/>
            <p:custDataLst>
              <p:tags r:id="rId45"/>
            </p:custDataLst>
          </p:nvPr>
        </p:nvSpPr>
        <p:spPr>
          <a:xfrm>
            <a:off x="838200" y="6356350"/>
            <a:ext cx="1418617" cy="365125"/>
          </a:xfrm>
          <a:prstGeom prst="rect">
            <a:avLst/>
          </a:prstGeom>
        </p:spPr>
        <p:txBody>
          <a:bodyPr vert="horz" lIns="91440" tIns="45720" rIns="91440" bIns="45720" rtlCol="0" anchor="ctr"/>
          <a:lstStyle>
            <a:lvl1pPr algn="l">
              <a:defRPr sz="1200">
                <a:solidFill>
                  <a:srgbClr val="898989"/>
                </a:solidFill>
              </a:defRPr>
            </a:lvl1pPr>
          </a:lstStyle>
          <a:p>
            <a:fld id="{EBE9B6F4-6F0E-449D-99C3-FA3961AAF713}" type="datetimeFigureOut">
              <a:rPr lang="sv-SE" smtClean="0"/>
              <a:pPr/>
              <a:t>2021-06-08</a:t>
            </a:fld>
            <a:endParaRPr lang="sv-SE"/>
          </a:p>
        </p:txBody>
      </p:sp>
      <p:sp>
        <p:nvSpPr>
          <p:cNvPr id="5" name="Platshållare för sidfot 4">
            <a:extLst>
              <a:ext uri="{FF2B5EF4-FFF2-40B4-BE49-F238E27FC236}">
                <a16:creationId xmlns:a16="http://schemas.microsoft.com/office/drawing/2014/main" id="{50C6C383-6118-42A0-9B5E-5FFE17808E4C}"/>
              </a:ext>
            </a:extLst>
          </p:cNvPr>
          <p:cNvSpPr>
            <a:spLocks noGrp="1"/>
          </p:cNvSpPr>
          <p:nvPr>
            <p:ph type="ftr" sz="quarter" idx="3"/>
            <p:custDataLst>
              <p:tags r:id="rId46"/>
            </p:custDataLst>
          </p:nvPr>
        </p:nvSpPr>
        <p:spPr>
          <a:xfrm>
            <a:off x="4038600" y="6356350"/>
            <a:ext cx="1700719" cy="365125"/>
          </a:xfrm>
          <a:prstGeom prst="rect">
            <a:avLst/>
          </a:prstGeom>
        </p:spPr>
        <p:txBody>
          <a:bodyPr vert="horz" lIns="91440" tIns="45720" rIns="91440" bIns="45720" rtlCol="0" anchor="ctr"/>
          <a:lstStyle>
            <a:lvl1pPr algn="ctr">
              <a:defRPr sz="1200">
                <a:solidFill>
                  <a:srgbClr val="898989"/>
                </a:solidFill>
              </a:defRPr>
            </a:lvl1pPr>
          </a:lstStyle>
          <a:p>
            <a:endParaRPr lang="sv-SE"/>
          </a:p>
        </p:txBody>
      </p:sp>
      <p:sp>
        <p:nvSpPr>
          <p:cNvPr id="6" name="Platshållare för bildnummer 5">
            <a:extLst>
              <a:ext uri="{FF2B5EF4-FFF2-40B4-BE49-F238E27FC236}">
                <a16:creationId xmlns:a16="http://schemas.microsoft.com/office/drawing/2014/main" id="{1EB2F42B-D68C-4430-95CE-B474C2F44049}"/>
              </a:ext>
            </a:extLst>
          </p:cNvPr>
          <p:cNvSpPr>
            <a:spLocks noGrp="1"/>
          </p:cNvSpPr>
          <p:nvPr>
            <p:ph type="sldNum" sz="quarter" idx="4"/>
            <p:custDataLst>
              <p:tags r:id="rId47"/>
            </p:custDataLst>
          </p:nvPr>
        </p:nvSpPr>
        <p:spPr>
          <a:xfrm>
            <a:off x="8182706" y="6356350"/>
            <a:ext cx="387231" cy="365125"/>
          </a:xfrm>
          <a:prstGeom prst="rect">
            <a:avLst/>
          </a:prstGeom>
        </p:spPr>
        <p:txBody>
          <a:bodyPr vert="horz" lIns="91440" tIns="45720" rIns="91440" bIns="45720" rtlCol="0" anchor="ctr"/>
          <a:lstStyle>
            <a:lvl1pPr algn="r">
              <a:defRPr sz="1200">
                <a:solidFill>
                  <a:srgbClr val="898989"/>
                </a:solidFill>
              </a:defRPr>
            </a:lvl1pPr>
          </a:lstStyle>
          <a:p>
            <a:fld id="{B56B4F8C-CEC5-4B2C-9C29-5300068510B6}" type="slidenum">
              <a:rPr lang="sv-SE" smtClean="0"/>
              <a:pPr/>
              <a:t>‹#›</a:t>
            </a:fld>
            <a:endParaRPr lang="sv-SE"/>
          </a:p>
        </p:txBody>
      </p:sp>
      <p:pic>
        <p:nvPicPr>
          <p:cNvPr id="9" name="Bildobjekt 8" descr="MSB Logotyp">
            <a:extLst>
              <a:ext uri="{FF2B5EF4-FFF2-40B4-BE49-F238E27FC236}">
                <a16:creationId xmlns:a16="http://schemas.microsoft.com/office/drawing/2014/main" id="{C61C71E5-2BEA-4EE5-8908-79C24C365760}"/>
              </a:ext>
            </a:extLst>
          </p:cNvPr>
          <p:cNvPicPr>
            <a:picLocks noChangeAspect="1"/>
          </p:cNvPicPr>
          <p:nvPr/>
        </p:nvPicPr>
        <p:blipFill>
          <a:blip r:embed="rId49"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
        <p:nvSpPr>
          <p:cNvPr id="7" name="Rektangel 6" descr="TagShapePrint">
            <a:extLst>
              <a:ext uri="{FF2B5EF4-FFF2-40B4-BE49-F238E27FC236}">
                <a16:creationId xmlns:a16="http://schemas.microsoft.com/office/drawing/2014/main" id="{7ACF45BF-8B57-4982-89CE-41EEE824F538}"/>
              </a:ext>
            </a:extLst>
          </p:cNvPr>
          <p:cNvSpPr/>
          <p:nvPr userDrawn="1">
            <p:custDataLst>
              <p:tags r:id="rId48"/>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52675060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 id="2147483720" r:id="rId18"/>
    <p:sldLayoutId id="2147483721" r:id="rId19"/>
    <p:sldLayoutId id="2147483722" r:id="rId20"/>
    <p:sldLayoutId id="2147483723" r:id="rId21"/>
    <p:sldLayoutId id="2147483724" r:id="rId22"/>
    <p:sldLayoutId id="2147483725" r:id="rId23"/>
    <p:sldLayoutId id="2147483726" r:id="rId24"/>
    <p:sldLayoutId id="2147483727" r:id="rId25"/>
    <p:sldLayoutId id="2147483728" r:id="rId26"/>
    <p:sldLayoutId id="2147483729" r:id="rId27"/>
    <p:sldLayoutId id="2147483730" r:id="rId28"/>
    <p:sldLayoutId id="2147483731" r:id="rId29"/>
    <p:sldLayoutId id="2147483732" r:id="rId30"/>
    <p:sldLayoutId id="2147483733" r:id="rId31"/>
    <p:sldLayoutId id="2147483734" r:id="rId32"/>
    <p:sldLayoutId id="2147483735" r:id="rId33"/>
    <p:sldLayoutId id="2147483736" r:id="rId34"/>
    <p:sldLayoutId id="2147483737" r:id="rId35"/>
    <p:sldLayoutId id="2147483738" r:id="rId36"/>
    <p:sldLayoutId id="2147483739" r:id="rId37"/>
    <p:sldLayoutId id="2147483740" r:id="rId38"/>
    <p:sldLayoutId id="2147483741" r:id="rId39"/>
    <p:sldLayoutId id="2147483742" r:id="rId40"/>
    <p:sldLayoutId id="2147483743" r:id="rId41"/>
  </p:sldLayoutIdLst>
  <p:txStyles>
    <p:titleStyle>
      <a:lvl1pPr algn="l" defTabSz="914400" rtl="0" eaLnBrk="1" latinLnBrk="0" hangingPunct="1">
        <a:lnSpc>
          <a:spcPct val="90000"/>
        </a:lnSpc>
        <a:spcBef>
          <a:spcPct val="0"/>
        </a:spcBef>
        <a:buNone/>
        <a:defRPr sz="3200" b="1" kern="1200">
          <a:solidFill>
            <a:srgbClr val="000000"/>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7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3" Type="http://schemas.openxmlformats.org/officeDocument/2006/relationships/hyperlink" Target="http://www.msb.se/forandringarls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msb.se/forandringarls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8CE763-DB27-4F55-93FD-B49ECB6C32DD}"/>
              </a:ext>
            </a:extLst>
          </p:cNvPr>
          <p:cNvSpPr>
            <a:spLocks noGrp="1"/>
          </p:cNvSpPr>
          <p:nvPr>
            <p:ph type="ctrTitle"/>
          </p:nvPr>
        </p:nvSpPr>
        <p:spPr>
          <a:xfrm>
            <a:off x="1875008" y="1139869"/>
            <a:ext cx="8582400" cy="2177296"/>
          </a:xfrm>
        </p:spPr>
        <p:txBody>
          <a:bodyPr/>
          <a:lstStyle/>
          <a:p>
            <a:r>
              <a:rPr lang="sv-SE" b="0" dirty="0" smtClean="0"/>
              <a:t>Välkommen till information om</a:t>
            </a:r>
            <a:br>
              <a:rPr lang="sv-SE" b="0" dirty="0" smtClean="0"/>
            </a:br>
            <a:r>
              <a:rPr lang="sv-SE" sz="1500" dirty="0" smtClean="0"/>
              <a:t/>
            </a:r>
            <a:br>
              <a:rPr lang="sv-SE" sz="1500" dirty="0" smtClean="0"/>
            </a:br>
            <a:r>
              <a:rPr lang="sv-SE" dirty="0" smtClean="0"/>
              <a:t>Föreskrifter och allmänna råd </a:t>
            </a:r>
            <a:br>
              <a:rPr lang="sv-SE" dirty="0" smtClean="0"/>
            </a:br>
            <a:r>
              <a:rPr lang="sv-SE" dirty="0" smtClean="0"/>
              <a:t>om handlingsprogram enligt LSO</a:t>
            </a:r>
            <a:endParaRPr lang="sv-SE" dirty="0"/>
          </a:p>
        </p:txBody>
      </p:sp>
      <p:sp>
        <p:nvSpPr>
          <p:cNvPr id="3" name="Underrubrik 2">
            <a:extLst>
              <a:ext uri="{FF2B5EF4-FFF2-40B4-BE49-F238E27FC236}">
                <a16:creationId xmlns:a16="http://schemas.microsoft.com/office/drawing/2014/main" id="{73702B55-6E9C-44EA-A4DD-FF528ECDC926}"/>
              </a:ext>
            </a:extLst>
          </p:cNvPr>
          <p:cNvSpPr>
            <a:spLocks noGrp="1"/>
          </p:cNvSpPr>
          <p:nvPr>
            <p:ph type="subTitle" idx="1"/>
          </p:nvPr>
        </p:nvSpPr>
        <p:spPr>
          <a:xfrm>
            <a:off x="1875008" y="3629574"/>
            <a:ext cx="8582400" cy="760640"/>
          </a:xfrm>
        </p:spPr>
        <p:txBody>
          <a:bodyPr/>
          <a:lstStyle/>
          <a:p>
            <a:r>
              <a:rPr lang="sv-SE" dirty="0" smtClean="0">
                <a:latin typeface="+mj-lt"/>
              </a:rPr>
              <a:t>8 och 14 juni 2021</a:t>
            </a:r>
          </a:p>
          <a:p>
            <a:endParaRPr lang="sv-SE" dirty="0">
              <a:latin typeface="+mj-lt"/>
            </a:endParaRPr>
          </a:p>
          <a:p>
            <a:endParaRPr lang="sv-SE" dirty="0" smtClean="0">
              <a:latin typeface="+mj-lt"/>
            </a:endParaRPr>
          </a:p>
        </p:txBody>
      </p:sp>
    </p:spTree>
    <p:extLst>
      <p:ext uri="{BB962C8B-B14F-4D97-AF65-F5344CB8AC3E}">
        <p14:creationId xmlns:p14="http://schemas.microsoft.com/office/powerpoint/2010/main" val="619737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Inledning</a:t>
            </a:r>
            <a:endParaRPr lang="sv-SE" dirty="0"/>
          </a:p>
        </p:txBody>
      </p:sp>
      <p:sp>
        <p:nvSpPr>
          <p:cNvPr id="3" name="Platshållare för innehåll 2"/>
          <p:cNvSpPr>
            <a:spLocks noGrp="1"/>
          </p:cNvSpPr>
          <p:nvPr>
            <p:ph idx="1"/>
          </p:nvPr>
        </p:nvSpPr>
        <p:spPr/>
        <p:txBody>
          <a:bodyPr/>
          <a:lstStyle/>
          <a:p>
            <a:pPr marL="0" indent="0">
              <a:buNone/>
            </a:pPr>
            <a:r>
              <a:rPr lang="sv-SE" b="1" dirty="0" smtClean="0"/>
              <a:t>4 </a:t>
            </a:r>
            <a:r>
              <a:rPr lang="sv-SE" b="1" dirty="0"/>
              <a:t>§</a:t>
            </a:r>
            <a:r>
              <a:rPr lang="sv-SE" dirty="0"/>
              <a:t> Kommunen ska ange:</a:t>
            </a:r>
          </a:p>
          <a:p>
            <a:pPr marL="0" lvl="0" indent="0">
              <a:buNone/>
            </a:pPr>
            <a:r>
              <a:rPr lang="sv-SE" dirty="0"/>
              <a:t>Att dokumentet utgör handlingsprogram enligt 3 kap. 3 § och/eller 8 § LSO</a:t>
            </a:r>
          </a:p>
          <a:p>
            <a:pPr marL="0" lvl="0" indent="0">
              <a:buNone/>
            </a:pPr>
            <a:r>
              <a:rPr lang="sv-SE" dirty="0"/>
              <a:t>I de fall handlingsprogrammet omfattar flera kommuner vilka kommuner som omfattas av handlingsprogrammet </a:t>
            </a:r>
          </a:p>
          <a:p>
            <a:endParaRPr lang="sv-SE" dirty="0"/>
          </a:p>
        </p:txBody>
      </p:sp>
    </p:spTree>
    <p:extLst>
      <p:ext uri="{BB962C8B-B14F-4D97-AF65-F5344CB8AC3E}">
        <p14:creationId xmlns:p14="http://schemas.microsoft.com/office/powerpoint/2010/main" val="634673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Beskrivning av kommunen</a:t>
            </a:r>
            <a:br>
              <a:rPr lang="sv-SE" dirty="0"/>
            </a:br>
            <a:endParaRPr lang="sv-SE" dirty="0"/>
          </a:p>
        </p:txBody>
      </p:sp>
      <p:sp>
        <p:nvSpPr>
          <p:cNvPr id="3" name="Platshållare för innehåll 2"/>
          <p:cNvSpPr>
            <a:spLocks noGrp="1"/>
          </p:cNvSpPr>
          <p:nvPr>
            <p:ph idx="1"/>
          </p:nvPr>
        </p:nvSpPr>
        <p:spPr/>
        <p:txBody>
          <a:bodyPr/>
          <a:lstStyle/>
          <a:p>
            <a:pPr marL="0" indent="0">
              <a:buNone/>
            </a:pPr>
            <a:r>
              <a:rPr lang="sv-SE" b="1" dirty="0" smtClean="0"/>
              <a:t>5 </a:t>
            </a:r>
            <a:r>
              <a:rPr lang="sv-SE" b="1" dirty="0"/>
              <a:t>§</a:t>
            </a:r>
            <a:r>
              <a:rPr lang="sv-SE" dirty="0"/>
              <a:t> Kommunen ska ge en allmän beskrivning av det aktuella geografiska området. </a:t>
            </a:r>
          </a:p>
          <a:p>
            <a:pPr marL="0" indent="0">
              <a:buNone/>
            </a:pPr>
            <a:endParaRPr lang="sv-SE" i="1" dirty="0" smtClean="0"/>
          </a:p>
          <a:p>
            <a:pPr marL="0" indent="0">
              <a:buNone/>
            </a:pPr>
            <a:r>
              <a:rPr lang="sv-SE" i="1" dirty="0" smtClean="0"/>
              <a:t>Allmänna </a:t>
            </a:r>
            <a:r>
              <a:rPr lang="sv-SE" i="1" dirty="0"/>
              <a:t>råd</a:t>
            </a:r>
          </a:p>
          <a:p>
            <a:pPr marL="0" indent="0">
              <a:buNone/>
            </a:pPr>
            <a:r>
              <a:rPr lang="sv-SE" dirty="0"/>
              <a:t>I beskrivningen bör minst framgå: </a:t>
            </a:r>
          </a:p>
          <a:p>
            <a:pPr lvl="0"/>
            <a:r>
              <a:rPr lang="sv-SE" dirty="0"/>
              <a:t>Befolkningsmängd i kommunen och dess tätorter </a:t>
            </a:r>
          </a:p>
          <a:p>
            <a:pPr lvl="0"/>
            <a:r>
              <a:rPr lang="sv-SE" dirty="0"/>
              <a:t>Total areal </a:t>
            </a:r>
          </a:p>
          <a:p>
            <a:pPr lvl="0"/>
            <a:r>
              <a:rPr lang="sv-SE" dirty="0"/>
              <a:t>Förväntad samhällsutveckling och demografi</a:t>
            </a:r>
          </a:p>
          <a:p>
            <a:endParaRPr lang="sv-SE" dirty="0"/>
          </a:p>
        </p:txBody>
      </p:sp>
    </p:spTree>
    <p:extLst>
      <p:ext uri="{BB962C8B-B14F-4D97-AF65-F5344CB8AC3E}">
        <p14:creationId xmlns:p14="http://schemas.microsoft.com/office/powerpoint/2010/main" val="935282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Styrning av skydd mot olyckor</a:t>
            </a:r>
            <a:br>
              <a:rPr lang="sv-SE" dirty="0"/>
            </a:br>
            <a:endParaRPr lang="sv-SE" dirty="0"/>
          </a:p>
        </p:txBody>
      </p:sp>
      <p:sp>
        <p:nvSpPr>
          <p:cNvPr id="3" name="Platshållare för innehåll 2"/>
          <p:cNvSpPr>
            <a:spLocks noGrp="1"/>
          </p:cNvSpPr>
          <p:nvPr>
            <p:ph idx="1"/>
          </p:nvPr>
        </p:nvSpPr>
        <p:spPr/>
        <p:txBody>
          <a:bodyPr/>
          <a:lstStyle/>
          <a:p>
            <a:pPr marL="0" indent="0">
              <a:buNone/>
            </a:pPr>
            <a:r>
              <a:rPr lang="sv-SE" b="1" dirty="0" smtClean="0"/>
              <a:t>6 </a:t>
            </a:r>
            <a:r>
              <a:rPr lang="sv-SE" b="1" dirty="0"/>
              <a:t>§</a:t>
            </a:r>
            <a:r>
              <a:rPr lang="sv-SE" dirty="0"/>
              <a:t> I handlingsprogrammet ska anges hur uppgifterna enligt LSO är fördelade inom kommunen. Ansvarsfördelningen mellan kommunen och eventuellt kommunalförbund eller gemensam nämnd ska beskrivas. Det ska framgå när handlingsprogrammet är antaget och av vem. </a:t>
            </a:r>
          </a:p>
          <a:p>
            <a:endParaRPr lang="sv-SE" dirty="0"/>
          </a:p>
        </p:txBody>
      </p:sp>
    </p:spTree>
    <p:extLst>
      <p:ext uri="{BB962C8B-B14F-4D97-AF65-F5344CB8AC3E}">
        <p14:creationId xmlns:p14="http://schemas.microsoft.com/office/powerpoint/2010/main" val="3440632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Risker – Övergripande beskrivning</a:t>
            </a:r>
            <a:endParaRPr lang="sv-SE" dirty="0"/>
          </a:p>
        </p:txBody>
      </p:sp>
      <p:sp>
        <p:nvSpPr>
          <p:cNvPr id="3" name="Platshållare för innehåll 2"/>
          <p:cNvSpPr>
            <a:spLocks noGrp="1"/>
          </p:cNvSpPr>
          <p:nvPr>
            <p:ph idx="1"/>
          </p:nvPr>
        </p:nvSpPr>
        <p:spPr/>
        <p:txBody>
          <a:bodyPr/>
          <a:lstStyle/>
          <a:p>
            <a:pPr marL="0" indent="0">
              <a:buNone/>
            </a:pPr>
            <a:r>
              <a:rPr lang="sv-SE" sz="2000" b="1" dirty="0" smtClean="0"/>
              <a:t>7 </a:t>
            </a:r>
            <a:r>
              <a:rPr lang="sv-SE" sz="2000" b="1" dirty="0"/>
              <a:t>§</a:t>
            </a:r>
            <a:r>
              <a:rPr lang="sv-SE" sz="2000" dirty="0"/>
              <a:t> Handlingsprogrammet ska innehålla en beskrivning av kommunens risker, i form av bedömningar av vilka olyckor inom kommunens geografiska område som kan föranleda räddningsinsatser, hur ofta de kan förväntas inträffa och förväntade konsekvenser för de fall att de inträffar. </a:t>
            </a:r>
          </a:p>
          <a:p>
            <a:pPr marL="0" indent="0">
              <a:buNone/>
            </a:pPr>
            <a:r>
              <a:rPr lang="sv-SE" sz="2000" i="1" dirty="0" smtClean="0"/>
              <a:t>Allmänna </a:t>
            </a:r>
            <a:r>
              <a:rPr lang="sv-SE" sz="2000" i="1" dirty="0"/>
              <a:t>råd </a:t>
            </a:r>
            <a:r>
              <a:rPr lang="sv-SE" sz="2000" i="1" dirty="0" smtClean="0"/>
              <a:t/>
            </a:r>
            <a:br>
              <a:rPr lang="sv-SE" sz="2000" i="1" dirty="0" smtClean="0"/>
            </a:br>
            <a:r>
              <a:rPr lang="sv-SE" sz="2000" dirty="0" smtClean="0"/>
              <a:t>För </a:t>
            </a:r>
            <a:r>
              <a:rPr lang="sv-SE" sz="2000" dirty="0"/>
              <a:t>att beskriva hur ofta olyckor kan förväntas inträffa bör sannolikheten eller frekvensen användas</a:t>
            </a:r>
            <a:r>
              <a:rPr lang="sv-SE" sz="2000" dirty="0" smtClean="0"/>
              <a:t>. </a:t>
            </a:r>
            <a:endParaRPr lang="sv-SE" sz="2000" dirty="0"/>
          </a:p>
          <a:p>
            <a:pPr marL="0" indent="0">
              <a:buNone/>
            </a:pPr>
            <a:r>
              <a:rPr lang="sv-SE" sz="2000" dirty="0"/>
              <a:t>Beskrivningen bör innefatta allt från olyckor som är vanligt förekommande till olyckor som kan inträffa sällan. Kommunen bör även beskriva den framtida, förväntade utvecklingen av risker för olyckor. </a:t>
            </a:r>
          </a:p>
          <a:p>
            <a:pPr marL="0" indent="0">
              <a:buNone/>
            </a:pPr>
            <a:r>
              <a:rPr lang="sv-SE" sz="2000" dirty="0" smtClean="0"/>
              <a:t>Beskrivningarna </a:t>
            </a:r>
            <a:r>
              <a:rPr lang="sv-SE" sz="2000" dirty="0"/>
              <a:t>för höjd beredskap bör utgå från dialog mellan kommunen och länsstyrelsen. </a:t>
            </a:r>
          </a:p>
        </p:txBody>
      </p:sp>
    </p:spTree>
    <p:extLst>
      <p:ext uri="{BB962C8B-B14F-4D97-AF65-F5344CB8AC3E}">
        <p14:creationId xmlns:p14="http://schemas.microsoft.com/office/powerpoint/2010/main" val="3435921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71788" y="934251"/>
            <a:ext cx="8580582" cy="966397"/>
          </a:xfrm>
        </p:spPr>
        <p:txBody>
          <a:bodyPr/>
          <a:lstStyle/>
          <a:p>
            <a:r>
              <a:rPr lang="sv-SE" dirty="0" smtClean="0"/>
              <a:t>Risker - Beskrivning per olyckstyp</a:t>
            </a:r>
            <a:endParaRPr lang="sv-SE" dirty="0"/>
          </a:p>
        </p:txBody>
      </p:sp>
      <p:sp>
        <p:nvSpPr>
          <p:cNvPr id="3" name="Platshållare för innehåll 2"/>
          <p:cNvSpPr>
            <a:spLocks noGrp="1"/>
          </p:cNvSpPr>
          <p:nvPr>
            <p:ph idx="1"/>
          </p:nvPr>
        </p:nvSpPr>
        <p:spPr>
          <a:xfrm>
            <a:off x="1671787" y="1711963"/>
            <a:ext cx="9634841" cy="3922456"/>
          </a:xfrm>
        </p:spPr>
        <p:txBody>
          <a:bodyPr/>
          <a:lstStyle/>
          <a:p>
            <a:pPr marL="0" indent="0">
              <a:buNone/>
            </a:pPr>
            <a:r>
              <a:rPr lang="sv-SE" sz="2200" b="1" dirty="0" smtClean="0"/>
              <a:t>8 §</a:t>
            </a:r>
            <a:r>
              <a:rPr lang="sv-SE" sz="2200" dirty="0" smtClean="0"/>
              <a:t> Kommunen ska i separata delkapitel (se bilaga 1) beskriva sina risker utifrån lokala förhållanden, såsom avses i 7 §, för följande olyckstyper: </a:t>
            </a:r>
          </a:p>
          <a:p>
            <a:pPr marL="457200" lvl="0" indent="-457200">
              <a:buFont typeface="+mj-lt"/>
              <a:buAutoNum type="arabicPeriod"/>
            </a:pPr>
            <a:r>
              <a:rPr lang="sv-SE" sz="2200" dirty="0" smtClean="0"/>
              <a:t>Brand i byggnad</a:t>
            </a:r>
          </a:p>
          <a:p>
            <a:pPr marL="457200" lvl="0" indent="-457200">
              <a:buFont typeface="+mj-lt"/>
              <a:buAutoNum type="arabicPeriod"/>
            </a:pPr>
            <a:r>
              <a:rPr lang="sv-SE" sz="2200" dirty="0" smtClean="0"/>
              <a:t>Brand utomhus</a:t>
            </a:r>
          </a:p>
          <a:p>
            <a:pPr marL="457200" lvl="0" indent="-457200">
              <a:buFont typeface="+mj-lt"/>
              <a:buAutoNum type="arabicPeriod"/>
            </a:pPr>
            <a:r>
              <a:rPr lang="sv-SE" sz="2200" dirty="0" smtClean="0"/>
              <a:t>Trafikolycka</a:t>
            </a:r>
          </a:p>
          <a:p>
            <a:pPr marL="457200" lvl="0" indent="-457200">
              <a:buFont typeface="+mj-lt"/>
              <a:buAutoNum type="arabicPeriod"/>
            </a:pPr>
            <a:r>
              <a:rPr lang="sv-SE" sz="2200" dirty="0" smtClean="0"/>
              <a:t>Olycka med farliga ämnen</a:t>
            </a:r>
          </a:p>
          <a:p>
            <a:pPr marL="457200" lvl="0" indent="-457200">
              <a:buFont typeface="+mj-lt"/>
              <a:buAutoNum type="arabicPeriod"/>
            </a:pPr>
            <a:r>
              <a:rPr lang="sv-SE" sz="2200" dirty="0" smtClean="0"/>
              <a:t>Naturolycka</a:t>
            </a:r>
          </a:p>
          <a:p>
            <a:pPr marL="457200" lvl="0" indent="-457200">
              <a:buFont typeface="+mj-lt"/>
              <a:buAutoNum type="arabicPeriod"/>
            </a:pPr>
            <a:r>
              <a:rPr lang="sv-SE" sz="2200" dirty="0" smtClean="0"/>
              <a:t>Drunkning</a:t>
            </a:r>
          </a:p>
          <a:p>
            <a:pPr marL="0" indent="0">
              <a:buNone/>
            </a:pPr>
            <a:r>
              <a:rPr lang="sv-SE" sz="2200" dirty="0" smtClean="0"/>
              <a:t>Kommunen ska komplettera med andra typer av olyckor utifrån lokala förhållanden. Dessa ska likt ovanstående olyckstyper beskrivas i egna delkapitel. </a:t>
            </a:r>
            <a:endParaRPr lang="sv-SE" sz="2200" dirty="0"/>
          </a:p>
        </p:txBody>
      </p:sp>
    </p:spTree>
    <p:extLst>
      <p:ext uri="{BB962C8B-B14F-4D97-AF65-F5344CB8AC3E}">
        <p14:creationId xmlns:p14="http://schemas.microsoft.com/office/powerpoint/2010/main" val="1398288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Allmänna </a:t>
            </a:r>
            <a:r>
              <a:rPr lang="sv-SE" dirty="0" smtClean="0"/>
              <a:t>råd till 8 §</a:t>
            </a:r>
            <a:r>
              <a:rPr lang="sv-SE" dirty="0"/>
              <a:t/>
            </a:r>
            <a:br>
              <a:rPr lang="sv-SE" dirty="0"/>
            </a:br>
            <a:endParaRPr lang="sv-SE" dirty="0"/>
          </a:p>
        </p:txBody>
      </p:sp>
      <p:sp>
        <p:nvSpPr>
          <p:cNvPr id="3" name="Platshållare för innehåll 2"/>
          <p:cNvSpPr>
            <a:spLocks noGrp="1"/>
          </p:cNvSpPr>
          <p:nvPr>
            <p:ph idx="1"/>
          </p:nvPr>
        </p:nvSpPr>
        <p:spPr>
          <a:xfrm>
            <a:off x="1773387" y="2265119"/>
            <a:ext cx="9547755" cy="3601527"/>
          </a:xfrm>
        </p:spPr>
        <p:txBody>
          <a:bodyPr/>
          <a:lstStyle/>
          <a:p>
            <a:pPr marL="0" indent="0">
              <a:buNone/>
            </a:pPr>
            <a:r>
              <a:rPr lang="sv-SE" sz="2200" dirty="0" smtClean="0"/>
              <a:t>Kommunens </a:t>
            </a:r>
            <a:r>
              <a:rPr lang="sv-SE" sz="2200" dirty="0"/>
              <a:t>beskrivning per olyckstyp bör ta hänsyn till och beskriva den variation av risker som finns i kommunen inom respektive olyckstyp, exempelvis när det gäller objektstyp, plats eller omfattning. </a:t>
            </a:r>
          </a:p>
          <a:p>
            <a:pPr marL="0" indent="0">
              <a:buNone/>
            </a:pPr>
            <a:r>
              <a:rPr lang="sv-SE" sz="2200" dirty="0" smtClean="0"/>
              <a:t>Kompletterande </a:t>
            </a:r>
            <a:r>
              <a:rPr lang="sv-SE" sz="2200" dirty="0"/>
              <a:t>delkapitel med olyckstyper utifrån lokala förhållanden bör placeras efter den sista olyckstypen i listan i 8 §. Alternativt kan kompletterande olyckstyper infogas mellan några av de föreskrivna olyckstyperna där så bedöms mer lämpligt. Exempelvis kan olyckstypen nödställd person utgöra en sådan kompletterande olyckstyp.</a:t>
            </a:r>
            <a:br>
              <a:rPr lang="sv-SE" sz="2200" dirty="0"/>
            </a:br>
            <a:r>
              <a:rPr lang="sv-SE" sz="2200" dirty="0"/>
              <a:t/>
            </a:r>
            <a:br>
              <a:rPr lang="sv-SE" sz="2200" dirty="0"/>
            </a:br>
            <a:r>
              <a:rPr lang="sv-SE" sz="2200" dirty="0"/>
              <a:t>Beskrivningarna för höjd beredskap bör innefattas i beskrivningarna per olyckstyp samt bör utgå från dialog mellan kommunen och länsstyrelsen. </a:t>
            </a:r>
          </a:p>
          <a:p>
            <a:endParaRPr lang="sv-SE" sz="2200" dirty="0"/>
          </a:p>
        </p:txBody>
      </p:sp>
    </p:spTree>
    <p:extLst>
      <p:ext uri="{BB962C8B-B14F-4D97-AF65-F5344CB8AC3E}">
        <p14:creationId xmlns:p14="http://schemas.microsoft.com/office/powerpoint/2010/main" val="2429691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Värdering</a:t>
            </a:r>
            <a:endParaRPr lang="sv-SE" dirty="0"/>
          </a:p>
        </p:txBody>
      </p:sp>
      <p:sp>
        <p:nvSpPr>
          <p:cNvPr id="3" name="Platshållare för innehåll 2"/>
          <p:cNvSpPr>
            <a:spLocks noGrp="1"/>
          </p:cNvSpPr>
          <p:nvPr>
            <p:ph idx="1"/>
          </p:nvPr>
        </p:nvSpPr>
        <p:spPr/>
        <p:txBody>
          <a:bodyPr/>
          <a:lstStyle/>
          <a:p>
            <a:pPr marL="0" indent="0">
              <a:buNone/>
            </a:pPr>
            <a:r>
              <a:rPr lang="sv-SE" b="1" dirty="0" smtClean="0"/>
              <a:t>9 </a:t>
            </a:r>
            <a:r>
              <a:rPr lang="sv-SE" b="1" dirty="0"/>
              <a:t>§</a:t>
            </a:r>
            <a:r>
              <a:rPr lang="sv-SE" dirty="0"/>
              <a:t> Kommunen ska beskriva hur den har värderat de risker som har beskrivits i 7-8 §§. </a:t>
            </a:r>
          </a:p>
          <a:p>
            <a:pPr marL="0" indent="0">
              <a:buNone/>
            </a:pPr>
            <a:endParaRPr lang="sv-SE" i="1" dirty="0" smtClean="0"/>
          </a:p>
          <a:p>
            <a:pPr marL="0" indent="0">
              <a:buNone/>
            </a:pPr>
            <a:r>
              <a:rPr lang="sv-SE" i="1" dirty="0" smtClean="0"/>
              <a:t>Allmänna </a:t>
            </a:r>
            <a:r>
              <a:rPr lang="sv-SE" i="1" dirty="0"/>
              <a:t>råd</a:t>
            </a:r>
          </a:p>
          <a:p>
            <a:pPr marL="0" indent="0">
              <a:buNone/>
            </a:pPr>
            <a:r>
              <a:rPr lang="sv-SE" dirty="0"/>
              <a:t>Värderingen bör innehålla slutsatser, som grund för de lokala mål som kommunen väljer att sätta enligt 10 §. </a:t>
            </a:r>
          </a:p>
          <a:p>
            <a:endParaRPr lang="sv-SE" dirty="0"/>
          </a:p>
        </p:txBody>
      </p:sp>
    </p:spTree>
    <p:extLst>
      <p:ext uri="{BB962C8B-B14F-4D97-AF65-F5344CB8AC3E}">
        <p14:creationId xmlns:p14="http://schemas.microsoft.com/office/powerpoint/2010/main" val="803810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Mål</a:t>
            </a:r>
            <a:endParaRPr lang="sv-SE" dirty="0"/>
          </a:p>
        </p:txBody>
      </p:sp>
      <p:sp>
        <p:nvSpPr>
          <p:cNvPr id="3" name="Platshållare för innehåll 2"/>
          <p:cNvSpPr>
            <a:spLocks noGrp="1"/>
          </p:cNvSpPr>
          <p:nvPr>
            <p:ph idx="1"/>
          </p:nvPr>
        </p:nvSpPr>
        <p:spPr>
          <a:xfrm>
            <a:off x="1773388" y="2265119"/>
            <a:ext cx="9518726" cy="3601527"/>
          </a:xfrm>
        </p:spPr>
        <p:txBody>
          <a:bodyPr/>
          <a:lstStyle/>
          <a:p>
            <a:pPr marL="0" indent="0">
              <a:buNone/>
            </a:pPr>
            <a:r>
              <a:rPr lang="sv-SE" b="1" dirty="0" smtClean="0"/>
              <a:t>10 </a:t>
            </a:r>
            <a:r>
              <a:rPr lang="sv-SE" b="1" dirty="0"/>
              <a:t>§</a:t>
            </a:r>
            <a:r>
              <a:rPr lang="sv-SE" dirty="0"/>
              <a:t> Kommunen ska fastställa mål för den förebyggande verksamheten samt räddningstjänsten utifrån värderingen enligt 9 § i dessa föreskrifter. Målen ska syfta till de nationella målen i LSO. </a:t>
            </a:r>
            <a:endParaRPr lang="sv-SE" dirty="0" smtClean="0"/>
          </a:p>
          <a:p>
            <a:pPr marL="0" indent="0">
              <a:buNone/>
            </a:pPr>
            <a:endParaRPr lang="sv-SE" dirty="0"/>
          </a:p>
          <a:p>
            <a:pPr marL="0" indent="0">
              <a:buNone/>
            </a:pPr>
            <a:r>
              <a:rPr lang="sv-SE" i="1" dirty="0"/>
              <a:t>Allmänna råd</a:t>
            </a:r>
          </a:p>
          <a:p>
            <a:pPr marL="0" indent="0">
              <a:buNone/>
            </a:pPr>
            <a:r>
              <a:rPr lang="sv-SE" dirty="0"/>
              <a:t>Målen i 10 § bör beskriva de effekter kommunen avser att uppnå, exempelvis för den drabbade eller i samhället. De nationella mål som avses i 10 § är för förebyggande verksamhet 1 kap. 1 och 3 a §§ LSO och för räddningstjänst 1 kap. 1 och 3 §§ LSO. </a:t>
            </a:r>
          </a:p>
          <a:p>
            <a:endParaRPr lang="sv-SE" dirty="0"/>
          </a:p>
        </p:txBody>
      </p:sp>
    </p:spTree>
    <p:extLst>
      <p:ext uri="{BB962C8B-B14F-4D97-AF65-F5344CB8AC3E}">
        <p14:creationId xmlns:p14="http://schemas.microsoft.com/office/powerpoint/2010/main" val="3382651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med rundade hörn 3"/>
          <p:cNvSpPr/>
          <p:nvPr/>
        </p:nvSpPr>
        <p:spPr>
          <a:xfrm>
            <a:off x="398033" y="355002"/>
            <a:ext cx="11058861" cy="5550946"/>
          </a:xfrm>
          <a:prstGeom prst="roundRect">
            <a:avLst/>
          </a:prstGeom>
          <a:solidFill>
            <a:srgbClr val="E6D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742873" y="774594"/>
            <a:ext cx="10418612" cy="966397"/>
          </a:xfrm>
        </p:spPr>
        <p:txBody>
          <a:bodyPr/>
          <a:lstStyle/>
          <a:p>
            <a:r>
              <a:rPr lang="sv-SE" dirty="0" smtClean="0"/>
              <a:t>Risker – värdering – mål – förmåga och verksamhet</a:t>
            </a:r>
            <a:endParaRPr lang="sv-SE" dirty="0"/>
          </a:p>
        </p:txBody>
      </p:sp>
      <p:sp>
        <p:nvSpPr>
          <p:cNvPr id="3" name="Platshållare för innehåll 2"/>
          <p:cNvSpPr>
            <a:spLocks noGrp="1"/>
          </p:cNvSpPr>
          <p:nvPr>
            <p:ph idx="1"/>
          </p:nvPr>
        </p:nvSpPr>
        <p:spPr>
          <a:xfrm>
            <a:off x="1526645" y="1873233"/>
            <a:ext cx="8580582" cy="3601527"/>
          </a:xfrm>
        </p:spPr>
        <p:txBody>
          <a:bodyPr/>
          <a:lstStyle/>
          <a:p>
            <a:pPr marL="0" indent="0">
              <a:buNone/>
            </a:pPr>
            <a:r>
              <a:rPr lang="sv-SE" b="1" dirty="0" smtClean="0"/>
              <a:t>Vad menar vi med förmåga?</a:t>
            </a:r>
          </a:p>
          <a:p>
            <a:pPr marL="0" indent="0">
              <a:buNone/>
            </a:pPr>
            <a:r>
              <a:rPr lang="sv-SE" dirty="0" smtClean="0"/>
              <a:t>Ökat fokus på</a:t>
            </a:r>
            <a:r>
              <a:rPr lang="sv-SE" b="1" dirty="0" smtClean="0"/>
              <a:t> effekter </a:t>
            </a:r>
            <a:r>
              <a:rPr lang="sv-SE" dirty="0" smtClean="0"/>
              <a:t>som ska uppnås för att rädda liv, hälsa, egendom och skador på miljön.</a:t>
            </a:r>
            <a:endParaRPr lang="sv-SE" dirty="0"/>
          </a:p>
          <a:p>
            <a:r>
              <a:rPr lang="sv-SE" i="1" dirty="0" smtClean="0"/>
              <a:t>Förmåga att förebygga </a:t>
            </a:r>
            <a:r>
              <a:rPr lang="sv-SE" dirty="0" smtClean="0"/>
              <a:t>= möjligheten </a:t>
            </a:r>
            <a:r>
              <a:rPr lang="sv-SE" dirty="0"/>
              <a:t>att innan en olycka </a:t>
            </a:r>
            <a:r>
              <a:rPr lang="sv-SE" dirty="0" smtClean="0"/>
              <a:t>åstadkomma </a:t>
            </a:r>
            <a:r>
              <a:rPr lang="sv-SE" dirty="0"/>
              <a:t>effekter genom att minska sannolikheten eller frekvensen för olyckan eller konsekvensen vid </a:t>
            </a:r>
            <a:r>
              <a:rPr lang="sv-SE" dirty="0" smtClean="0"/>
              <a:t>densamma</a:t>
            </a:r>
          </a:p>
          <a:p>
            <a:r>
              <a:rPr lang="sv-SE" i="1" dirty="0"/>
              <a:t>Förmåga till räddningsinsats </a:t>
            </a:r>
            <a:r>
              <a:rPr lang="sv-SE" dirty="0"/>
              <a:t>= möjligheten att vid en olycka åstadkomma effekter genom att positivt påverka utfallet av skador på liv och hälsa, egendom och miljö.</a:t>
            </a:r>
          </a:p>
          <a:p>
            <a:endParaRPr lang="sv-SE" dirty="0"/>
          </a:p>
        </p:txBody>
      </p:sp>
    </p:spTree>
    <p:extLst>
      <p:ext uri="{BB962C8B-B14F-4D97-AF65-F5344CB8AC3E}">
        <p14:creationId xmlns:p14="http://schemas.microsoft.com/office/powerpoint/2010/main" val="726823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73388" y="382708"/>
            <a:ext cx="8580582" cy="966397"/>
          </a:xfrm>
        </p:spPr>
        <p:txBody>
          <a:bodyPr/>
          <a:lstStyle/>
          <a:p>
            <a:r>
              <a:rPr lang="sv-SE" dirty="0"/>
              <a:t>Förebyggande – förmåga och verksamhet</a:t>
            </a:r>
            <a:br>
              <a:rPr lang="sv-SE" dirty="0"/>
            </a:br>
            <a:endParaRPr lang="sv-SE" dirty="0"/>
          </a:p>
        </p:txBody>
      </p:sp>
      <p:sp>
        <p:nvSpPr>
          <p:cNvPr id="3" name="Platshållare för innehåll 2"/>
          <p:cNvSpPr>
            <a:spLocks noGrp="1"/>
          </p:cNvSpPr>
          <p:nvPr>
            <p:ph idx="1"/>
          </p:nvPr>
        </p:nvSpPr>
        <p:spPr>
          <a:xfrm>
            <a:off x="1773388" y="1176547"/>
            <a:ext cx="9620326" cy="3601527"/>
          </a:xfrm>
        </p:spPr>
        <p:txBody>
          <a:bodyPr/>
          <a:lstStyle/>
          <a:p>
            <a:pPr marL="0" indent="0">
              <a:buNone/>
            </a:pPr>
            <a:r>
              <a:rPr lang="sv-SE" sz="2000" b="1" dirty="0" smtClean="0"/>
              <a:t>11 </a:t>
            </a:r>
            <a:r>
              <a:rPr lang="sv-SE" sz="2000" b="1" dirty="0"/>
              <a:t>§</a:t>
            </a:r>
            <a:r>
              <a:rPr lang="sv-SE" sz="2000" dirty="0"/>
              <a:t> Med förmåga att förebygga avses möjligheten att innan olyckor äger rum åstadkomma effekter genom att minska sannolikheten eller frekvensen för att olyckorna inträffar eller konsekvenserna vid desamma.</a:t>
            </a:r>
          </a:p>
          <a:p>
            <a:pPr marL="0" indent="0">
              <a:buNone/>
            </a:pPr>
            <a:r>
              <a:rPr lang="sv-SE" sz="2000" dirty="0" smtClean="0"/>
              <a:t>Kommunen </a:t>
            </a:r>
            <a:r>
              <a:rPr lang="sv-SE" sz="2000" dirty="0"/>
              <a:t>ska beskriva hur verksamheten är ordnad och hur den planeras, avseende nedanstående skyldigheter, för att inom kommunens geografiska område skapa en förmåga att förebygga olyckor. Särskild vikt ska läggas vid den verksamhet kommunen genomför för att syfta till de nationella målen i 1 kap. 1 och 3 a §§ LSO samt de lokala mål för verksamheten som beslutas enligt 10 §:</a:t>
            </a:r>
          </a:p>
          <a:p>
            <a:pPr lvl="0"/>
            <a:r>
              <a:rPr lang="sv-SE" sz="2000" dirty="0"/>
              <a:t>Tillsyn enligt 5 kap. 1 § LSO</a:t>
            </a:r>
          </a:p>
          <a:p>
            <a:pPr lvl="0"/>
            <a:r>
              <a:rPr lang="sv-SE" sz="2000" dirty="0"/>
              <a:t>Lämna råd och information och på annat sätt underlätta för den enskilde att fullgöra sina skyldigheter enligt 3 kap. 2 § LSO</a:t>
            </a:r>
          </a:p>
          <a:p>
            <a:pPr lvl="0"/>
            <a:r>
              <a:rPr lang="sv-SE" sz="2000" dirty="0"/>
              <a:t>Rengöring (sotning) och brandskyddskontroll enligt 3 kap. 4 § LSO</a:t>
            </a:r>
          </a:p>
          <a:p>
            <a:pPr lvl="0"/>
            <a:r>
              <a:rPr lang="sv-SE" sz="2000" dirty="0"/>
              <a:t>Andra åtgärder än punkterna 2 och 3 som syftar till att förebygga bränder och verka för skydd mot andra olyckor enligt 3 kap. 1 § LSO</a:t>
            </a:r>
          </a:p>
          <a:p>
            <a:endParaRPr lang="sv-SE" sz="2000" dirty="0"/>
          </a:p>
        </p:txBody>
      </p:sp>
    </p:spTree>
    <p:extLst>
      <p:ext uri="{BB962C8B-B14F-4D97-AF65-F5344CB8AC3E}">
        <p14:creationId xmlns:p14="http://schemas.microsoft.com/office/powerpoint/2010/main" val="176625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Agenda</a:t>
            </a:r>
            <a:endParaRPr lang="sv-SE" dirty="0"/>
          </a:p>
        </p:txBody>
      </p:sp>
      <p:sp>
        <p:nvSpPr>
          <p:cNvPr id="3" name="Platshållare för innehåll 2"/>
          <p:cNvSpPr>
            <a:spLocks noGrp="1"/>
          </p:cNvSpPr>
          <p:nvPr>
            <p:ph idx="1"/>
          </p:nvPr>
        </p:nvSpPr>
        <p:spPr>
          <a:xfrm>
            <a:off x="1773387" y="2265119"/>
            <a:ext cx="9785039" cy="3601527"/>
          </a:xfrm>
        </p:spPr>
        <p:txBody>
          <a:bodyPr/>
          <a:lstStyle/>
          <a:p>
            <a:pPr marL="0" indent="0">
              <a:buNone/>
            </a:pPr>
            <a:r>
              <a:rPr lang="sv-SE" dirty="0" smtClean="0"/>
              <a:t>Inledning </a:t>
            </a:r>
            <a:r>
              <a:rPr lang="sv-SE" dirty="0"/>
              <a:t>	</a:t>
            </a:r>
            <a:endParaRPr lang="sv-SE" dirty="0" smtClean="0"/>
          </a:p>
          <a:p>
            <a:pPr marL="0" indent="0">
              <a:buNone/>
            </a:pPr>
            <a:r>
              <a:rPr lang="sv-SE" dirty="0" smtClean="0"/>
              <a:t>Syfte med regleringen och ramar för bemyndigandet</a:t>
            </a:r>
          </a:p>
          <a:p>
            <a:pPr marL="0" indent="0">
              <a:buNone/>
            </a:pPr>
            <a:r>
              <a:rPr lang="sv-SE" dirty="0" smtClean="0"/>
              <a:t>Regleringen - genomgång</a:t>
            </a:r>
          </a:p>
          <a:p>
            <a:pPr marL="0" indent="0">
              <a:buNone/>
            </a:pPr>
            <a:r>
              <a:rPr lang="sv-SE" dirty="0" smtClean="0"/>
              <a:t>Kort om stödet och framtiden</a:t>
            </a:r>
          </a:p>
          <a:p>
            <a:pPr marL="0" indent="0">
              <a:buNone/>
            </a:pPr>
            <a:r>
              <a:rPr lang="sv-SE" dirty="0" smtClean="0"/>
              <a:t>Frågor</a:t>
            </a:r>
            <a:r>
              <a:rPr lang="sv-SE" dirty="0"/>
              <a:t>	</a:t>
            </a:r>
            <a:r>
              <a:rPr lang="sv-SE" dirty="0" smtClean="0"/>
              <a:t> 	</a:t>
            </a:r>
          </a:p>
          <a:p>
            <a:pPr marL="0" indent="0">
              <a:buNone/>
            </a:pPr>
            <a:endParaRPr lang="sv-SE" dirty="0" smtClean="0"/>
          </a:p>
        </p:txBody>
      </p:sp>
    </p:spTree>
    <p:extLst>
      <p:ext uri="{BB962C8B-B14F-4D97-AF65-F5344CB8AC3E}">
        <p14:creationId xmlns:p14="http://schemas.microsoft.com/office/powerpoint/2010/main" val="13461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Allmänna råd till 11 §</a:t>
            </a:r>
            <a:endParaRPr lang="sv-SE" dirty="0"/>
          </a:p>
        </p:txBody>
      </p:sp>
      <p:sp>
        <p:nvSpPr>
          <p:cNvPr id="3" name="Platshållare för innehåll 2"/>
          <p:cNvSpPr>
            <a:spLocks noGrp="1"/>
          </p:cNvSpPr>
          <p:nvPr>
            <p:ph idx="1"/>
          </p:nvPr>
        </p:nvSpPr>
        <p:spPr/>
        <p:txBody>
          <a:bodyPr/>
          <a:lstStyle/>
          <a:p>
            <a:pPr marL="0" indent="0">
              <a:buNone/>
            </a:pPr>
            <a:r>
              <a:rPr lang="sv-SE" dirty="0"/>
              <a:t>Kommunens arbete med att förhindra människors död och andra allvarliga skador vid bränder bör ta sin utgångspunkt i den inriktning av den nationella strategin för stärkt brandskydd genom stöd till enskilda som tagits fram. </a:t>
            </a:r>
            <a:br>
              <a:rPr lang="sv-SE" dirty="0"/>
            </a:br>
            <a:r>
              <a:rPr lang="sv-SE" dirty="0"/>
              <a:t/>
            </a:r>
            <a:br>
              <a:rPr lang="sv-SE" dirty="0"/>
            </a:br>
            <a:r>
              <a:rPr lang="sv-SE" dirty="0"/>
              <a:t>Beskrivningen bör omfatta organisation och resurser, framförallt kompetens.</a:t>
            </a:r>
            <a:br>
              <a:rPr lang="sv-SE" dirty="0"/>
            </a:br>
            <a:r>
              <a:rPr lang="sv-SE" dirty="0"/>
              <a:t/>
            </a:r>
            <a:br>
              <a:rPr lang="sv-SE" dirty="0"/>
            </a:br>
            <a:r>
              <a:rPr lang="sv-SE" dirty="0"/>
              <a:t>Avseende p. 1 finns även bestämmelser i Myndigheten för samhällsskydd och beredskaps föreskrifter om hur kommunen ska planera och utföra sin tillsyn enligt LSO.</a:t>
            </a:r>
          </a:p>
          <a:p>
            <a:endParaRPr lang="sv-SE" dirty="0"/>
          </a:p>
        </p:txBody>
      </p:sp>
    </p:spTree>
    <p:extLst>
      <p:ext uri="{BB962C8B-B14F-4D97-AF65-F5344CB8AC3E}">
        <p14:creationId xmlns:p14="http://schemas.microsoft.com/office/powerpoint/2010/main" val="2397192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73388" y="1108423"/>
            <a:ext cx="9315526" cy="966397"/>
          </a:xfrm>
        </p:spPr>
        <p:txBody>
          <a:bodyPr/>
          <a:lstStyle/>
          <a:p>
            <a:r>
              <a:rPr lang="sv-SE" dirty="0" smtClean="0"/>
              <a:t>Räddningstjänst – förmåga och verksamhet</a:t>
            </a:r>
            <a:endParaRPr lang="sv-SE" dirty="0"/>
          </a:p>
        </p:txBody>
      </p:sp>
      <p:sp>
        <p:nvSpPr>
          <p:cNvPr id="3" name="Platshållare för innehåll 2"/>
          <p:cNvSpPr>
            <a:spLocks noGrp="1"/>
          </p:cNvSpPr>
          <p:nvPr>
            <p:ph idx="1"/>
          </p:nvPr>
        </p:nvSpPr>
        <p:spPr/>
        <p:txBody>
          <a:bodyPr/>
          <a:lstStyle/>
          <a:p>
            <a:pPr marL="0" indent="0">
              <a:buNone/>
            </a:pPr>
            <a:r>
              <a:rPr lang="sv-SE" b="1" dirty="0"/>
              <a:t>Övergripande beskrivning</a:t>
            </a:r>
          </a:p>
          <a:p>
            <a:pPr marL="0" indent="0">
              <a:buNone/>
            </a:pPr>
            <a:r>
              <a:rPr lang="sv-SE" b="1" dirty="0"/>
              <a:t>12 §</a:t>
            </a:r>
            <a:r>
              <a:rPr lang="sv-SE" dirty="0"/>
              <a:t> Kommunens förmåga att genomföra räddningsinsatser ska beskrivas utifrån möjligheten att vid en olycka åstadkomma effekter genom att positivt påverka utfallet av skador på liv och hälsa, egendom och miljö. Av beskrivningen ska framgå hur kommunen arbetar för att syfta till de nationella målen i 1 kap. 1 och 3 §§ LSO samt de lokala mål för verksamheten som beslutas enligt 10 §. </a:t>
            </a:r>
          </a:p>
          <a:p>
            <a:endParaRPr lang="sv-SE" dirty="0"/>
          </a:p>
        </p:txBody>
      </p:sp>
    </p:spTree>
    <p:extLst>
      <p:ext uri="{BB962C8B-B14F-4D97-AF65-F5344CB8AC3E}">
        <p14:creationId xmlns:p14="http://schemas.microsoft.com/office/powerpoint/2010/main" val="2062269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73387" y="585909"/>
            <a:ext cx="8580582" cy="966397"/>
          </a:xfrm>
        </p:spPr>
        <p:txBody>
          <a:bodyPr/>
          <a:lstStyle/>
          <a:p>
            <a:r>
              <a:rPr lang="sv-SE" dirty="0" smtClean="0"/>
              <a:t>Fortsättning Övergripande beskrivning</a:t>
            </a:r>
            <a:endParaRPr lang="sv-SE" dirty="0"/>
          </a:p>
        </p:txBody>
      </p:sp>
      <p:sp>
        <p:nvSpPr>
          <p:cNvPr id="3" name="Platshållare för innehåll 2"/>
          <p:cNvSpPr>
            <a:spLocks noGrp="1"/>
          </p:cNvSpPr>
          <p:nvPr>
            <p:ph idx="1"/>
          </p:nvPr>
        </p:nvSpPr>
        <p:spPr>
          <a:xfrm>
            <a:off x="1773387" y="1436914"/>
            <a:ext cx="9983183" cy="3979789"/>
          </a:xfrm>
        </p:spPr>
        <p:txBody>
          <a:bodyPr/>
          <a:lstStyle/>
          <a:p>
            <a:pPr marL="0" indent="0">
              <a:buNone/>
            </a:pPr>
            <a:r>
              <a:rPr lang="sv-SE" sz="2000" dirty="0"/>
              <a:t>Beskrivningen ska innehålla:</a:t>
            </a:r>
          </a:p>
          <a:p>
            <a:pPr lvl="0"/>
            <a:r>
              <a:rPr lang="sv-SE" sz="2000" dirty="0"/>
              <a:t>Tillgång till egna resurser </a:t>
            </a:r>
          </a:p>
          <a:p>
            <a:pPr lvl="0"/>
            <a:r>
              <a:rPr lang="sv-SE" sz="2000" dirty="0"/>
              <a:t>Tillgång till resurser i samarbete med andra kommuner </a:t>
            </a:r>
          </a:p>
          <a:p>
            <a:pPr lvl="0"/>
            <a:r>
              <a:rPr lang="sv-SE" sz="2000" dirty="0"/>
              <a:t>Alarmering av räddningsorganet</a:t>
            </a:r>
          </a:p>
          <a:p>
            <a:pPr lvl="0"/>
            <a:r>
              <a:rPr lang="sv-SE" sz="2000" dirty="0"/>
              <a:t>Brandvattenförsörjning </a:t>
            </a:r>
          </a:p>
          <a:p>
            <a:pPr lvl="0"/>
            <a:r>
              <a:rPr lang="sv-SE" sz="2000" dirty="0"/>
              <a:t>Tid från att larmet inkommer till 112 till att första kommunala  räddningsresurs når olika delar av kommunen, inklusive larmhanteringen (responstid)</a:t>
            </a:r>
          </a:p>
          <a:p>
            <a:pPr lvl="0"/>
            <a:r>
              <a:rPr lang="sv-SE" sz="2000" dirty="0"/>
              <a:t>Överlåtande åt annan att vidta inledande begränsade åtgärder</a:t>
            </a:r>
          </a:p>
          <a:p>
            <a:pPr lvl="0"/>
            <a:r>
              <a:rPr lang="sv-SE" sz="2000" dirty="0"/>
              <a:t>Samverkan med andra aktörer   </a:t>
            </a:r>
          </a:p>
          <a:p>
            <a:pPr lvl="0"/>
            <a:r>
              <a:rPr lang="sv-SE" sz="2000" dirty="0"/>
              <a:t>Varning och information till </a:t>
            </a:r>
            <a:r>
              <a:rPr lang="sv-SE" sz="2000" dirty="0" smtClean="0"/>
              <a:t>allmänheten</a:t>
            </a:r>
            <a:r>
              <a:rPr lang="sv-SE" sz="2000" dirty="0"/>
              <a:t> </a:t>
            </a:r>
          </a:p>
          <a:p>
            <a:pPr marL="0" indent="0">
              <a:buNone/>
            </a:pPr>
            <a:r>
              <a:rPr lang="sv-SE" sz="2000" dirty="0"/>
              <a:t>Kommunen ska beskriva hur förmågan varierar inom kommunens geografiska område och över tid. </a:t>
            </a:r>
          </a:p>
          <a:p>
            <a:endParaRPr lang="sv-SE" sz="2000" dirty="0"/>
          </a:p>
        </p:txBody>
      </p:sp>
    </p:spTree>
    <p:extLst>
      <p:ext uri="{BB962C8B-B14F-4D97-AF65-F5344CB8AC3E}">
        <p14:creationId xmlns:p14="http://schemas.microsoft.com/office/powerpoint/2010/main" val="3755962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Allmänna råd till 12 §</a:t>
            </a:r>
            <a:endParaRPr lang="sv-SE" dirty="0"/>
          </a:p>
        </p:txBody>
      </p:sp>
      <p:sp>
        <p:nvSpPr>
          <p:cNvPr id="3" name="Platshållare för innehåll 2"/>
          <p:cNvSpPr>
            <a:spLocks noGrp="1"/>
          </p:cNvSpPr>
          <p:nvPr>
            <p:ph idx="1"/>
          </p:nvPr>
        </p:nvSpPr>
        <p:spPr>
          <a:xfrm>
            <a:off x="1773388" y="1857829"/>
            <a:ext cx="9388098" cy="4572000"/>
          </a:xfrm>
        </p:spPr>
        <p:txBody>
          <a:bodyPr/>
          <a:lstStyle/>
          <a:p>
            <a:pPr marL="0" indent="0">
              <a:buNone/>
            </a:pPr>
            <a:r>
              <a:rPr lang="sv-SE" sz="2000" dirty="0" smtClean="0"/>
              <a:t>Beskrivningen </a:t>
            </a:r>
            <a:r>
              <a:rPr lang="sv-SE" sz="2000" dirty="0"/>
              <a:t>av egna resurser bör innehålla räddningsresursernas huvudsakliga placering, storlek, anspänningstid och tillgång till specialresurser. Med resurser avses både materiella och personella resurser, inklusive kompetens. Ledningsresurser bör nämnas, men kan utvecklas i kapitel Ledning i räddningstjänsten. </a:t>
            </a:r>
          </a:p>
          <a:p>
            <a:pPr marL="0" indent="0">
              <a:buNone/>
            </a:pPr>
            <a:r>
              <a:rPr lang="sv-SE" sz="2000" dirty="0" smtClean="0"/>
              <a:t>Beskrivningarna </a:t>
            </a:r>
            <a:r>
              <a:rPr lang="sv-SE" sz="2000" dirty="0"/>
              <a:t>kan exempelvis göras med hjälp av tabeller, kartbilder och/eller med hjälp av delkapitel.</a:t>
            </a:r>
          </a:p>
          <a:p>
            <a:pPr marL="0" indent="0">
              <a:buNone/>
            </a:pPr>
            <a:r>
              <a:rPr lang="sv-SE" sz="2000" dirty="0" smtClean="0"/>
              <a:t>Beskrivningen </a:t>
            </a:r>
            <a:r>
              <a:rPr lang="sv-SE" sz="2000" dirty="0"/>
              <a:t>enligt p. 6 bör innehålla vad som överlåtits och till vem.</a:t>
            </a:r>
          </a:p>
          <a:p>
            <a:pPr marL="0" indent="0">
              <a:buNone/>
            </a:pPr>
            <a:r>
              <a:rPr lang="sv-SE" sz="2000" dirty="0" smtClean="0"/>
              <a:t>Med </a:t>
            </a:r>
            <a:r>
              <a:rPr lang="sv-SE" sz="2000" dirty="0"/>
              <a:t>över tid avses variationer över exempelvis dygnet eller året.</a:t>
            </a:r>
          </a:p>
          <a:p>
            <a:pPr marL="0" indent="0">
              <a:buNone/>
            </a:pPr>
            <a:r>
              <a:rPr lang="sv-SE" sz="2000" dirty="0"/>
              <a:t>Beskrivning av räddningstjänst under höjd beredskap bör ta sin utgångspunkt i fredstida förhållanden och utgå från dialog med länsstyrelsen.</a:t>
            </a:r>
          </a:p>
          <a:p>
            <a:endParaRPr lang="sv-SE" sz="2000" dirty="0"/>
          </a:p>
        </p:txBody>
      </p:sp>
    </p:spTree>
    <p:extLst>
      <p:ext uri="{BB962C8B-B14F-4D97-AF65-F5344CB8AC3E}">
        <p14:creationId xmlns:p14="http://schemas.microsoft.com/office/powerpoint/2010/main" val="283885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Förmåga – </a:t>
            </a:r>
            <a:r>
              <a:rPr lang="sv-SE" dirty="0" smtClean="0"/>
              <a:t>tankekedja</a:t>
            </a:r>
            <a:endParaRPr lang="sv-SE" dirty="0"/>
          </a:p>
        </p:txBody>
      </p:sp>
      <p:graphicFrame>
        <p:nvGraphicFramePr>
          <p:cNvPr id="4" name="Platshållare för innehåll 3"/>
          <p:cNvGraphicFramePr>
            <a:graphicFrameLocks noGrp="1"/>
          </p:cNvGraphicFramePr>
          <p:nvPr>
            <p:ph idx="1"/>
            <p:extLst/>
          </p:nvPr>
        </p:nvGraphicFramePr>
        <p:xfrm>
          <a:off x="1698423" y="1624303"/>
          <a:ext cx="8580437" cy="3602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ruta 5"/>
          <p:cNvSpPr txBox="1"/>
          <p:nvPr/>
        </p:nvSpPr>
        <p:spPr>
          <a:xfrm>
            <a:off x="958592" y="4253300"/>
            <a:ext cx="2557693" cy="646331"/>
          </a:xfrm>
          <a:prstGeom prst="rect">
            <a:avLst/>
          </a:prstGeom>
          <a:solidFill>
            <a:schemeClr val="accent4">
              <a:lumMod val="20000"/>
              <a:lumOff val="80000"/>
            </a:schemeClr>
          </a:solidFill>
        </p:spPr>
        <p:txBody>
          <a:bodyPr wrap="square" rtlCol="0">
            <a:spAutoFit/>
          </a:bodyPr>
          <a:lstStyle/>
          <a:p>
            <a:pPr algn="ctr"/>
            <a:r>
              <a:rPr lang="sv-SE" dirty="0"/>
              <a:t>1. Vilka effekter vill vi uppnå per olyckstyp?</a:t>
            </a:r>
          </a:p>
        </p:txBody>
      </p:sp>
      <p:sp>
        <p:nvSpPr>
          <p:cNvPr id="8" name="textruta 7"/>
          <p:cNvSpPr txBox="1"/>
          <p:nvPr/>
        </p:nvSpPr>
        <p:spPr>
          <a:xfrm>
            <a:off x="4588623" y="4253300"/>
            <a:ext cx="2410691" cy="1200329"/>
          </a:xfrm>
          <a:prstGeom prst="rect">
            <a:avLst/>
          </a:prstGeom>
          <a:solidFill>
            <a:schemeClr val="accent1">
              <a:lumMod val="20000"/>
              <a:lumOff val="80000"/>
            </a:schemeClr>
          </a:solidFill>
        </p:spPr>
        <p:txBody>
          <a:bodyPr wrap="square" rtlCol="0">
            <a:spAutoFit/>
          </a:bodyPr>
          <a:lstStyle/>
          <a:p>
            <a:pPr algn="ctr"/>
            <a:r>
              <a:rPr lang="sv-SE" dirty="0"/>
              <a:t>2. Vilka uppgifter behöver genomföras för att nå effekterna vi vill ha? </a:t>
            </a:r>
          </a:p>
        </p:txBody>
      </p:sp>
      <p:sp>
        <p:nvSpPr>
          <p:cNvPr id="9" name="textruta 8"/>
          <p:cNvSpPr txBox="1"/>
          <p:nvPr/>
        </p:nvSpPr>
        <p:spPr>
          <a:xfrm>
            <a:off x="8071652" y="4257601"/>
            <a:ext cx="3013536" cy="923330"/>
          </a:xfrm>
          <a:prstGeom prst="rect">
            <a:avLst/>
          </a:prstGeom>
          <a:solidFill>
            <a:schemeClr val="accent4">
              <a:lumMod val="40000"/>
              <a:lumOff val="60000"/>
            </a:schemeClr>
          </a:solidFill>
        </p:spPr>
        <p:txBody>
          <a:bodyPr wrap="square" rtlCol="0">
            <a:spAutoFit/>
          </a:bodyPr>
          <a:lstStyle/>
          <a:p>
            <a:pPr algn="ctr"/>
            <a:r>
              <a:rPr lang="sv-SE" dirty="0"/>
              <a:t>3. Vilka resurser behöver vi för att genomföra upp-gifterna och nå effekt?</a:t>
            </a:r>
          </a:p>
        </p:txBody>
      </p:sp>
    </p:spTree>
    <p:extLst>
      <p:ext uri="{BB962C8B-B14F-4D97-AF65-F5344CB8AC3E}">
        <p14:creationId xmlns:p14="http://schemas.microsoft.com/office/powerpoint/2010/main" val="24403322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Beskrivning per olyckstyp – första delen</a:t>
            </a:r>
            <a:endParaRPr lang="sv-SE" dirty="0"/>
          </a:p>
        </p:txBody>
      </p:sp>
      <p:sp>
        <p:nvSpPr>
          <p:cNvPr id="3" name="Platshållare för innehåll 2"/>
          <p:cNvSpPr>
            <a:spLocks noGrp="1"/>
          </p:cNvSpPr>
          <p:nvPr>
            <p:ph idx="1"/>
          </p:nvPr>
        </p:nvSpPr>
        <p:spPr>
          <a:xfrm>
            <a:off x="1773388" y="2074820"/>
            <a:ext cx="9286499" cy="3994303"/>
          </a:xfrm>
        </p:spPr>
        <p:txBody>
          <a:bodyPr/>
          <a:lstStyle/>
          <a:p>
            <a:pPr marL="0" indent="0">
              <a:buNone/>
            </a:pPr>
            <a:r>
              <a:rPr lang="sv-SE" sz="2000" b="1" dirty="0"/>
              <a:t>13 §</a:t>
            </a:r>
            <a:r>
              <a:rPr lang="sv-SE" sz="2000" dirty="0"/>
              <a:t> Kommunen ska för varje typ av olycka som beskrivs i 8 §, inklusive de olyckstyper som kommunen själv valt att lägga till, beskriva vilken förmåga kommunen har, på egen hand och i samverkan, att genomföra räddningsinsatser för att hindra och begränsa skador på liv och hälsa, egendom och </a:t>
            </a:r>
            <a:r>
              <a:rPr lang="sv-SE" sz="2000" dirty="0" smtClean="0"/>
              <a:t>miljö.</a:t>
            </a:r>
          </a:p>
          <a:p>
            <a:pPr marL="0" indent="0">
              <a:buNone/>
            </a:pPr>
            <a:r>
              <a:rPr lang="sv-SE" sz="2000" dirty="0" smtClean="0"/>
              <a:t>Kommunen </a:t>
            </a:r>
            <a:r>
              <a:rPr lang="sv-SE" sz="2000" dirty="0"/>
              <a:t>ska i sin beskrivning av förmåga till räddningsinsats för varje typ av olycka beskriva vilka </a:t>
            </a:r>
            <a:r>
              <a:rPr lang="sv-SE" sz="2000" b="1" dirty="0"/>
              <a:t>effekter</a:t>
            </a:r>
            <a:r>
              <a:rPr lang="sv-SE" sz="2000" dirty="0"/>
              <a:t> som är möjliga att åstadkomma genom att kommunen genomför </a:t>
            </a:r>
            <a:r>
              <a:rPr lang="sv-SE" sz="2000" b="1" dirty="0"/>
              <a:t>uppgifter</a:t>
            </a:r>
            <a:r>
              <a:rPr lang="sv-SE" sz="2000" dirty="0"/>
              <a:t> av särskild vikt, som har i syfte att inledningsvis begränsa och därefter bryta skadeförloppet, samt </a:t>
            </a:r>
            <a:r>
              <a:rPr lang="sv-SE" sz="2000" b="1" dirty="0"/>
              <a:t>resurser</a:t>
            </a:r>
            <a:r>
              <a:rPr lang="sv-SE" sz="2000" dirty="0"/>
              <a:t> som är av särskild vikt för att genomföra uppgifterna. Kommunen kan inkludera en sammanfattning av sådana uppgifter och resurser</a:t>
            </a:r>
            <a:r>
              <a:rPr lang="sv-SE" sz="2000" dirty="0" smtClean="0"/>
              <a:t>.</a:t>
            </a:r>
          </a:p>
          <a:p>
            <a:pPr marL="0" indent="0">
              <a:buNone/>
            </a:pPr>
            <a:r>
              <a:rPr lang="sv-SE" sz="2000" dirty="0"/>
              <a:t>Kommunen ska beskriva hur förmågan varierar inom kommunens geografiska område samt hur den varierar över tid. </a:t>
            </a:r>
          </a:p>
          <a:p>
            <a:pPr marL="0" indent="0">
              <a:buNone/>
            </a:pPr>
            <a:endParaRPr lang="sv-SE" sz="2200" dirty="0"/>
          </a:p>
          <a:p>
            <a:endParaRPr lang="sv-SE" sz="2200" dirty="0"/>
          </a:p>
        </p:txBody>
      </p:sp>
    </p:spTree>
    <p:extLst>
      <p:ext uri="{BB962C8B-B14F-4D97-AF65-F5344CB8AC3E}">
        <p14:creationId xmlns:p14="http://schemas.microsoft.com/office/powerpoint/2010/main" val="249798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Allmänna råd till första delen av 13 §</a:t>
            </a:r>
            <a:endParaRPr lang="sv-SE" dirty="0"/>
          </a:p>
        </p:txBody>
      </p:sp>
      <p:sp>
        <p:nvSpPr>
          <p:cNvPr id="3" name="Platshållare för innehåll 2"/>
          <p:cNvSpPr>
            <a:spLocks noGrp="1"/>
          </p:cNvSpPr>
          <p:nvPr>
            <p:ph idx="1"/>
          </p:nvPr>
        </p:nvSpPr>
        <p:spPr/>
        <p:txBody>
          <a:bodyPr/>
          <a:lstStyle/>
          <a:p>
            <a:pPr marL="0" indent="0">
              <a:buNone/>
            </a:pPr>
            <a:r>
              <a:rPr lang="sv-SE" sz="2000" dirty="0"/>
              <a:t>Kommunen bör som grund för handlingsprogrammet identifiera vilka uppgifter som är av särskild vikt att genomföra för att uppnå effekterna som anges i 13 §. Kommunen bör även identifiera resurser av särskild vikt som krävs för att genomföra dessa uppgifter. Med resurser avses både materiella och personella resurser, inklusive kompetens. De dokument som beskriver sådant arbete bör beskrivas i handlingsprogrammet och anges i bilaga enligt 22 § i denna föreskrift. </a:t>
            </a:r>
            <a:br>
              <a:rPr lang="sv-SE" sz="2000" dirty="0"/>
            </a:br>
            <a:endParaRPr lang="sv-SE" sz="2000" dirty="0"/>
          </a:p>
          <a:p>
            <a:pPr marL="0" indent="0">
              <a:buNone/>
            </a:pPr>
            <a:r>
              <a:rPr lang="sv-SE" sz="2000" dirty="0"/>
              <a:t>Med över tid avses variationer över exempelvis dygnet eller året.</a:t>
            </a:r>
            <a:br>
              <a:rPr lang="sv-SE" sz="2000" dirty="0"/>
            </a:br>
            <a:r>
              <a:rPr lang="sv-SE" sz="2000" dirty="0"/>
              <a:t/>
            </a:r>
            <a:br>
              <a:rPr lang="sv-SE" sz="2000" dirty="0"/>
            </a:br>
            <a:r>
              <a:rPr lang="sv-SE" sz="2000" dirty="0"/>
              <a:t>Beskrivningarna per olyckstyp kan exempelvis göras med hjälp av tabeller, kartbilder och/eller med hjälp av underkapitel.</a:t>
            </a:r>
            <a:br>
              <a:rPr lang="sv-SE" sz="2000" dirty="0"/>
            </a:br>
            <a:endParaRPr lang="sv-SE" sz="2000" dirty="0"/>
          </a:p>
        </p:txBody>
      </p:sp>
    </p:spTree>
    <p:extLst>
      <p:ext uri="{BB962C8B-B14F-4D97-AF65-F5344CB8AC3E}">
        <p14:creationId xmlns:p14="http://schemas.microsoft.com/office/powerpoint/2010/main" val="159575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73387" y="1108423"/>
            <a:ext cx="9663869" cy="966397"/>
          </a:xfrm>
        </p:spPr>
        <p:txBody>
          <a:bodyPr/>
          <a:lstStyle/>
          <a:p>
            <a:r>
              <a:rPr lang="sv-SE" dirty="0" smtClean="0"/>
              <a:t>Fortsättning per olyckstyp – andra delen av 13 §</a:t>
            </a:r>
            <a:endParaRPr lang="sv-SE" dirty="0"/>
          </a:p>
        </p:txBody>
      </p:sp>
      <p:sp>
        <p:nvSpPr>
          <p:cNvPr id="3" name="Platshållare för innehåll 2"/>
          <p:cNvSpPr>
            <a:spLocks noGrp="1"/>
          </p:cNvSpPr>
          <p:nvPr>
            <p:ph idx="1"/>
          </p:nvPr>
        </p:nvSpPr>
        <p:spPr/>
        <p:txBody>
          <a:bodyPr/>
          <a:lstStyle/>
          <a:p>
            <a:pPr marL="0" indent="0">
              <a:buNone/>
            </a:pPr>
            <a:r>
              <a:rPr lang="sv-SE" dirty="0"/>
              <a:t>För olyckstypen brand i byggnad ska kommunens förmåga till utrymning via fönster med hjälp av kommunens stegutrustning beskrivas. Som en del av beskrivningen ska tid från att larm inkommer till 112 tills att sådan utrymning kan genomföras i olika delar av kommunen där så förutsätts finnas med. </a:t>
            </a:r>
          </a:p>
          <a:p>
            <a:endParaRPr lang="sv-SE" dirty="0"/>
          </a:p>
        </p:txBody>
      </p:sp>
    </p:spTree>
    <p:extLst>
      <p:ext uri="{BB962C8B-B14F-4D97-AF65-F5344CB8AC3E}">
        <p14:creationId xmlns:p14="http://schemas.microsoft.com/office/powerpoint/2010/main" val="2074673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Allmänna råd till andra delen av 13 §</a:t>
            </a:r>
            <a:endParaRPr lang="sv-SE" dirty="0"/>
          </a:p>
        </p:txBody>
      </p:sp>
      <p:sp>
        <p:nvSpPr>
          <p:cNvPr id="3" name="Platshållare för innehåll 2"/>
          <p:cNvSpPr>
            <a:spLocks noGrp="1"/>
          </p:cNvSpPr>
          <p:nvPr>
            <p:ph idx="1"/>
          </p:nvPr>
        </p:nvSpPr>
        <p:spPr/>
        <p:txBody>
          <a:bodyPr/>
          <a:lstStyle/>
          <a:p>
            <a:pPr marL="0" indent="0">
              <a:buNone/>
            </a:pPr>
            <a:r>
              <a:rPr lang="sv-SE" dirty="0"/>
              <a:t>Kommunens förmåga till utrymning via kommunens stegutrustning kan förutsättas i vissa fall enligt Boverkets byggregler. Kommunens beskrivningar av tid angående förmåga till utrymning via fönster bör utformas så att även den tid som efterfrågas enligt Boverkets byggregler kan utläsas.</a:t>
            </a:r>
          </a:p>
        </p:txBody>
      </p:sp>
    </p:spTree>
    <p:extLst>
      <p:ext uri="{BB962C8B-B14F-4D97-AF65-F5344CB8AC3E}">
        <p14:creationId xmlns:p14="http://schemas.microsoft.com/office/powerpoint/2010/main" val="1014007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Ledning i räddningstjänsten</a:t>
            </a:r>
            <a:endParaRPr lang="sv-SE" dirty="0"/>
          </a:p>
        </p:txBody>
      </p:sp>
      <p:sp>
        <p:nvSpPr>
          <p:cNvPr id="3" name="Platshållare för innehåll 2"/>
          <p:cNvSpPr>
            <a:spLocks noGrp="1"/>
          </p:cNvSpPr>
          <p:nvPr>
            <p:ph idx="1"/>
          </p:nvPr>
        </p:nvSpPr>
        <p:spPr/>
        <p:txBody>
          <a:bodyPr/>
          <a:lstStyle/>
          <a:p>
            <a:pPr marL="0" indent="0">
              <a:buNone/>
            </a:pPr>
            <a:r>
              <a:rPr lang="sv-SE" sz="2000" b="1" dirty="0"/>
              <a:t>14 §</a:t>
            </a:r>
            <a:r>
              <a:rPr lang="sv-SE" sz="2000" dirty="0"/>
              <a:t> Kommunen ska beskriva sin förmåga till övergripande ledning av räddningstjänsten. Beskrivningen ska innehålla: </a:t>
            </a:r>
          </a:p>
          <a:p>
            <a:pPr lvl="0"/>
            <a:r>
              <a:rPr lang="sv-SE" sz="2000" dirty="0"/>
              <a:t>Tillgång till resurser för den övergripande ledningen, inkluderande resurser i samverkan med andra kommuner </a:t>
            </a:r>
          </a:p>
          <a:p>
            <a:pPr lvl="0"/>
            <a:r>
              <a:rPr lang="sv-SE" sz="2000" dirty="0"/>
              <a:t>Hur den övergripande ledningen är utformad</a:t>
            </a:r>
          </a:p>
          <a:p>
            <a:pPr lvl="0"/>
            <a:r>
              <a:rPr lang="sv-SE" sz="2000" dirty="0"/>
              <a:t>Hur den övergripande ledningen ständigt upprätthålls </a:t>
            </a:r>
          </a:p>
          <a:p>
            <a:pPr lvl="0"/>
            <a:r>
              <a:rPr lang="sv-SE" sz="2000" dirty="0"/>
              <a:t>Hur den övergripande ledningen vid hög belastning kan öka sin kapacitet momentant och över tid samt anpassas utifrån faktisk och förväntad riskbild</a:t>
            </a:r>
          </a:p>
          <a:p>
            <a:endParaRPr lang="sv-SE" sz="2000" dirty="0"/>
          </a:p>
        </p:txBody>
      </p:sp>
    </p:spTree>
    <p:extLst>
      <p:ext uri="{BB962C8B-B14F-4D97-AF65-F5344CB8AC3E}">
        <p14:creationId xmlns:p14="http://schemas.microsoft.com/office/powerpoint/2010/main" val="1488234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Syfte och ramar</a:t>
            </a:r>
            <a:endParaRPr lang="sv-SE" dirty="0"/>
          </a:p>
        </p:txBody>
      </p:sp>
      <p:sp>
        <p:nvSpPr>
          <p:cNvPr id="3" name="Platshållare för innehåll 2"/>
          <p:cNvSpPr>
            <a:spLocks noGrp="1"/>
          </p:cNvSpPr>
          <p:nvPr>
            <p:ph idx="1"/>
          </p:nvPr>
        </p:nvSpPr>
        <p:spPr/>
        <p:txBody>
          <a:bodyPr/>
          <a:lstStyle/>
          <a:p>
            <a:r>
              <a:rPr lang="sv-SE" dirty="0" smtClean="0"/>
              <a:t>Förväntas bidra till en effektivare kommunal räddningstjänst genom </a:t>
            </a:r>
            <a:endParaRPr lang="sv-SE" dirty="0"/>
          </a:p>
          <a:p>
            <a:pPr marL="914400" lvl="1" indent="-457200">
              <a:buFont typeface="+mj-lt"/>
              <a:buAutoNum type="arabicPeriod"/>
            </a:pPr>
            <a:r>
              <a:rPr lang="sv-SE" dirty="0"/>
              <a:t>Ökad enhetlighet och jämförbarhet</a:t>
            </a:r>
          </a:p>
          <a:p>
            <a:pPr marL="914400" lvl="1" indent="-457200">
              <a:buFont typeface="+mj-lt"/>
              <a:buAutoNum type="arabicPeriod"/>
            </a:pPr>
            <a:r>
              <a:rPr lang="sv-SE" dirty="0"/>
              <a:t>Mer konkreta </a:t>
            </a:r>
            <a:r>
              <a:rPr lang="sv-SE" dirty="0" smtClean="0"/>
              <a:t>styrdokument med högre kvalitet</a:t>
            </a:r>
            <a:endParaRPr lang="sv-SE" dirty="0"/>
          </a:p>
          <a:p>
            <a:pPr marL="914400" lvl="1" indent="-457200">
              <a:buFont typeface="+mj-lt"/>
              <a:buAutoNum type="arabicPeriod"/>
            </a:pPr>
            <a:r>
              <a:rPr lang="sv-SE" dirty="0" smtClean="0"/>
              <a:t>Ökad </a:t>
            </a:r>
            <a:r>
              <a:rPr lang="sv-SE" dirty="0"/>
              <a:t>röd tråd mellan lokala risker, mål och förmåga</a:t>
            </a:r>
          </a:p>
          <a:p>
            <a:pPr marL="457200" lvl="1" indent="0">
              <a:buNone/>
            </a:pPr>
            <a:endParaRPr lang="sv-SE" dirty="0"/>
          </a:p>
          <a:p>
            <a:r>
              <a:rPr lang="sv-SE" dirty="0" smtClean="0"/>
              <a:t>Bemyndigandet </a:t>
            </a:r>
            <a:r>
              <a:rPr lang="sv-SE" dirty="0"/>
              <a:t>handlar om innehåll och </a:t>
            </a:r>
            <a:r>
              <a:rPr lang="sv-SE" dirty="0" smtClean="0"/>
              <a:t>struktur</a:t>
            </a:r>
          </a:p>
          <a:p>
            <a:r>
              <a:rPr lang="sv-SE" dirty="0" smtClean="0"/>
              <a:t>Handlingsprogrammen ska omfatta olyckor som kan leda till räddningsinsatser</a:t>
            </a:r>
            <a:endParaRPr lang="sv-SE" dirty="0"/>
          </a:p>
        </p:txBody>
      </p:sp>
    </p:spTree>
    <p:extLst>
      <p:ext uri="{BB962C8B-B14F-4D97-AF65-F5344CB8AC3E}">
        <p14:creationId xmlns:p14="http://schemas.microsoft.com/office/powerpoint/2010/main" val="19481351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Allmänna råd till 14 §</a:t>
            </a:r>
            <a:endParaRPr lang="sv-SE" dirty="0"/>
          </a:p>
        </p:txBody>
      </p:sp>
      <p:sp>
        <p:nvSpPr>
          <p:cNvPr id="3" name="Platshållare för innehåll 2"/>
          <p:cNvSpPr>
            <a:spLocks noGrp="1"/>
          </p:cNvSpPr>
          <p:nvPr>
            <p:ph idx="1"/>
          </p:nvPr>
        </p:nvSpPr>
        <p:spPr/>
        <p:txBody>
          <a:bodyPr/>
          <a:lstStyle/>
          <a:p>
            <a:pPr marL="0" indent="0">
              <a:buNone/>
            </a:pPr>
            <a:r>
              <a:rPr lang="sv-SE" dirty="0" smtClean="0"/>
              <a:t>Beskrivningen </a:t>
            </a:r>
            <a:r>
              <a:rPr lang="sv-SE" dirty="0"/>
              <a:t>av kommunens förmåga till övergripande ledning av räddnings­tjänst bör utgå från Myndigheten för samhällsskydd och beredskaps föreskrifter om ledning av kommunal räddningstjänst. </a:t>
            </a:r>
          </a:p>
          <a:p>
            <a:pPr marL="0" indent="0">
              <a:buNone/>
            </a:pPr>
            <a:r>
              <a:rPr lang="sv-SE" dirty="0" smtClean="0"/>
              <a:t>Med </a:t>
            </a:r>
            <a:r>
              <a:rPr lang="sv-SE" dirty="0"/>
              <a:t>resurser avses både materiella och personella resurser. Som en del av personella resurser bör kompetens av särskild vikt beskrivas.</a:t>
            </a:r>
          </a:p>
          <a:p>
            <a:endParaRPr lang="sv-SE" dirty="0"/>
          </a:p>
        </p:txBody>
      </p:sp>
    </p:spTree>
    <p:extLst>
      <p:ext uri="{BB962C8B-B14F-4D97-AF65-F5344CB8AC3E}">
        <p14:creationId xmlns:p14="http://schemas.microsoft.com/office/powerpoint/2010/main" val="4077074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73387" y="281109"/>
            <a:ext cx="8580582" cy="966397"/>
          </a:xfrm>
        </p:spPr>
        <p:txBody>
          <a:bodyPr/>
          <a:lstStyle/>
          <a:p>
            <a:r>
              <a:rPr lang="sv-SE" dirty="0" smtClean="0"/>
              <a:t>Fortsättning Ledning i räddningstjänsten</a:t>
            </a:r>
            <a:endParaRPr lang="sv-SE" dirty="0"/>
          </a:p>
        </p:txBody>
      </p:sp>
      <p:sp>
        <p:nvSpPr>
          <p:cNvPr id="3" name="Platshållare för innehåll 2"/>
          <p:cNvSpPr>
            <a:spLocks noGrp="1"/>
          </p:cNvSpPr>
          <p:nvPr>
            <p:ph idx="1"/>
          </p:nvPr>
        </p:nvSpPr>
        <p:spPr>
          <a:xfrm>
            <a:off x="1773387" y="1247506"/>
            <a:ext cx="9663869" cy="3601527"/>
          </a:xfrm>
        </p:spPr>
        <p:txBody>
          <a:bodyPr/>
          <a:lstStyle/>
          <a:p>
            <a:pPr marL="0" indent="0">
              <a:buNone/>
            </a:pPr>
            <a:r>
              <a:rPr lang="sv-SE" sz="2000" b="1" dirty="0"/>
              <a:t>15 §</a:t>
            </a:r>
            <a:r>
              <a:rPr lang="sv-SE" sz="2000" dirty="0"/>
              <a:t> Kommunen ska beskriva sin förmåga att leda räddningsinsatser. Beskrivningen ska innehålla: </a:t>
            </a:r>
          </a:p>
          <a:p>
            <a:pPr lvl="0"/>
            <a:r>
              <a:rPr lang="sv-SE" sz="2000" dirty="0"/>
              <a:t>Tillgång till egna resurser för ledning av räddnings­insatser </a:t>
            </a:r>
          </a:p>
          <a:p>
            <a:pPr lvl="0"/>
            <a:r>
              <a:rPr lang="sv-SE" sz="2000" dirty="0"/>
              <a:t>Tillgång till resurser för ledning av räddningsinsatser i samverkan med andra kommuner </a:t>
            </a:r>
          </a:p>
          <a:p>
            <a:pPr lvl="0"/>
            <a:r>
              <a:rPr lang="sv-SE" sz="2000" dirty="0"/>
              <a:t>Tid från att larmet inkommer till 112 till att första kommunala räddningsresurs kan påbörja skadeområdesnära lednings­arbete i olika delar av kommunen</a:t>
            </a:r>
            <a:r>
              <a:rPr lang="sv-SE" sz="2000" dirty="0" smtClean="0"/>
              <a:t>.</a:t>
            </a:r>
            <a:br>
              <a:rPr lang="sv-SE" sz="2000" dirty="0" smtClean="0"/>
            </a:br>
            <a:endParaRPr lang="sv-SE" sz="2000" dirty="0"/>
          </a:p>
          <a:p>
            <a:pPr marL="0" indent="0">
              <a:buNone/>
            </a:pPr>
            <a:r>
              <a:rPr lang="sv-SE" sz="2000" i="1" dirty="0"/>
              <a:t>Allmänna </a:t>
            </a:r>
            <a:r>
              <a:rPr lang="sv-SE" sz="2000" i="1" dirty="0" smtClean="0"/>
              <a:t>råd</a:t>
            </a:r>
            <a:br>
              <a:rPr lang="sv-SE" sz="2000" i="1" dirty="0" smtClean="0"/>
            </a:br>
            <a:r>
              <a:rPr lang="sv-SE" sz="2000" dirty="0" smtClean="0"/>
              <a:t>Beskrivningen </a:t>
            </a:r>
            <a:r>
              <a:rPr lang="sv-SE" sz="2000" dirty="0"/>
              <a:t>av kommunens förmåga till ledning av räddnings­insatser bör utgå från Myndigheten för samhällsskydd och beredskaps föreskrifter om ledning av kommunal räddningstjänst. </a:t>
            </a:r>
          </a:p>
          <a:p>
            <a:pPr marL="0" indent="0">
              <a:buNone/>
            </a:pPr>
            <a:r>
              <a:rPr lang="sv-SE" sz="2000" dirty="0" smtClean="0"/>
              <a:t>Med </a:t>
            </a:r>
            <a:r>
              <a:rPr lang="sv-SE" sz="2000" dirty="0"/>
              <a:t>resurser avses både materiella och personella resurser. Som en del av personella resurser bör kompetens av särskild vikt beskrivas.</a:t>
            </a:r>
          </a:p>
          <a:p>
            <a:endParaRPr lang="sv-SE" sz="2000" dirty="0"/>
          </a:p>
        </p:txBody>
      </p:sp>
    </p:spTree>
    <p:extLst>
      <p:ext uri="{BB962C8B-B14F-4D97-AF65-F5344CB8AC3E}">
        <p14:creationId xmlns:p14="http://schemas.microsoft.com/office/powerpoint/2010/main" val="1961229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Samtidiga och omfattande räddningsinsatser</a:t>
            </a:r>
            <a:br>
              <a:rPr lang="sv-SE" dirty="0"/>
            </a:br>
            <a:endParaRPr lang="sv-SE" dirty="0"/>
          </a:p>
        </p:txBody>
      </p:sp>
      <p:sp>
        <p:nvSpPr>
          <p:cNvPr id="3" name="Platshållare för innehåll 2"/>
          <p:cNvSpPr>
            <a:spLocks noGrp="1"/>
          </p:cNvSpPr>
          <p:nvPr>
            <p:ph idx="1"/>
          </p:nvPr>
        </p:nvSpPr>
        <p:spPr/>
        <p:txBody>
          <a:bodyPr/>
          <a:lstStyle/>
          <a:p>
            <a:pPr marL="0" indent="0">
              <a:buNone/>
            </a:pPr>
            <a:r>
              <a:rPr lang="sv-SE" b="1" dirty="0" smtClean="0"/>
              <a:t>16 </a:t>
            </a:r>
            <a:r>
              <a:rPr lang="sv-SE" b="1" dirty="0"/>
              <a:t>§</a:t>
            </a:r>
            <a:r>
              <a:rPr lang="sv-SE" dirty="0"/>
              <a:t> Kommunen ska beskriva sin förmåga, på egen hand och i samverkan med andra, att hantera samtidiga räddnings­insatser utifrån lokala förhållanden. I beskrivningen ska ingå hur tillkommande räddningsinsatser kan påbörjas inom godtagbar tid samt genomföras på ett effektivt sätt. </a:t>
            </a:r>
            <a:r>
              <a:rPr lang="sv-SE" dirty="0" smtClean="0"/>
              <a:t/>
            </a:r>
            <a:br>
              <a:rPr lang="sv-SE" dirty="0" smtClean="0"/>
            </a:br>
            <a:endParaRPr lang="sv-SE" dirty="0"/>
          </a:p>
          <a:p>
            <a:pPr marL="0" indent="0">
              <a:buNone/>
            </a:pPr>
            <a:r>
              <a:rPr lang="sv-SE" i="1" dirty="0"/>
              <a:t>Allmänna </a:t>
            </a:r>
            <a:r>
              <a:rPr lang="sv-SE" i="1" dirty="0" smtClean="0"/>
              <a:t>råd</a:t>
            </a:r>
            <a:br>
              <a:rPr lang="sv-SE" i="1" dirty="0" smtClean="0"/>
            </a:br>
            <a:r>
              <a:rPr lang="sv-SE" dirty="0" smtClean="0"/>
              <a:t>Beskrivningen </a:t>
            </a:r>
            <a:r>
              <a:rPr lang="sv-SE" dirty="0"/>
              <a:t>av förmågan att hantera samtidiga händelser bör utgå från förmågan att genomföra räddningsinsatser enligt 12-13 §§. </a:t>
            </a:r>
            <a:r>
              <a:rPr lang="sv-SE" b="1" dirty="0"/>
              <a:t> </a:t>
            </a:r>
          </a:p>
          <a:p>
            <a:endParaRPr lang="sv-SE" dirty="0"/>
          </a:p>
        </p:txBody>
      </p:sp>
    </p:spTree>
    <p:extLst>
      <p:ext uri="{BB962C8B-B14F-4D97-AF65-F5344CB8AC3E}">
        <p14:creationId xmlns:p14="http://schemas.microsoft.com/office/powerpoint/2010/main" val="171471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Fortsättning Samtidiga och omfattande</a:t>
            </a:r>
            <a:endParaRPr lang="sv-SE" dirty="0"/>
          </a:p>
        </p:txBody>
      </p:sp>
      <p:sp>
        <p:nvSpPr>
          <p:cNvPr id="3" name="Platshållare för innehåll 2"/>
          <p:cNvSpPr>
            <a:spLocks noGrp="1"/>
          </p:cNvSpPr>
          <p:nvPr>
            <p:ph idx="1"/>
          </p:nvPr>
        </p:nvSpPr>
        <p:spPr>
          <a:xfrm>
            <a:off x="1773387" y="2265119"/>
            <a:ext cx="8938155" cy="3601527"/>
          </a:xfrm>
        </p:spPr>
        <p:txBody>
          <a:bodyPr/>
          <a:lstStyle/>
          <a:p>
            <a:pPr marL="0" indent="0">
              <a:buNone/>
            </a:pPr>
            <a:r>
              <a:rPr lang="sv-SE" sz="2200" b="1" dirty="0"/>
              <a:t>17 §</a:t>
            </a:r>
            <a:r>
              <a:rPr lang="sv-SE" sz="2200" dirty="0"/>
              <a:t> Kommunen ska beskriva sin förmåga, på egen hand och i samverkan med andra, att hantera omfattande räddnings­insatser utifrån lokala förhållanden. I beskrivningen ska ingå hur externa resurser kan begäras och nyttjas. </a:t>
            </a:r>
            <a:r>
              <a:rPr lang="sv-SE" sz="2200" dirty="0" smtClean="0"/>
              <a:t/>
            </a:r>
            <a:br>
              <a:rPr lang="sv-SE" sz="2200" dirty="0" smtClean="0"/>
            </a:br>
            <a:endParaRPr lang="sv-SE" sz="2200" dirty="0"/>
          </a:p>
          <a:p>
            <a:pPr marL="0" indent="0">
              <a:buNone/>
            </a:pPr>
            <a:r>
              <a:rPr lang="sv-SE" sz="2200" i="1" dirty="0"/>
              <a:t>Allmänna </a:t>
            </a:r>
            <a:r>
              <a:rPr lang="sv-SE" sz="2200" i="1" dirty="0" smtClean="0"/>
              <a:t>råd</a:t>
            </a:r>
            <a:br>
              <a:rPr lang="sv-SE" sz="2200" i="1" dirty="0" smtClean="0"/>
            </a:br>
            <a:r>
              <a:rPr lang="sv-SE" sz="2200" dirty="0" smtClean="0"/>
              <a:t>Beskrivningen </a:t>
            </a:r>
            <a:r>
              <a:rPr lang="sv-SE" sz="2200" dirty="0"/>
              <a:t>av förmågan att hantera omfattande händelser bör utgå från förmågan att genomföra räddningsinsatser enligt 12-13 §§. </a:t>
            </a:r>
          </a:p>
          <a:p>
            <a:pPr marL="0" indent="0">
              <a:buNone/>
            </a:pPr>
            <a:r>
              <a:rPr lang="sv-SE" sz="2200" dirty="0" smtClean="0"/>
              <a:t>Med </a:t>
            </a:r>
            <a:r>
              <a:rPr lang="sv-SE" sz="2200" dirty="0"/>
              <a:t>resurser avses både materiella och personella resurser. Som en del av personella resurser bör kompetens av särskild vikt beskrivas</a:t>
            </a:r>
          </a:p>
        </p:txBody>
      </p:sp>
    </p:spTree>
    <p:extLst>
      <p:ext uri="{BB962C8B-B14F-4D97-AF65-F5344CB8AC3E}">
        <p14:creationId xmlns:p14="http://schemas.microsoft.com/office/powerpoint/2010/main" val="5132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Räddningstjänst under höjd beredskap</a:t>
            </a:r>
            <a:br>
              <a:rPr lang="sv-SE" dirty="0"/>
            </a:br>
            <a:endParaRPr lang="sv-SE" dirty="0"/>
          </a:p>
        </p:txBody>
      </p:sp>
      <p:sp>
        <p:nvSpPr>
          <p:cNvPr id="3" name="Platshållare för innehåll 2"/>
          <p:cNvSpPr>
            <a:spLocks noGrp="1"/>
          </p:cNvSpPr>
          <p:nvPr>
            <p:ph idx="1"/>
          </p:nvPr>
        </p:nvSpPr>
        <p:spPr>
          <a:xfrm>
            <a:off x="1889503" y="1916776"/>
            <a:ext cx="9112326" cy="3601527"/>
          </a:xfrm>
        </p:spPr>
        <p:txBody>
          <a:bodyPr/>
          <a:lstStyle/>
          <a:p>
            <a:pPr marL="0" indent="0">
              <a:buNone/>
            </a:pPr>
            <a:r>
              <a:rPr lang="sv-SE" b="1" dirty="0" smtClean="0"/>
              <a:t>18 </a:t>
            </a:r>
            <a:r>
              <a:rPr lang="sv-SE" b="1" dirty="0"/>
              <a:t>§</a:t>
            </a:r>
            <a:r>
              <a:rPr lang="sv-SE" dirty="0"/>
              <a:t> Kommunen ska beskriva sin förmåga att utföra varje uppgift som åligger kommunen enligt 8 kap. 2 § LSO vid höjd beredskap för olika geografiska områden i kommunen. </a:t>
            </a:r>
          </a:p>
          <a:p>
            <a:pPr marL="0" indent="0">
              <a:buNone/>
            </a:pPr>
            <a:r>
              <a:rPr lang="sv-SE" dirty="0" smtClean="0"/>
              <a:t>Som </a:t>
            </a:r>
            <a:r>
              <a:rPr lang="sv-SE" dirty="0"/>
              <a:t>en del av beskrivningen ska det framgå vilka resurser, egna och i samverkan, som är av särskild vikt för att utföra uppgifterna, samt den organisation som krävs för att utföra uppgifterna. </a:t>
            </a:r>
            <a:r>
              <a:rPr lang="sv-SE" dirty="0" smtClean="0"/>
              <a:t/>
            </a:r>
            <a:br>
              <a:rPr lang="sv-SE" dirty="0" smtClean="0"/>
            </a:br>
            <a:endParaRPr lang="sv-SE" dirty="0"/>
          </a:p>
          <a:p>
            <a:pPr marL="0" indent="0">
              <a:buNone/>
            </a:pPr>
            <a:r>
              <a:rPr lang="sv-SE" i="1" dirty="0"/>
              <a:t>Allmänna </a:t>
            </a:r>
            <a:r>
              <a:rPr lang="sv-SE" i="1" dirty="0" smtClean="0"/>
              <a:t>råd</a:t>
            </a:r>
            <a:br>
              <a:rPr lang="sv-SE" i="1" dirty="0" smtClean="0"/>
            </a:br>
            <a:r>
              <a:rPr lang="sv-SE" dirty="0" smtClean="0"/>
              <a:t>Med </a:t>
            </a:r>
            <a:r>
              <a:rPr lang="sv-SE" dirty="0"/>
              <a:t>resurser avses både materiella och personella resurser. Som en del av personella resurser bör kompetens av särskild vikt för uppgifterna beskrivas</a:t>
            </a:r>
          </a:p>
        </p:txBody>
      </p:sp>
    </p:spTree>
    <p:extLst>
      <p:ext uri="{BB962C8B-B14F-4D97-AF65-F5344CB8AC3E}">
        <p14:creationId xmlns:p14="http://schemas.microsoft.com/office/powerpoint/2010/main" val="39797954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Uppföljning, utvärdering och lärande</a:t>
            </a:r>
            <a:br>
              <a:rPr lang="sv-SE" dirty="0"/>
            </a:br>
            <a:endParaRPr lang="sv-SE" dirty="0"/>
          </a:p>
        </p:txBody>
      </p:sp>
      <p:sp>
        <p:nvSpPr>
          <p:cNvPr id="3" name="Platshållare för innehåll 2"/>
          <p:cNvSpPr>
            <a:spLocks noGrp="1"/>
          </p:cNvSpPr>
          <p:nvPr>
            <p:ph idx="1"/>
          </p:nvPr>
        </p:nvSpPr>
        <p:spPr/>
        <p:txBody>
          <a:bodyPr/>
          <a:lstStyle/>
          <a:p>
            <a:pPr marL="0" indent="0">
              <a:buNone/>
            </a:pPr>
            <a:r>
              <a:rPr lang="sv-SE" b="1" dirty="0" smtClean="0"/>
              <a:t>19 </a:t>
            </a:r>
            <a:r>
              <a:rPr lang="sv-SE" b="1" dirty="0"/>
              <a:t>§</a:t>
            </a:r>
            <a:r>
              <a:rPr lang="sv-SE" dirty="0"/>
              <a:t> Kommunen ska beskriva hur verksamheten följs upp och utvärderas. </a:t>
            </a:r>
          </a:p>
          <a:p>
            <a:pPr marL="0" indent="0">
              <a:buNone/>
            </a:pPr>
            <a:endParaRPr lang="sv-SE" b="1" dirty="0" smtClean="0"/>
          </a:p>
          <a:p>
            <a:pPr marL="0" indent="0">
              <a:buNone/>
            </a:pPr>
            <a:r>
              <a:rPr lang="sv-SE" b="1" dirty="0" smtClean="0"/>
              <a:t>20 </a:t>
            </a:r>
            <a:r>
              <a:rPr lang="sv-SE" b="1" dirty="0"/>
              <a:t>§ </a:t>
            </a:r>
            <a:r>
              <a:rPr lang="sv-SE" dirty="0"/>
              <a:t>Kommunen ska beskriva hur arbetet med olycksundersökningar</a:t>
            </a:r>
            <a:r>
              <a:rPr lang="sv-SE" b="1" dirty="0"/>
              <a:t> </a:t>
            </a:r>
            <a:r>
              <a:rPr lang="sv-SE" dirty="0"/>
              <a:t>enligt 3 kap. 10 § LSO bedrivs.</a:t>
            </a:r>
            <a:r>
              <a:rPr lang="sv-SE" b="1" dirty="0"/>
              <a:t> </a:t>
            </a:r>
            <a:endParaRPr lang="sv-SE" dirty="0"/>
          </a:p>
          <a:p>
            <a:endParaRPr lang="sv-SE" dirty="0"/>
          </a:p>
        </p:txBody>
      </p:sp>
    </p:spTree>
    <p:extLst>
      <p:ext uri="{BB962C8B-B14F-4D97-AF65-F5344CB8AC3E}">
        <p14:creationId xmlns:p14="http://schemas.microsoft.com/office/powerpoint/2010/main" val="1827140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Bilaga A: Dokumentförteckning </a:t>
            </a:r>
            <a:br>
              <a:rPr lang="sv-SE" dirty="0"/>
            </a:br>
            <a:endParaRPr lang="sv-SE" dirty="0"/>
          </a:p>
        </p:txBody>
      </p:sp>
      <p:sp>
        <p:nvSpPr>
          <p:cNvPr id="3" name="Platshållare för innehåll 2"/>
          <p:cNvSpPr>
            <a:spLocks noGrp="1"/>
          </p:cNvSpPr>
          <p:nvPr>
            <p:ph idx="1"/>
          </p:nvPr>
        </p:nvSpPr>
        <p:spPr>
          <a:xfrm>
            <a:off x="1773388" y="2074820"/>
            <a:ext cx="9213926" cy="3601527"/>
          </a:xfrm>
        </p:spPr>
        <p:txBody>
          <a:bodyPr/>
          <a:lstStyle/>
          <a:p>
            <a:pPr marL="0" indent="0">
              <a:buNone/>
            </a:pPr>
            <a:r>
              <a:rPr lang="sv-SE" sz="2200" b="1" dirty="0" smtClean="0"/>
              <a:t>21 </a:t>
            </a:r>
            <a:r>
              <a:rPr lang="sv-SE" sz="2200" b="1" dirty="0"/>
              <a:t>§</a:t>
            </a:r>
            <a:r>
              <a:rPr lang="sv-SE" sz="2200" dirty="0"/>
              <a:t> Kommunen ska i bilaga till handlingsprogrammet ange en förteckning över avtal som träffats med anledning av det som kommunen beskriver i sitt handlingsprogram. De avtal som anges ska vara de som gäller vid tidpunkten för varje handlingsprograms fastställande.</a:t>
            </a:r>
          </a:p>
          <a:p>
            <a:pPr marL="0" indent="0">
              <a:buNone/>
            </a:pPr>
            <a:r>
              <a:rPr lang="sv-SE" sz="2200" b="1" dirty="0" smtClean="0"/>
              <a:t>22 </a:t>
            </a:r>
            <a:r>
              <a:rPr lang="sv-SE" sz="2200" b="1" dirty="0"/>
              <a:t>§ </a:t>
            </a:r>
            <a:r>
              <a:rPr lang="sv-SE" sz="2200" dirty="0"/>
              <a:t>Kommunen ska i bilaga till handlingsprogrammet ange referensdokument och vem som har beslutat dessa och när. De dokument som anges ska vara de som gäller vid tidpunkten för varje handlingsprograms fastställande.</a:t>
            </a:r>
          </a:p>
          <a:p>
            <a:pPr marL="0" indent="0">
              <a:buNone/>
            </a:pPr>
            <a:r>
              <a:rPr lang="sv-SE" sz="2200" i="1" dirty="0" smtClean="0"/>
              <a:t/>
            </a:r>
            <a:br>
              <a:rPr lang="sv-SE" sz="2200" i="1" dirty="0" smtClean="0"/>
            </a:br>
            <a:r>
              <a:rPr lang="sv-SE" sz="2200" i="1" dirty="0" smtClean="0"/>
              <a:t>Allmänna råd</a:t>
            </a:r>
            <a:br>
              <a:rPr lang="sv-SE" sz="2200" i="1" dirty="0" smtClean="0"/>
            </a:br>
            <a:r>
              <a:rPr lang="sv-SE" sz="2200" dirty="0" smtClean="0"/>
              <a:t>Med </a:t>
            </a:r>
            <a:r>
              <a:rPr lang="sv-SE" sz="2200" dirty="0"/>
              <a:t>referensdokument avses exempelvis riskanalys, tillsynsplan, förteckning över farliga verksamheter och liknande.</a:t>
            </a:r>
          </a:p>
          <a:p>
            <a:endParaRPr lang="sv-SE" sz="2200" dirty="0"/>
          </a:p>
        </p:txBody>
      </p:sp>
    </p:spTree>
    <p:extLst>
      <p:ext uri="{BB962C8B-B14F-4D97-AF65-F5344CB8AC3E}">
        <p14:creationId xmlns:p14="http://schemas.microsoft.com/office/powerpoint/2010/main" val="42207997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Bilaga B: Beskrivning av samråd</a:t>
            </a:r>
            <a:br>
              <a:rPr lang="sv-SE" dirty="0"/>
            </a:br>
            <a:endParaRPr lang="sv-SE" dirty="0"/>
          </a:p>
        </p:txBody>
      </p:sp>
      <p:sp>
        <p:nvSpPr>
          <p:cNvPr id="3" name="Platshållare för innehåll 2"/>
          <p:cNvSpPr>
            <a:spLocks noGrp="1"/>
          </p:cNvSpPr>
          <p:nvPr>
            <p:ph idx="1"/>
          </p:nvPr>
        </p:nvSpPr>
        <p:spPr/>
        <p:txBody>
          <a:bodyPr/>
          <a:lstStyle/>
          <a:p>
            <a:pPr marL="0" indent="0">
              <a:buNone/>
            </a:pPr>
            <a:r>
              <a:rPr lang="sv-SE" b="1" dirty="0" smtClean="0"/>
              <a:t>23 </a:t>
            </a:r>
            <a:r>
              <a:rPr lang="sv-SE" b="1" dirty="0"/>
              <a:t>§</a:t>
            </a:r>
            <a:r>
              <a:rPr lang="sv-SE" dirty="0"/>
              <a:t> Kommunen ska i bilaga till handlingsprogrammet beskriva hur samråd har skett, när och med vem, samt i förekommande fall om några särskilda frågor har varit föremål för dialog. </a:t>
            </a:r>
          </a:p>
          <a:p>
            <a:endParaRPr lang="sv-SE" dirty="0"/>
          </a:p>
        </p:txBody>
      </p:sp>
    </p:spTree>
    <p:extLst>
      <p:ext uri="{BB962C8B-B14F-4D97-AF65-F5344CB8AC3E}">
        <p14:creationId xmlns:p14="http://schemas.microsoft.com/office/powerpoint/2010/main" val="22528235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Bilaga C: Hamnar och dess gränser i vatten</a:t>
            </a:r>
            <a:br>
              <a:rPr lang="sv-SE" dirty="0"/>
            </a:br>
            <a:endParaRPr lang="sv-SE" dirty="0"/>
          </a:p>
        </p:txBody>
      </p:sp>
      <p:sp>
        <p:nvSpPr>
          <p:cNvPr id="3" name="Platshållare för innehåll 2"/>
          <p:cNvSpPr>
            <a:spLocks noGrp="1"/>
          </p:cNvSpPr>
          <p:nvPr>
            <p:ph idx="1"/>
          </p:nvPr>
        </p:nvSpPr>
        <p:spPr/>
        <p:txBody>
          <a:bodyPr/>
          <a:lstStyle/>
          <a:p>
            <a:pPr marL="0" indent="0">
              <a:buNone/>
            </a:pPr>
            <a:r>
              <a:rPr lang="sv-SE" b="1" dirty="0" smtClean="0"/>
              <a:t>24 </a:t>
            </a:r>
            <a:r>
              <a:rPr lang="sv-SE" b="1" dirty="0"/>
              <a:t>§  </a:t>
            </a:r>
            <a:r>
              <a:rPr lang="sv-SE" dirty="0"/>
              <a:t>Kommunen ska</a:t>
            </a:r>
            <a:r>
              <a:rPr lang="sv-SE" b="1" dirty="0"/>
              <a:t> </a:t>
            </a:r>
            <a:r>
              <a:rPr lang="sv-SE" dirty="0"/>
              <a:t>i bilaga till handlingsprogrammet för räddningstjänst i förekommande fall ange gränserna mellan kommunens respektive statens ansvarsområde för räddningsinsatser i anslutning till hamnar enligt 3 kap. 3 § förordningen om skydd mot olyckor. </a:t>
            </a:r>
          </a:p>
          <a:p>
            <a:endParaRPr lang="sv-SE" dirty="0"/>
          </a:p>
        </p:txBody>
      </p:sp>
    </p:spTree>
    <p:extLst>
      <p:ext uri="{BB962C8B-B14F-4D97-AF65-F5344CB8AC3E}">
        <p14:creationId xmlns:p14="http://schemas.microsoft.com/office/powerpoint/2010/main" val="1037652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Ikraftträdande</a:t>
            </a:r>
            <a:endParaRPr lang="sv-SE" dirty="0"/>
          </a:p>
        </p:txBody>
      </p:sp>
      <p:sp>
        <p:nvSpPr>
          <p:cNvPr id="3" name="Platshållare för innehåll 2"/>
          <p:cNvSpPr>
            <a:spLocks noGrp="1"/>
          </p:cNvSpPr>
          <p:nvPr>
            <p:ph idx="1"/>
          </p:nvPr>
        </p:nvSpPr>
        <p:spPr/>
        <p:txBody>
          <a:bodyPr/>
          <a:lstStyle/>
          <a:p>
            <a:r>
              <a:rPr lang="sv-SE" dirty="0" smtClean="0"/>
              <a:t>Tre veckor efter beslut</a:t>
            </a:r>
          </a:p>
          <a:p>
            <a:r>
              <a:rPr lang="sv-SE" dirty="0" smtClean="0"/>
              <a:t>Kommunen behöver inte anta nya handlingsprogram förrän 1 januari 2022 (övergångsbestämmelser i LSO)</a:t>
            </a:r>
            <a:endParaRPr lang="sv-SE" dirty="0"/>
          </a:p>
        </p:txBody>
      </p:sp>
    </p:spTree>
    <p:extLst>
      <p:ext uri="{BB962C8B-B14F-4D97-AF65-F5344CB8AC3E}">
        <p14:creationId xmlns:p14="http://schemas.microsoft.com/office/powerpoint/2010/main" val="296485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Reglering och stöd</a:t>
            </a:r>
            <a:endParaRPr lang="sv-SE" dirty="0"/>
          </a:p>
        </p:txBody>
      </p:sp>
      <p:sp>
        <p:nvSpPr>
          <p:cNvPr id="3" name="Platshållare för innehåll 2"/>
          <p:cNvSpPr>
            <a:spLocks noGrp="1"/>
          </p:cNvSpPr>
          <p:nvPr>
            <p:ph idx="1"/>
          </p:nvPr>
        </p:nvSpPr>
        <p:spPr/>
        <p:txBody>
          <a:bodyPr/>
          <a:lstStyle/>
          <a:p>
            <a:r>
              <a:rPr lang="sv-SE" dirty="0" smtClean="0"/>
              <a:t>Föreskrifter och allmänna råd</a:t>
            </a:r>
          </a:p>
          <a:p>
            <a:r>
              <a:rPr lang="sv-SE" dirty="0" smtClean="0"/>
              <a:t>Handbok kopplat till regleringen</a:t>
            </a:r>
          </a:p>
          <a:p>
            <a:r>
              <a:rPr lang="sv-SE" dirty="0" smtClean="0"/>
              <a:t>Fördjupning om förmåga till räddningsinsats</a:t>
            </a:r>
          </a:p>
          <a:p>
            <a:r>
              <a:rPr lang="sv-SE" dirty="0" smtClean="0"/>
              <a:t>Nationell beskrivning av olyckor</a:t>
            </a:r>
          </a:p>
          <a:p>
            <a:endParaRPr lang="sv-SE" dirty="0"/>
          </a:p>
          <a:p>
            <a:pPr marL="0" indent="0">
              <a:buNone/>
            </a:pPr>
            <a:r>
              <a:rPr lang="sv-SE" dirty="0" smtClean="0"/>
              <a:t>Referensgrupp med 15 branschrepresentanter sedan augusti</a:t>
            </a:r>
          </a:p>
          <a:p>
            <a:pPr marL="0" indent="0">
              <a:buNone/>
            </a:pPr>
            <a:r>
              <a:rPr lang="sv-SE" u="sng" dirty="0" smtClean="0">
                <a:solidFill>
                  <a:srgbClr val="0070C0"/>
                </a:solidFill>
                <a:hlinkClick r:id="rId3"/>
              </a:rPr>
              <a:t>msb.se/</a:t>
            </a:r>
            <a:r>
              <a:rPr lang="sv-SE" u="sng" dirty="0" err="1" smtClean="0">
                <a:solidFill>
                  <a:srgbClr val="0070C0"/>
                </a:solidFill>
                <a:hlinkClick r:id="rId3"/>
              </a:rPr>
              <a:t>forandringarlso</a:t>
            </a:r>
            <a:r>
              <a:rPr lang="sv-SE" dirty="0" smtClean="0">
                <a:hlinkClick r:id="rId3"/>
              </a:rPr>
              <a:t>  </a:t>
            </a:r>
            <a:endParaRPr lang="sv-SE" dirty="0" smtClean="0"/>
          </a:p>
        </p:txBody>
      </p:sp>
    </p:spTree>
    <p:extLst>
      <p:ext uri="{BB962C8B-B14F-4D97-AF65-F5344CB8AC3E}">
        <p14:creationId xmlns:p14="http://schemas.microsoft.com/office/powerpoint/2010/main" val="26109780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Frågor</a:t>
            </a:r>
            <a:endParaRPr lang="sv-SE" dirty="0"/>
          </a:p>
        </p:txBody>
      </p:sp>
      <p:sp>
        <p:nvSpPr>
          <p:cNvPr id="3" name="Platshållare för innehåll 2"/>
          <p:cNvSpPr>
            <a:spLocks noGrp="1"/>
          </p:cNvSpPr>
          <p:nvPr>
            <p:ph idx="1"/>
          </p:nvPr>
        </p:nvSpPr>
        <p:spPr/>
        <p:txBody>
          <a:bodyPr/>
          <a:lstStyle/>
          <a:p>
            <a:r>
              <a:rPr lang="sv-SE" dirty="0" smtClean="0"/>
              <a:t>Skriv ditt namn i chatten om du vill ställa en fråga</a:t>
            </a:r>
          </a:p>
        </p:txBody>
      </p:sp>
    </p:spTree>
    <p:extLst>
      <p:ext uri="{BB962C8B-B14F-4D97-AF65-F5344CB8AC3E}">
        <p14:creationId xmlns:p14="http://schemas.microsoft.com/office/powerpoint/2010/main" val="20195057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Tack!</a:t>
            </a:r>
            <a:endParaRPr lang="sv-SE" dirty="0"/>
          </a:p>
        </p:txBody>
      </p:sp>
      <p:sp>
        <p:nvSpPr>
          <p:cNvPr id="3" name="Platshållare för innehåll 2"/>
          <p:cNvSpPr>
            <a:spLocks noGrp="1"/>
          </p:cNvSpPr>
          <p:nvPr>
            <p:ph idx="1"/>
          </p:nvPr>
        </p:nvSpPr>
        <p:spPr/>
        <p:txBody>
          <a:bodyPr/>
          <a:lstStyle/>
          <a:p>
            <a:pPr marL="0" indent="0">
              <a:buNone/>
            </a:pPr>
            <a:r>
              <a:rPr lang="sv-SE" dirty="0" smtClean="0">
                <a:hlinkClick r:id="rId2"/>
              </a:rPr>
              <a:t>www.msb.se/forandringarlso</a:t>
            </a:r>
            <a:r>
              <a:rPr lang="sv-SE" dirty="0" smtClean="0"/>
              <a:t> </a:t>
            </a:r>
          </a:p>
          <a:p>
            <a:pPr marL="0" indent="0">
              <a:buNone/>
            </a:pPr>
            <a:endParaRPr lang="sv-SE" dirty="0"/>
          </a:p>
        </p:txBody>
      </p:sp>
    </p:spTree>
    <p:extLst>
      <p:ext uri="{BB962C8B-B14F-4D97-AF65-F5344CB8AC3E}">
        <p14:creationId xmlns:p14="http://schemas.microsoft.com/office/powerpoint/2010/main" val="3406766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Översikt av strukturen  </a:t>
            </a:r>
            <a:endParaRPr lang="sv-SE" dirty="0"/>
          </a:p>
        </p:txBody>
      </p:sp>
      <p:sp>
        <p:nvSpPr>
          <p:cNvPr id="3" name="Platshållare för innehåll 2"/>
          <p:cNvSpPr>
            <a:spLocks noGrp="1"/>
          </p:cNvSpPr>
          <p:nvPr>
            <p:ph idx="1"/>
          </p:nvPr>
        </p:nvSpPr>
        <p:spPr/>
        <p:txBody>
          <a:bodyPr/>
          <a:lstStyle/>
          <a:p>
            <a:r>
              <a:rPr lang="sv-SE" dirty="0" smtClean="0"/>
              <a:t>Inledande paragrafer</a:t>
            </a:r>
          </a:p>
          <a:p>
            <a:r>
              <a:rPr lang="sv-SE" dirty="0" smtClean="0"/>
              <a:t>Risker</a:t>
            </a:r>
          </a:p>
          <a:p>
            <a:r>
              <a:rPr lang="sv-SE" dirty="0" smtClean="0"/>
              <a:t>Värdering med slutsats</a:t>
            </a:r>
          </a:p>
          <a:p>
            <a:r>
              <a:rPr lang="sv-SE" dirty="0" smtClean="0"/>
              <a:t>Mål</a:t>
            </a:r>
          </a:p>
          <a:p>
            <a:r>
              <a:rPr lang="sv-SE" dirty="0" smtClean="0"/>
              <a:t>Förmåga och verksamhet</a:t>
            </a:r>
          </a:p>
          <a:p>
            <a:r>
              <a:rPr lang="sv-SE" dirty="0" smtClean="0"/>
              <a:t>Uppföljning, utvärdering och lärande</a:t>
            </a:r>
          </a:p>
          <a:p>
            <a:r>
              <a:rPr lang="sv-SE" dirty="0" smtClean="0"/>
              <a:t>Bilagor</a:t>
            </a:r>
            <a:endParaRPr lang="sv-SE" dirty="0"/>
          </a:p>
        </p:txBody>
      </p:sp>
    </p:spTree>
    <p:extLst>
      <p:ext uri="{BB962C8B-B14F-4D97-AF65-F5344CB8AC3E}">
        <p14:creationId xmlns:p14="http://schemas.microsoft.com/office/powerpoint/2010/main" val="126425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Inledande bestämmelse</a:t>
            </a:r>
            <a:endParaRPr lang="sv-SE" dirty="0"/>
          </a:p>
        </p:txBody>
      </p:sp>
      <p:sp>
        <p:nvSpPr>
          <p:cNvPr id="3" name="Platshållare för innehåll 2"/>
          <p:cNvSpPr>
            <a:spLocks noGrp="1"/>
          </p:cNvSpPr>
          <p:nvPr>
            <p:ph idx="1"/>
          </p:nvPr>
        </p:nvSpPr>
        <p:spPr/>
        <p:txBody>
          <a:bodyPr/>
          <a:lstStyle/>
          <a:p>
            <a:r>
              <a:rPr lang="sv-SE" b="1" dirty="0"/>
              <a:t>1 §</a:t>
            </a:r>
            <a:r>
              <a:rPr lang="sv-SE" dirty="0"/>
              <a:t> Dessa föreskrifter avser innehåll och struktur i de handlingsprogram kommunerna ska anta enligt 3 kap. 3 och 8 §§ lagen (2003:778) om skydd mot olyckor (LSO). </a:t>
            </a:r>
          </a:p>
          <a:p>
            <a:endParaRPr lang="sv-SE" dirty="0"/>
          </a:p>
        </p:txBody>
      </p:sp>
    </p:spTree>
    <p:extLst>
      <p:ext uri="{BB962C8B-B14F-4D97-AF65-F5344CB8AC3E}">
        <p14:creationId xmlns:p14="http://schemas.microsoft.com/office/powerpoint/2010/main" val="2891787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Handlingsprogrammets innehåll och struktur</a:t>
            </a:r>
          </a:p>
        </p:txBody>
      </p:sp>
      <p:sp>
        <p:nvSpPr>
          <p:cNvPr id="3" name="Platshållare för innehåll 2"/>
          <p:cNvSpPr>
            <a:spLocks noGrp="1"/>
          </p:cNvSpPr>
          <p:nvPr>
            <p:ph idx="1"/>
          </p:nvPr>
        </p:nvSpPr>
        <p:spPr>
          <a:xfrm>
            <a:off x="1773388" y="2265119"/>
            <a:ext cx="9869972" cy="3601527"/>
          </a:xfrm>
        </p:spPr>
        <p:txBody>
          <a:bodyPr/>
          <a:lstStyle/>
          <a:p>
            <a:pPr marL="0" indent="0">
              <a:buNone/>
            </a:pPr>
            <a:r>
              <a:rPr lang="sv-SE" b="1" dirty="0" smtClean="0"/>
              <a:t>2 </a:t>
            </a:r>
            <a:r>
              <a:rPr lang="sv-SE" b="1" dirty="0"/>
              <a:t>§ </a:t>
            </a:r>
            <a:r>
              <a:rPr lang="sv-SE" dirty="0"/>
              <a:t>Handlingsprogrammet ska struktureras enligt bilaga 1 i denna föreskrift. </a:t>
            </a:r>
          </a:p>
          <a:p>
            <a:pPr marL="0" indent="0">
              <a:buNone/>
            </a:pPr>
            <a:r>
              <a:rPr lang="sv-SE" dirty="0" smtClean="0"/>
              <a:t>Underrubriker </a:t>
            </a:r>
            <a:r>
              <a:rPr lang="sv-SE" dirty="0"/>
              <a:t>kan läggas till i strukturen för att skapa delkapitel i respektive lägst föreskrivna kapitel, se bilaga 1. Ytterligare delkapitel kan även tillföras i enlighet med 8 §. </a:t>
            </a:r>
          </a:p>
          <a:p>
            <a:pPr marL="0" indent="0">
              <a:buNone/>
            </a:pPr>
            <a:r>
              <a:rPr lang="sv-SE" i="1" dirty="0"/>
              <a:t>Allmänna </a:t>
            </a:r>
            <a:r>
              <a:rPr lang="sv-SE" i="1" dirty="0" smtClean="0"/>
              <a:t>råd</a:t>
            </a:r>
          </a:p>
          <a:p>
            <a:pPr marL="0" indent="0">
              <a:buNone/>
            </a:pPr>
            <a:r>
              <a:rPr lang="sv-SE" dirty="0"/>
              <a:t>M</a:t>
            </a:r>
            <a:r>
              <a:rPr lang="sv-SE" dirty="0" smtClean="0"/>
              <a:t>ed </a:t>
            </a:r>
            <a:r>
              <a:rPr lang="sv-SE" dirty="0"/>
              <a:t>delkapitel i respektive lägsta föreskrivna kapitel avses att kommunen får använda sig av delkapitel i exempelvis kapitlet Inledning, men inte lägga till delkapitel i kapitlet Räddningstjänst – förmåga och verksamhet på nivån där det redan finns föreskrivna delkapitel.  </a:t>
            </a:r>
          </a:p>
          <a:p>
            <a:endParaRPr lang="sv-SE" dirty="0"/>
          </a:p>
        </p:txBody>
      </p:sp>
    </p:spTree>
    <p:extLst>
      <p:ext uri="{BB962C8B-B14F-4D97-AF65-F5344CB8AC3E}">
        <p14:creationId xmlns:p14="http://schemas.microsoft.com/office/powerpoint/2010/main" val="465205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Bilaga 1 i föreskrifterna</a:t>
            </a:r>
            <a:endParaRPr lang="sv-SE" dirty="0"/>
          </a:p>
        </p:txBody>
      </p:sp>
      <p:sp>
        <p:nvSpPr>
          <p:cNvPr id="3" name="Platshållare för innehåll 2"/>
          <p:cNvSpPr>
            <a:spLocks noGrp="1"/>
          </p:cNvSpPr>
          <p:nvPr>
            <p:ph idx="1"/>
          </p:nvPr>
        </p:nvSpPr>
        <p:spPr/>
        <p:txBody>
          <a:bodyPr/>
          <a:lstStyle/>
          <a:p>
            <a:pPr marL="0" indent="0">
              <a:buNone/>
            </a:pPr>
            <a:r>
              <a:rPr lang="sv-SE" dirty="0" smtClean="0"/>
              <a:t>Tre olika strukturer </a:t>
            </a:r>
          </a:p>
          <a:p>
            <a:r>
              <a:rPr lang="sv-SE" dirty="0" smtClean="0"/>
              <a:t>Gemensamt </a:t>
            </a:r>
          </a:p>
          <a:p>
            <a:r>
              <a:rPr lang="sv-SE" dirty="0" smtClean="0"/>
              <a:t>Förebyggande verksamhet</a:t>
            </a:r>
          </a:p>
          <a:p>
            <a:r>
              <a:rPr lang="sv-SE" dirty="0" smtClean="0"/>
              <a:t>Räddningstjänst</a:t>
            </a:r>
          </a:p>
        </p:txBody>
      </p:sp>
    </p:spTree>
    <p:extLst>
      <p:ext uri="{BB962C8B-B14F-4D97-AF65-F5344CB8AC3E}">
        <p14:creationId xmlns:p14="http://schemas.microsoft.com/office/powerpoint/2010/main" val="498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712428" y="209263"/>
            <a:ext cx="8580582" cy="3601527"/>
          </a:xfrm>
        </p:spPr>
        <p:txBody>
          <a:bodyPr/>
          <a:lstStyle/>
          <a:p>
            <a:pPr marL="0" indent="0">
              <a:buNone/>
            </a:pPr>
            <a:r>
              <a:rPr lang="sv-SE" b="1" dirty="0"/>
              <a:t>3 §</a:t>
            </a:r>
            <a:r>
              <a:rPr lang="sv-SE" dirty="0"/>
              <a:t> Kommunens handlingsprogram för förebyggande verksamhet och räddningstjänst ska omfatta de olyckor som kan leda till räddningsinsats vid fredstida förhållanden. Handlingsprogrammet för räddningstjänst ska även omfatta förhållanden under höjd beredskap. </a:t>
            </a:r>
          </a:p>
          <a:p>
            <a:pPr marL="0" indent="0">
              <a:buNone/>
            </a:pPr>
            <a:r>
              <a:rPr lang="sv-SE" dirty="0" smtClean="0"/>
              <a:t>Handlingsprogrammet </a:t>
            </a:r>
            <a:r>
              <a:rPr lang="sv-SE" dirty="0"/>
              <a:t>ska återge faktiska och förväntade förhållanden i kommunen avseende riskbild, mål, förmåga och verksamhet. Kommunens</a:t>
            </a:r>
            <a:r>
              <a:rPr lang="sv-SE" b="1" dirty="0"/>
              <a:t> </a:t>
            </a:r>
            <a:r>
              <a:rPr lang="sv-SE" dirty="0"/>
              <a:t>beskrivningar ska ske på en övergripande nivå. </a:t>
            </a:r>
          </a:p>
          <a:p>
            <a:pPr marL="0" indent="0">
              <a:buNone/>
            </a:pPr>
            <a:r>
              <a:rPr lang="sv-SE" dirty="0" smtClean="0"/>
              <a:t>Nedan </a:t>
            </a:r>
            <a:r>
              <a:rPr lang="sv-SE" dirty="0"/>
              <a:t>följer närmare bestämmelser om innehåll i respektive kapitel.</a:t>
            </a:r>
          </a:p>
          <a:p>
            <a:pPr marL="0" indent="0">
              <a:buNone/>
            </a:pPr>
            <a:r>
              <a:rPr lang="sv-SE" i="1" dirty="0"/>
              <a:t>Allmänna råd</a:t>
            </a:r>
          </a:p>
          <a:p>
            <a:pPr marL="0" indent="0">
              <a:buNone/>
            </a:pPr>
            <a:r>
              <a:rPr lang="sv-SE" dirty="0"/>
              <a:t>Beskrivningarna bör grunda sig på ett mer detaljerat arbete. De dokument som beskriver sådant arbete bör beskrivas i handlingsprogrammet och anges i bilaga enligt 22 § i denna föreskrift. </a:t>
            </a:r>
          </a:p>
          <a:p>
            <a:endParaRPr lang="sv-SE" dirty="0"/>
          </a:p>
        </p:txBody>
      </p:sp>
    </p:spTree>
    <p:extLst>
      <p:ext uri="{BB962C8B-B14F-4D97-AF65-F5344CB8AC3E}">
        <p14:creationId xmlns:p14="http://schemas.microsoft.com/office/powerpoint/2010/main" val="6926293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00.xml><?xml version="1.0" encoding="utf-8"?>
<p:tagLst xmlns:a="http://schemas.openxmlformats.org/drawingml/2006/main" xmlns:r="http://schemas.openxmlformats.org/officeDocument/2006/relationships" xmlns:p="http://schemas.openxmlformats.org/presentationml/2006/main">
  <p:tag name="TEXTCOLOR" val="0"/>
</p:tagLst>
</file>

<file path=ppt/tags/tag101.xml><?xml version="1.0" encoding="utf-8"?>
<p:tagLst xmlns:a="http://schemas.openxmlformats.org/drawingml/2006/main" xmlns:r="http://schemas.openxmlformats.org/officeDocument/2006/relationships" xmlns:p="http://schemas.openxmlformats.org/presentationml/2006/main">
  <p:tag name="TEXTCOLOR" val="0"/>
</p:tagLst>
</file>

<file path=ppt/tags/tag102.xml><?xml version="1.0" encoding="utf-8"?>
<p:tagLst xmlns:a="http://schemas.openxmlformats.org/drawingml/2006/main" xmlns:r="http://schemas.openxmlformats.org/officeDocument/2006/relationships" xmlns:p="http://schemas.openxmlformats.org/presentationml/2006/main">
  <p:tag name="TEXTCOLOR" val="0"/>
</p:tagLst>
</file>

<file path=ppt/tags/tag103.xml><?xml version="1.0" encoding="utf-8"?>
<p:tagLst xmlns:a="http://schemas.openxmlformats.org/drawingml/2006/main" xmlns:r="http://schemas.openxmlformats.org/officeDocument/2006/relationships" xmlns:p="http://schemas.openxmlformats.org/presentationml/2006/main">
  <p:tag name="TEXTCOLOR" val="16777215"/>
</p:tagLst>
</file>

<file path=ppt/tags/tag10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05.xml><?xml version="1.0" encoding="utf-8"?>
<p:tagLst xmlns:a="http://schemas.openxmlformats.org/drawingml/2006/main" xmlns:r="http://schemas.openxmlformats.org/officeDocument/2006/relationships" xmlns:p="http://schemas.openxmlformats.org/presentationml/2006/main">
  <p:tag name="TEXTCOLOR" val="16777215"/>
</p:tagLst>
</file>

<file path=ppt/tags/tag106.xml><?xml version="1.0" encoding="utf-8"?>
<p:tagLst xmlns:a="http://schemas.openxmlformats.org/drawingml/2006/main" xmlns:r="http://schemas.openxmlformats.org/officeDocument/2006/relationships" xmlns:p="http://schemas.openxmlformats.org/presentationml/2006/main">
  <p:tag name="TEXTCOLOR" val="16777215"/>
</p:tagLst>
</file>

<file path=ppt/tags/tag107.xml><?xml version="1.0" encoding="utf-8"?>
<p:tagLst xmlns:a="http://schemas.openxmlformats.org/drawingml/2006/main" xmlns:r="http://schemas.openxmlformats.org/officeDocument/2006/relationships" xmlns:p="http://schemas.openxmlformats.org/presentationml/2006/main">
  <p:tag name="TEXTCOLOR" val="16777215"/>
</p:tagLst>
</file>

<file path=ppt/tags/tag108.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09.xml><?xml version="1.0" encoding="utf-8"?>
<p:tagLst xmlns:a="http://schemas.openxmlformats.org/drawingml/2006/main" xmlns:r="http://schemas.openxmlformats.org/officeDocument/2006/relationships" xmlns:p="http://schemas.openxmlformats.org/presentationml/2006/main">
  <p:tag name="TEXTCOLOR" val="16777215"/>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10.xml><?xml version="1.0" encoding="utf-8"?>
<p:tagLst xmlns:a="http://schemas.openxmlformats.org/drawingml/2006/main" xmlns:r="http://schemas.openxmlformats.org/officeDocument/2006/relationships" xmlns:p="http://schemas.openxmlformats.org/presentationml/2006/main">
  <p:tag name="TEXTCOLOR" val="16777215"/>
</p:tagLst>
</file>

<file path=ppt/tags/tag11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12.xml><?xml version="1.0" encoding="utf-8"?>
<p:tagLst xmlns:a="http://schemas.openxmlformats.org/drawingml/2006/main" xmlns:r="http://schemas.openxmlformats.org/officeDocument/2006/relationships" xmlns:p="http://schemas.openxmlformats.org/presentationml/2006/main">
  <p:tag name="TEXTCOLOR" val="16777215"/>
</p:tagLst>
</file>

<file path=ppt/tags/tag113.xml><?xml version="1.0" encoding="utf-8"?>
<p:tagLst xmlns:a="http://schemas.openxmlformats.org/drawingml/2006/main" xmlns:r="http://schemas.openxmlformats.org/officeDocument/2006/relationships" xmlns:p="http://schemas.openxmlformats.org/presentationml/2006/main">
  <p:tag name="TEXTCOLOR" val="0"/>
</p:tagLst>
</file>

<file path=ppt/tags/tag114.xml><?xml version="1.0" encoding="utf-8"?>
<p:tagLst xmlns:a="http://schemas.openxmlformats.org/drawingml/2006/main" xmlns:r="http://schemas.openxmlformats.org/officeDocument/2006/relationships" xmlns:p="http://schemas.openxmlformats.org/presentationml/2006/main">
  <p:tag name="TEXTCOLOR" val="16777215"/>
</p:tagLst>
</file>

<file path=ppt/tags/tag115.xml><?xml version="1.0" encoding="utf-8"?>
<p:tagLst xmlns:a="http://schemas.openxmlformats.org/drawingml/2006/main" xmlns:r="http://schemas.openxmlformats.org/officeDocument/2006/relationships" xmlns:p="http://schemas.openxmlformats.org/presentationml/2006/main">
  <p:tag name="TEXTCOLOR" val="16777215"/>
</p:tagLst>
</file>

<file path=ppt/tags/tag11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17.xml><?xml version="1.0" encoding="utf-8"?>
<p:tagLst xmlns:a="http://schemas.openxmlformats.org/drawingml/2006/main" xmlns:r="http://schemas.openxmlformats.org/officeDocument/2006/relationships" xmlns:p="http://schemas.openxmlformats.org/presentationml/2006/main">
  <p:tag name="TEXTCOLOR" val="0"/>
</p:tagLst>
</file>

<file path=ppt/tags/tag118.xml><?xml version="1.0" encoding="utf-8"?>
<p:tagLst xmlns:a="http://schemas.openxmlformats.org/drawingml/2006/main" xmlns:r="http://schemas.openxmlformats.org/officeDocument/2006/relationships" xmlns:p="http://schemas.openxmlformats.org/presentationml/2006/main">
  <p:tag name="TEXTCOLOR" val="0"/>
</p:tagLst>
</file>

<file path=ppt/tags/tag119.xml><?xml version="1.0" encoding="utf-8"?>
<p:tagLst xmlns:a="http://schemas.openxmlformats.org/drawingml/2006/main" xmlns:r="http://schemas.openxmlformats.org/officeDocument/2006/relationships" xmlns:p="http://schemas.openxmlformats.org/presentationml/2006/main">
  <p:tag name="TEXTCOLOR" val="16777215"/>
</p:tagLst>
</file>

<file path=ppt/tags/tag1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1.xml><?xml version="1.0" encoding="utf-8"?>
<p:tagLst xmlns:a="http://schemas.openxmlformats.org/drawingml/2006/main" xmlns:r="http://schemas.openxmlformats.org/officeDocument/2006/relationships" xmlns:p="http://schemas.openxmlformats.org/presentationml/2006/main">
  <p:tag name="TEXTCOLOR" val="0"/>
</p:tagLst>
</file>

<file path=ppt/tags/tag122.xml><?xml version="1.0" encoding="utf-8"?>
<p:tagLst xmlns:a="http://schemas.openxmlformats.org/drawingml/2006/main" xmlns:r="http://schemas.openxmlformats.org/officeDocument/2006/relationships" xmlns:p="http://schemas.openxmlformats.org/presentationml/2006/main">
  <p:tag name="TEXTCOLOR" val="16777215"/>
</p:tagLst>
</file>

<file path=ppt/tags/tag12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4.xml><?xml version="1.0" encoding="utf-8"?>
<p:tagLst xmlns:a="http://schemas.openxmlformats.org/drawingml/2006/main" xmlns:r="http://schemas.openxmlformats.org/officeDocument/2006/relationships" xmlns:p="http://schemas.openxmlformats.org/presentationml/2006/main">
  <p:tag name="TEXTCOLOR" val="0"/>
</p:tagLst>
</file>

<file path=ppt/tags/tag125.xml><?xml version="1.0" encoding="utf-8"?>
<p:tagLst xmlns:a="http://schemas.openxmlformats.org/drawingml/2006/main" xmlns:r="http://schemas.openxmlformats.org/officeDocument/2006/relationships" xmlns:p="http://schemas.openxmlformats.org/presentationml/2006/main">
  <p:tag name="TEXTCOLOR" val="0"/>
</p:tagLst>
</file>

<file path=ppt/tags/tag126.xml><?xml version="1.0" encoding="utf-8"?>
<p:tagLst xmlns:a="http://schemas.openxmlformats.org/drawingml/2006/main" xmlns:r="http://schemas.openxmlformats.org/officeDocument/2006/relationships" xmlns:p="http://schemas.openxmlformats.org/presentationml/2006/main">
  <p:tag name="TEXTCOLOR" val="0"/>
</p:tagLst>
</file>

<file path=ppt/tags/tag127.xml><?xml version="1.0" encoding="utf-8"?>
<p:tagLst xmlns:a="http://schemas.openxmlformats.org/drawingml/2006/main" xmlns:r="http://schemas.openxmlformats.org/officeDocument/2006/relationships" xmlns:p="http://schemas.openxmlformats.org/presentationml/2006/main">
  <p:tag name="TEXTCOLOR" val="16777215"/>
</p:tagLst>
</file>

<file path=ppt/tags/tag12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9.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30.xml><?xml version="1.0" encoding="utf-8"?>
<p:tagLst xmlns:a="http://schemas.openxmlformats.org/drawingml/2006/main" xmlns:r="http://schemas.openxmlformats.org/officeDocument/2006/relationships" xmlns:p="http://schemas.openxmlformats.org/presentationml/2006/main">
  <p:tag name="TEXTCOLOR" val="0"/>
</p:tagLst>
</file>

<file path=ppt/tags/tag131.xml><?xml version="1.0" encoding="utf-8"?>
<p:tagLst xmlns:a="http://schemas.openxmlformats.org/drawingml/2006/main" xmlns:r="http://schemas.openxmlformats.org/officeDocument/2006/relationships" xmlns:p="http://schemas.openxmlformats.org/presentationml/2006/main">
  <p:tag name="TEXTCOLOR" val="16777215"/>
</p:tagLst>
</file>

<file path=ppt/tags/tag132.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33.xml><?xml version="1.0" encoding="utf-8"?>
<p:tagLst xmlns:a="http://schemas.openxmlformats.org/drawingml/2006/main" xmlns:r="http://schemas.openxmlformats.org/officeDocument/2006/relationships" xmlns:p="http://schemas.openxmlformats.org/presentationml/2006/main">
  <p:tag name="TEXTCOLOR" val="0"/>
</p:tagLst>
</file>

<file path=ppt/tags/tag134.xml><?xml version="1.0" encoding="utf-8"?>
<p:tagLst xmlns:a="http://schemas.openxmlformats.org/drawingml/2006/main" xmlns:r="http://schemas.openxmlformats.org/officeDocument/2006/relationships" xmlns:p="http://schemas.openxmlformats.org/presentationml/2006/main">
  <p:tag name="TEXTCOLOR" val="16777215"/>
</p:tagLst>
</file>

<file path=ppt/tags/tag135.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36.xml><?xml version="1.0" encoding="utf-8"?>
<p:tagLst xmlns:a="http://schemas.openxmlformats.org/drawingml/2006/main" xmlns:r="http://schemas.openxmlformats.org/officeDocument/2006/relationships" xmlns:p="http://schemas.openxmlformats.org/presentationml/2006/main">
  <p:tag name="TEXTCOLOR" val="0"/>
</p:tagLst>
</file>

<file path=ppt/tags/tag137.xml><?xml version="1.0" encoding="utf-8"?>
<p:tagLst xmlns:a="http://schemas.openxmlformats.org/drawingml/2006/main" xmlns:r="http://schemas.openxmlformats.org/officeDocument/2006/relationships" xmlns:p="http://schemas.openxmlformats.org/presentationml/2006/main">
  <p:tag name="TEXTCOLOR" val="0"/>
</p:tagLst>
</file>

<file path=ppt/tags/tag138.xml><?xml version="1.0" encoding="utf-8"?>
<p:tagLst xmlns:a="http://schemas.openxmlformats.org/drawingml/2006/main" xmlns:r="http://schemas.openxmlformats.org/officeDocument/2006/relationships" xmlns:p="http://schemas.openxmlformats.org/presentationml/2006/main">
  <p:tag name="TEXTCOLOR" val="0"/>
</p:tagLst>
</file>

<file path=ppt/tags/tag139.xml><?xml version="1.0" encoding="utf-8"?>
<p:tagLst xmlns:a="http://schemas.openxmlformats.org/drawingml/2006/main" xmlns:r="http://schemas.openxmlformats.org/officeDocument/2006/relationships" xmlns:p="http://schemas.openxmlformats.org/presentationml/2006/main">
  <p:tag name="TEXTCOLOR" val="16777215"/>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4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41.xml><?xml version="1.0" encoding="utf-8"?>
<p:tagLst xmlns:a="http://schemas.openxmlformats.org/drawingml/2006/main" xmlns:r="http://schemas.openxmlformats.org/officeDocument/2006/relationships" xmlns:p="http://schemas.openxmlformats.org/presentationml/2006/main">
  <p:tag name="TEXTCOLOR" val="16777215"/>
</p:tagLst>
</file>

<file path=ppt/tags/tag142.xml><?xml version="1.0" encoding="utf-8"?>
<p:tagLst xmlns:a="http://schemas.openxmlformats.org/drawingml/2006/main" xmlns:r="http://schemas.openxmlformats.org/officeDocument/2006/relationships" xmlns:p="http://schemas.openxmlformats.org/presentationml/2006/main">
  <p:tag name="TEXTCOLOR" val="0"/>
</p:tagLst>
</file>

<file path=ppt/tags/tag143.xml><?xml version="1.0" encoding="utf-8"?>
<p:tagLst xmlns:a="http://schemas.openxmlformats.org/drawingml/2006/main" xmlns:r="http://schemas.openxmlformats.org/officeDocument/2006/relationships" xmlns:p="http://schemas.openxmlformats.org/presentationml/2006/main">
  <p:tag name="TEXTCOLOR" val="16777215"/>
</p:tagLst>
</file>

<file path=ppt/tags/tag144.xml><?xml version="1.0" encoding="utf-8"?>
<p:tagLst xmlns:a="http://schemas.openxmlformats.org/drawingml/2006/main" xmlns:r="http://schemas.openxmlformats.org/officeDocument/2006/relationships" xmlns:p="http://schemas.openxmlformats.org/presentationml/2006/main">
  <p:tag name="TEXTCOLOR" val="16777215"/>
</p:tagLst>
</file>

<file path=ppt/tags/tag145.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46.xml><?xml version="1.0" encoding="utf-8"?>
<p:tagLst xmlns:a="http://schemas.openxmlformats.org/drawingml/2006/main" xmlns:r="http://schemas.openxmlformats.org/officeDocument/2006/relationships" xmlns:p="http://schemas.openxmlformats.org/presentationml/2006/main">
  <p:tag name="TEXTCOLOR" val="0"/>
</p:tagLst>
</file>

<file path=ppt/tags/tag147.xml><?xml version="1.0" encoding="utf-8"?>
<p:tagLst xmlns:a="http://schemas.openxmlformats.org/drawingml/2006/main" xmlns:r="http://schemas.openxmlformats.org/officeDocument/2006/relationships" xmlns:p="http://schemas.openxmlformats.org/presentationml/2006/main">
  <p:tag name="TEXTCOLOR" val="0"/>
</p:tagLst>
</file>

<file path=ppt/tags/tag148.xml><?xml version="1.0" encoding="utf-8"?>
<p:tagLst xmlns:a="http://schemas.openxmlformats.org/drawingml/2006/main" xmlns:r="http://schemas.openxmlformats.org/officeDocument/2006/relationships" xmlns:p="http://schemas.openxmlformats.org/presentationml/2006/main">
  <p:tag name="TEXTCOLOR" val="9013641"/>
</p:tagLst>
</file>

<file path=ppt/tags/tag149.xml><?xml version="1.0" encoding="utf-8"?>
<p:tagLst xmlns:a="http://schemas.openxmlformats.org/drawingml/2006/main" xmlns:r="http://schemas.openxmlformats.org/officeDocument/2006/relationships" xmlns:p="http://schemas.openxmlformats.org/presentationml/2006/main">
  <p:tag name="TEXTCOLOR" val="9013641"/>
</p:tagLst>
</file>

<file path=ppt/tags/tag1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50.xml><?xml version="1.0" encoding="utf-8"?>
<p:tagLst xmlns:a="http://schemas.openxmlformats.org/drawingml/2006/main" xmlns:r="http://schemas.openxmlformats.org/officeDocument/2006/relationships" xmlns:p="http://schemas.openxmlformats.org/presentationml/2006/main">
  <p:tag name="TEXTCOLOR" val="9013641"/>
</p:tagLst>
</file>

<file path=ppt/tags/tag151.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 name="LAYOUT" val="Screen"/>
</p:tagLst>
</file>

<file path=ppt/tags/tag152.xml><?xml version="1.0" encoding="utf-8"?>
<p:tagLst xmlns:a="http://schemas.openxmlformats.org/drawingml/2006/main" xmlns:r="http://schemas.openxmlformats.org/officeDocument/2006/relationships" xmlns:p="http://schemas.openxmlformats.org/presentationml/2006/main">
  <p:tag name="TEXTCOLOR" val="0"/>
</p:tagLst>
</file>

<file path=ppt/tags/tag153.xml><?xml version="1.0" encoding="utf-8"?>
<p:tagLst xmlns:a="http://schemas.openxmlformats.org/drawingml/2006/main" xmlns:r="http://schemas.openxmlformats.org/officeDocument/2006/relationships" xmlns:p="http://schemas.openxmlformats.org/presentationml/2006/main">
  <p:tag name="TEXTCOLOR" val="0"/>
</p:tagLst>
</file>

<file path=ppt/tags/tag15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55.xml><?xml version="1.0" encoding="utf-8"?>
<p:tagLst xmlns:a="http://schemas.openxmlformats.org/drawingml/2006/main" xmlns:r="http://schemas.openxmlformats.org/officeDocument/2006/relationships" xmlns:p="http://schemas.openxmlformats.org/presentationml/2006/main">
  <p:tag name="TEXTCOLOR" val="0"/>
</p:tagLst>
</file>

<file path=ppt/tags/tag156.xml><?xml version="1.0" encoding="utf-8"?>
<p:tagLst xmlns:a="http://schemas.openxmlformats.org/drawingml/2006/main" xmlns:r="http://schemas.openxmlformats.org/officeDocument/2006/relationships" xmlns:p="http://schemas.openxmlformats.org/presentationml/2006/main">
  <p:tag name="TEXTCOLOR" val="0"/>
</p:tagLst>
</file>

<file path=ppt/tags/tag15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58.xml><?xml version="1.0" encoding="utf-8"?>
<p:tagLst xmlns:a="http://schemas.openxmlformats.org/drawingml/2006/main" xmlns:r="http://schemas.openxmlformats.org/officeDocument/2006/relationships" xmlns:p="http://schemas.openxmlformats.org/presentationml/2006/main">
  <p:tag name="TEXTCOLOR" val="0"/>
</p:tagLst>
</file>

<file path=ppt/tags/tag159.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6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61.xml><?xml version="1.0" encoding="utf-8"?>
<p:tagLst xmlns:a="http://schemas.openxmlformats.org/drawingml/2006/main" xmlns:r="http://schemas.openxmlformats.org/officeDocument/2006/relationships" xmlns:p="http://schemas.openxmlformats.org/presentationml/2006/main">
  <p:tag name="TEXTCOLOR" val="0"/>
</p:tagLst>
</file>

<file path=ppt/tags/tag162.xml><?xml version="1.0" encoding="utf-8"?>
<p:tagLst xmlns:a="http://schemas.openxmlformats.org/drawingml/2006/main" xmlns:r="http://schemas.openxmlformats.org/officeDocument/2006/relationships" xmlns:p="http://schemas.openxmlformats.org/presentationml/2006/main">
  <p:tag name="TEXTCOLOR" val="0"/>
</p:tagLst>
</file>

<file path=ppt/tags/tag163.xml><?xml version="1.0" encoding="utf-8"?>
<p:tagLst xmlns:a="http://schemas.openxmlformats.org/drawingml/2006/main" xmlns:r="http://schemas.openxmlformats.org/officeDocument/2006/relationships" xmlns:p="http://schemas.openxmlformats.org/presentationml/2006/main">
  <p:tag name="TEXTCOLOR" val="0"/>
</p:tagLst>
</file>

<file path=ppt/tags/tag16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65.xml><?xml version="1.0" encoding="utf-8"?>
<p:tagLst xmlns:a="http://schemas.openxmlformats.org/drawingml/2006/main" xmlns:r="http://schemas.openxmlformats.org/officeDocument/2006/relationships" xmlns:p="http://schemas.openxmlformats.org/presentationml/2006/main">
  <p:tag name="TEXTCOLOR" val="0"/>
</p:tagLst>
</file>

<file path=ppt/tags/tag16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6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68.xml><?xml version="1.0" encoding="utf-8"?>
<p:tagLst xmlns:a="http://schemas.openxmlformats.org/drawingml/2006/main" xmlns:r="http://schemas.openxmlformats.org/officeDocument/2006/relationships" xmlns:p="http://schemas.openxmlformats.org/presentationml/2006/main">
  <p:tag name="TEXTCOLOR" val="0"/>
</p:tagLst>
</file>

<file path=ppt/tags/tag169.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70.xml><?xml version="1.0" encoding="utf-8"?>
<p:tagLst xmlns:a="http://schemas.openxmlformats.org/drawingml/2006/main" xmlns:r="http://schemas.openxmlformats.org/officeDocument/2006/relationships" xmlns:p="http://schemas.openxmlformats.org/presentationml/2006/main">
  <p:tag name="TEXTCOLOR" val="0"/>
</p:tagLst>
</file>

<file path=ppt/tags/tag171.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72.xml><?xml version="1.0" encoding="utf-8"?>
<p:tagLst xmlns:a="http://schemas.openxmlformats.org/drawingml/2006/main" xmlns:r="http://schemas.openxmlformats.org/officeDocument/2006/relationships" xmlns:p="http://schemas.openxmlformats.org/presentationml/2006/main">
  <p:tag name="TEXTCOLOR" val="0"/>
</p:tagLst>
</file>

<file path=ppt/tags/tag173.xml><?xml version="1.0" encoding="utf-8"?>
<p:tagLst xmlns:a="http://schemas.openxmlformats.org/drawingml/2006/main" xmlns:r="http://schemas.openxmlformats.org/officeDocument/2006/relationships" xmlns:p="http://schemas.openxmlformats.org/presentationml/2006/main">
  <p:tag name="TEXTCOLOR" val="0"/>
</p:tagLst>
</file>

<file path=ppt/tags/tag17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75.xml><?xml version="1.0" encoding="utf-8"?>
<p:tagLst xmlns:a="http://schemas.openxmlformats.org/drawingml/2006/main" xmlns:r="http://schemas.openxmlformats.org/officeDocument/2006/relationships" xmlns:p="http://schemas.openxmlformats.org/presentationml/2006/main">
  <p:tag name="TEXTCOLOR" val="0"/>
</p:tagLst>
</file>

<file path=ppt/tags/tag176.xml><?xml version="1.0" encoding="utf-8"?>
<p:tagLst xmlns:a="http://schemas.openxmlformats.org/drawingml/2006/main" xmlns:r="http://schemas.openxmlformats.org/officeDocument/2006/relationships" xmlns:p="http://schemas.openxmlformats.org/presentationml/2006/main">
  <p:tag name="TEXTCOLOR" val="0"/>
</p:tagLst>
</file>

<file path=ppt/tags/tag177.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78.xml><?xml version="1.0" encoding="utf-8"?>
<p:tagLst xmlns:a="http://schemas.openxmlformats.org/drawingml/2006/main" xmlns:r="http://schemas.openxmlformats.org/officeDocument/2006/relationships" xmlns:p="http://schemas.openxmlformats.org/presentationml/2006/main">
  <p:tag name="TEXTCOLOR" val="0"/>
</p:tagLst>
</file>

<file path=ppt/tags/tag17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80.xml><?xml version="1.0" encoding="utf-8"?>
<p:tagLst xmlns:a="http://schemas.openxmlformats.org/drawingml/2006/main" xmlns:r="http://schemas.openxmlformats.org/officeDocument/2006/relationships" xmlns:p="http://schemas.openxmlformats.org/presentationml/2006/main">
  <p:tag name="TEXTCOLOR" val="0"/>
</p:tagLst>
</file>

<file path=ppt/tags/tag181.xml><?xml version="1.0" encoding="utf-8"?>
<p:tagLst xmlns:a="http://schemas.openxmlformats.org/drawingml/2006/main" xmlns:r="http://schemas.openxmlformats.org/officeDocument/2006/relationships" xmlns:p="http://schemas.openxmlformats.org/presentationml/2006/main">
  <p:tag name="TEXTCOLOR" val="0"/>
</p:tagLst>
</file>

<file path=ppt/tags/tag182.xml><?xml version="1.0" encoding="utf-8"?>
<p:tagLst xmlns:a="http://schemas.openxmlformats.org/drawingml/2006/main" xmlns:r="http://schemas.openxmlformats.org/officeDocument/2006/relationships" xmlns:p="http://schemas.openxmlformats.org/presentationml/2006/main">
  <p:tag name="TEXTCOLOR" val="0"/>
</p:tagLst>
</file>

<file path=ppt/tags/tag183.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84.xml><?xml version="1.0" encoding="utf-8"?>
<p:tagLst xmlns:a="http://schemas.openxmlformats.org/drawingml/2006/main" xmlns:r="http://schemas.openxmlformats.org/officeDocument/2006/relationships" xmlns:p="http://schemas.openxmlformats.org/presentationml/2006/main">
  <p:tag name="TEXTCOLOR" val="16777215"/>
</p:tagLst>
</file>

<file path=ppt/tags/tag185.xml><?xml version="1.0" encoding="utf-8"?>
<p:tagLst xmlns:a="http://schemas.openxmlformats.org/drawingml/2006/main" xmlns:r="http://schemas.openxmlformats.org/officeDocument/2006/relationships" xmlns:p="http://schemas.openxmlformats.org/presentationml/2006/main">
  <p:tag name="TEXTCOLOR" val="16777215"/>
</p:tagLst>
</file>

<file path=ppt/tags/tag18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87.xml><?xml version="1.0" encoding="utf-8"?>
<p:tagLst xmlns:a="http://schemas.openxmlformats.org/drawingml/2006/main" xmlns:r="http://schemas.openxmlformats.org/officeDocument/2006/relationships" xmlns:p="http://schemas.openxmlformats.org/presentationml/2006/main">
  <p:tag name="TEXTCOLOR" val="16777215"/>
</p:tagLst>
</file>

<file path=ppt/tags/tag188.xml><?xml version="1.0" encoding="utf-8"?>
<p:tagLst xmlns:a="http://schemas.openxmlformats.org/drawingml/2006/main" xmlns:r="http://schemas.openxmlformats.org/officeDocument/2006/relationships" xmlns:p="http://schemas.openxmlformats.org/presentationml/2006/main">
  <p:tag name="TEXTCOLOR" val="16777215"/>
</p:tagLst>
</file>

<file path=ppt/tags/tag189.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9.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90.xml><?xml version="1.0" encoding="utf-8"?>
<p:tagLst xmlns:a="http://schemas.openxmlformats.org/drawingml/2006/main" xmlns:r="http://schemas.openxmlformats.org/officeDocument/2006/relationships" xmlns:p="http://schemas.openxmlformats.org/presentationml/2006/main">
  <p:tag name="TEXTCOLOR" val="16777215"/>
</p:tagLst>
</file>

<file path=ppt/tags/tag19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92.xml><?xml version="1.0" encoding="utf-8"?>
<p:tagLst xmlns:a="http://schemas.openxmlformats.org/drawingml/2006/main" xmlns:r="http://schemas.openxmlformats.org/officeDocument/2006/relationships" xmlns:p="http://schemas.openxmlformats.org/presentationml/2006/main">
  <p:tag name="TEXTCOLOR" val="16777215"/>
</p:tagLst>
</file>

<file path=ppt/tags/tag193.xml><?xml version="1.0" encoding="utf-8"?>
<p:tagLst xmlns:a="http://schemas.openxmlformats.org/drawingml/2006/main" xmlns:r="http://schemas.openxmlformats.org/officeDocument/2006/relationships" xmlns:p="http://schemas.openxmlformats.org/presentationml/2006/main">
  <p:tag name="TEXTCOLOR" val="0"/>
</p:tagLst>
</file>

<file path=ppt/tags/tag194.xml><?xml version="1.0" encoding="utf-8"?>
<p:tagLst xmlns:a="http://schemas.openxmlformats.org/drawingml/2006/main" xmlns:r="http://schemas.openxmlformats.org/officeDocument/2006/relationships" xmlns:p="http://schemas.openxmlformats.org/presentationml/2006/main">
  <p:tag name="TEXTCOLOR" val="16777215"/>
</p:tagLst>
</file>

<file path=ppt/tags/tag195.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96.xml><?xml version="1.0" encoding="utf-8"?>
<p:tagLst xmlns:a="http://schemas.openxmlformats.org/drawingml/2006/main" xmlns:r="http://schemas.openxmlformats.org/officeDocument/2006/relationships" xmlns:p="http://schemas.openxmlformats.org/presentationml/2006/main">
  <p:tag name="TEXTCOLOR" val="0"/>
</p:tagLst>
</file>

<file path=ppt/tags/tag197.xml><?xml version="1.0" encoding="utf-8"?>
<p:tagLst xmlns:a="http://schemas.openxmlformats.org/drawingml/2006/main" xmlns:r="http://schemas.openxmlformats.org/officeDocument/2006/relationships" xmlns:p="http://schemas.openxmlformats.org/presentationml/2006/main">
  <p:tag name="TEXTCOLOR" val="0"/>
</p:tagLst>
</file>

<file path=ppt/tags/tag19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99.xml><?xml version="1.0" encoding="utf-8"?>
<p:tagLst xmlns:a="http://schemas.openxmlformats.org/drawingml/2006/main" xmlns:r="http://schemas.openxmlformats.org/officeDocument/2006/relationships" xmlns:p="http://schemas.openxmlformats.org/presentationml/2006/main">
  <p:tag name="TEXTCOLOR" val="0"/>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00.xml><?xml version="1.0" encoding="utf-8"?>
<p:tagLst xmlns:a="http://schemas.openxmlformats.org/drawingml/2006/main" xmlns:r="http://schemas.openxmlformats.org/officeDocument/2006/relationships" xmlns:p="http://schemas.openxmlformats.org/presentationml/2006/main">
  <p:tag name="TEXTCOLOR" val="0"/>
</p:tagLst>
</file>

<file path=ppt/tags/tag201.xml><?xml version="1.0" encoding="utf-8"?>
<p:tagLst xmlns:a="http://schemas.openxmlformats.org/drawingml/2006/main" xmlns:r="http://schemas.openxmlformats.org/officeDocument/2006/relationships" xmlns:p="http://schemas.openxmlformats.org/presentationml/2006/main">
  <p:tag name="TEXTCOLOR" val="0"/>
</p:tagLst>
</file>

<file path=ppt/tags/tag202.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03.xml><?xml version="1.0" encoding="utf-8"?>
<p:tagLst xmlns:a="http://schemas.openxmlformats.org/drawingml/2006/main" xmlns:r="http://schemas.openxmlformats.org/officeDocument/2006/relationships" xmlns:p="http://schemas.openxmlformats.org/presentationml/2006/main">
  <p:tag name="TEXTCOLOR" val="0"/>
</p:tagLst>
</file>

<file path=ppt/tags/tag204.xml><?xml version="1.0" encoding="utf-8"?>
<p:tagLst xmlns:a="http://schemas.openxmlformats.org/drawingml/2006/main" xmlns:r="http://schemas.openxmlformats.org/officeDocument/2006/relationships" xmlns:p="http://schemas.openxmlformats.org/presentationml/2006/main">
  <p:tag name="TEXTCOLOR" val="0"/>
</p:tagLst>
</file>

<file path=ppt/tags/tag205.xml><?xml version="1.0" encoding="utf-8"?>
<p:tagLst xmlns:a="http://schemas.openxmlformats.org/drawingml/2006/main" xmlns:r="http://schemas.openxmlformats.org/officeDocument/2006/relationships" xmlns:p="http://schemas.openxmlformats.org/presentationml/2006/main">
  <p:tag name="TEXTCOLOR" val="0"/>
</p:tagLst>
</file>

<file path=ppt/tags/tag206.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07.xml><?xml version="1.0" encoding="utf-8"?>
<p:tagLst xmlns:a="http://schemas.openxmlformats.org/drawingml/2006/main" xmlns:r="http://schemas.openxmlformats.org/officeDocument/2006/relationships" xmlns:p="http://schemas.openxmlformats.org/presentationml/2006/main">
  <p:tag name="TEXTCOLOR" val="0"/>
</p:tagLst>
</file>

<file path=ppt/tags/tag208.xml><?xml version="1.0" encoding="utf-8"?>
<p:tagLst xmlns:a="http://schemas.openxmlformats.org/drawingml/2006/main" xmlns:r="http://schemas.openxmlformats.org/officeDocument/2006/relationships" xmlns:p="http://schemas.openxmlformats.org/presentationml/2006/main">
  <p:tag name="TEXTCOLOR" val="0"/>
</p:tagLst>
</file>

<file path=ppt/tags/tag209.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1.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10.xml><?xml version="1.0" encoding="utf-8"?>
<p:tagLst xmlns:a="http://schemas.openxmlformats.org/drawingml/2006/main" xmlns:r="http://schemas.openxmlformats.org/officeDocument/2006/relationships" xmlns:p="http://schemas.openxmlformats.org/presentationml/2006/main">
  <p:tag name="TEXTCOLOR" val="0"/>
</p:tagLst>
</file>

<file path=ppt/tags/tag211.xml><?xml version="1.0" encoding="utf-8"?>
<p:tagLst xmlns:a="http://schemas.openxmlformats.org/drawingml/2006/main" xmlns:r="http://schemas.openxmlformats.org/officeDocument/2006/relationships" xmlns:p="http://schemas.openxmlformats.org/presentationml/2006/main">
  <p:tag name="TEXTCOLOR" val="0"/>
</p:tagLst>
</file>

<file path=ppt/tags/tag21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13.xml><?xml version="1.0" encoding="utf-8"?>
<p:tagLst xmlns:a="http://schemas.openxmlformats.org/drawingml/2006/main" xmlns:r="http://schemas.openxmlformats.org/officeDocument/2006/relationships" xmlns:p="http://schemas.openxmlformats.org/presentationml/2006/main">
  <p:tag name="TEXTCOLOR" val="0"/>
</p:tagLst>
</file>

<file path=ppt/tags/tag214.xml><?xml version="1.0" encoding="utf-8"?>
<p:tagLst xmlns:a="http://schemas.openxmlformats.org/drawingml/2006/main" xmlns:r="http://schemas.openxmlformats.org/officeDocument/2006/relationships" xmlns:p="http://schemas.openxmlformats.org/presentationml/2006/main">
  <p:tag name="TEXTCOLOR" val="0"/>
</p:tagLst>
</file>

<file path=ppt/tags/tag21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16.xml><?xml version="1.0" encoding="utf-8"?>
<p:tagLst xmlns:a="http://schemas.openxmlformats.org/drawingml/2006/main" xmlns:r="http://schemas.openxmlformats.org/officeDocument/2006/relationships" xmlns:p="http://schemas.openxmlformats.org/presentationml/2006/main">
  <p:tag name="TEXTCOLOR" val="0"/>
</p:tagLst>
</file>

<file path=ppt/tags/tag217.xml><?xml version="1.0" encoding="utf-8"?>
<p:tagLst xmlns:a="http://schemas.openxmlformats.org/drawingml/2006/main" xmlns:r="http://schemas.openxmlformats.org/officeDocument/2006/relationships" xmlns:p="http://schemas.openxmlformats.org/presentationml/2006/main">
  <p:tag name="TEXTCOLOR" val="0"/>
</p:tagLst>
</file>

<file path=ppt/tags/tag21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19.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2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21.xml><?xml version="1.0" encoding="utf-8"?>
<p:tagLst xmlns:a="http://schemas.openxmlformats.org/drawingml/2006/main" xmlns:r="http://schemas.openxmlformats.org/officeDocument/2006/relationships" xmlns:p="http://schemas.openxmlformats.org/presentationml/2006/main">
  <p:tag name="TEXTCOLOR" val="0"/>
</p:tagLst>
</file>

<file path=ppt/tags/tag222.xml><?xml version="1.0" encoding="utf-8"?>
<p:tagLst xmlns:a="http://schemas.openxmlformats.org/drawingml/2006/main" xmlns:r="http://schemas.openxmlformats.org/officeDocument/2006/relationships" xmlns:p="http://schemas.openxmlformats.org/presentationml/2006/main">
  <p:tag name="TEXTCOLOR" val="0"/>
</p:tagLst>
</file>

<file path=ppt/tags/tag223.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24.xml><?xml version="1.0" encoding="utf-8"?>
<p:tagLst xmlns:a="http://schemas.openxmlformats.org/drawingml/2006/main" xmlns:r="http://schemas.openxmlformats.org/officeDocument/2006/relationships" xmlns:p="http://schemas.openxmlformats.org/presentationml/2006/main">
  <p:tag name="TEXTCOLOR" val="0"/>
</p:tagLst>
</file>

<file path=ppt/tags/tag225.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26.xml><?xml version="1.0" encoding="utf-8"?>
<p:tagLst xmlns:a="http://schemas.openxmlformats.org/drawingml/2006/main" xmlns:r="http://schemas.openxmlformats.org/officeDocument/2006/relationships" xmlns:p="http://schemas.openxmlformats.org/presentationml/2006/main">
  <p:tag name="TEXTCOLOR" val="0"/>
</p:tagLst>
</file>

<file path=ppt/tags/tag227.xml><?xml version="1.0" encoding="utf-8"?>
<p:tagLst xmlns:a="http://schemas.openxmlformats.org/drawingml/2006/main" xmlns:r="http://schemas.openxmlformats.org/officeDocument/2006/relationships" xmlns:p="http://schemas.openxmlformats.org/presentationml/2006/main">
  <p:tag name="TEXTCOLOR" val="0"/>
</p:tagLst>
</file>

<file path=ppt/tags/tag228.xml><?xml version="1.0" encoding="utf-8"?>
<p:tagLst xmlns:a="http://schemas.openxmlformats.org/drawingml/2006/main" xmlns:r="http://schemas.openxmlformats.org/officeDocument/2006/relationships" xmlns:p="http://schemas.openxmlformats.org/presentationml/2006/main">
  <p:tag name="TEXTCOLOR" val="16777215"/>
</p:tagLst>
</file>

<file path=ppt/tags/tag229.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30.xml><?xml version="1.0" encoding="utf-8"?>
<p:tagLst xmlns:a="http://schemas.openxmlformats.org/drawingml/2006/main" xmlns:r="http://schemas.openxmlformats.org/officeDocument/2006/relationships" xmlns:p="http://schemas.openxmlformats.org/presentationml/2006/main">
  <p:tag name="TEXTCOLOR" val="0"/>
</p:tagLst>
</file>

<file path=ppt/tags/tag231.xml><?xml version="1.0" encoding="utf-8"?>
<p:tagLst xmlns:a="http://schemas.openxmlformats.org/drawingml/2006/main" xmlns:r="http://schemas.openxmlformats.org/officeDocument/2006/relationships" xmlns:p="http://schemas.openxmlformats.org/presentationml/2006/main">
  <p:tag name="TEXTCOLOR" val="16777215"/>
</p:tagLst>
</file>

<file path=ppt/tags/tag23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33.xml><?xml version="1.0" encoding="utf-8"?>
<p:tagLst xmlns:a="http://schemas.openxmlformats.org/drawingml/2006/main" xmlns:r="http://schemas.openxmlformats.org/officeDocument/2006/relationships" xmlns:p="http://schemas.openxmlformats.org/presentationml/2006/main">
  <p:tag name="TEXTCOLOR" val="0"/>
</p:tagLst>
</file>

<file path=ppt/tags/tag234.xml><?xml version="1.0" encoding="utf-8"?>
<p:tagLst xmlns:a="http://schemas.openxmlformats.org/drawingml/2006/main" xmlns:r="http://schemas.openxmlformats.org/officeDocument/2006/relationships" xmlns:p="http://schemas.openxmlformats.org/presentationml/2006/main">
  <p:tag name="TEXTCOLOR" val="0"/>
</p:tagLst>
</file>

<file path=ppt/tags/tag235.xml><?xml version="1.0" encoding="utf-8"?>
<p:tagLst xmlns:a="http://schemas.openxmlformats.org/drawingml/2006/main" xmlns:r="http://schemas.openxmlformats.org/officeDocument/2006/relationships" xmlns:p="http://schemas.openxmlformats.org/presentationml/2006/main">
  <p:tag name="TEXTCOLOR" val="0"/>
</p:tagLst>
</file>

<file path=ppt/tags/tag236.xml><?xml version="1.0" encoding="utf-8"?>
<p:tagLst xmlns:a="http://schemas.openxmlformats.org/drawingml/2006/main" xmlns:r="http://schemas.openxmlformats.org/officeDocument/2006/relationships" xmlns:p="http://schemas.openxmlformats.org/presentationml/2006/main">
  <p:tag name="TEXTCOLOR" val="16777215"/>
</p:tagLst>
</file>

<file path=ppt/tags/tag23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38.xml><?xml version="1.0" encoding="utf-8"?>
<p:tagLst xmlns:a="http://schemas.openxmlformats.org/drawingml/2006/main" xmlns:r="http://schemas.openxmlformats.org/officeDocument/2006/relationships" xmlns:p="http://schemas.openxmlformats.org/presentationml/2006/main">
  <p:tag name="TEXTCOLOR" val="0"/>
</p:tagLst>
</file>

<file path=ppt/tags/tag239.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240.xml><?xml version="1.0" encoding="utf-8"?>
<p:tagLst xmlns:a="http://schemas.openxmlformats.org/drawingml/2006/main" xmlns:r="http://schemas.openxmlformats.org/officeDocument/2006/relationships" xmlns:p="http://schemas.openxmlformats.org/presentationml/2006/main">
  <p:tag name="TEXTCOLOR" val="16777215"/>
</p:tagLst>
</file>

<file path=ppt/tags/tag241.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42.xml><?xml version="1.0" encoding="utf-8"?>
<p:tagLst xmlns:a="http://schemas.openxmlformats.org/drawingml/2006/main" xmlns:r="http://schemas.openxmlformats.org/officeDocument/2006/relationships" xmlns:p="http://schemas.openxmlformats.org/presentationml/2006/main">
  <p:tag name="TEXTCOLOR" val="0"/>
</p:tagLst>
</file>

<file path=ppt/tags/tag243.xml><?xml version="1.0" encoding="utf-8"?>
<p:tagLst xmlns:a="http://schemas.openxmlformats.org/drawingml/2006/main" xmlns:r="http://schemas.openxmlformats.org/officeDocument/2006/relationships" xmlns:p="http://schemas.openxmlformats.org/presentationml/2006/main">
  <p:tag name="TEXTCOLOR" val="16777215"/>
</p:tagLst>
</file>

<file path=ppt/tags/tag24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45.xml><?xml version="1.0" encoding="utf-8"?>
<p:tagLst xmlns:a="http://schemas.openxmlformats.org/drawingml/2006/main" xmlns:r="http://schemas.openxmlformats.org/officeDocument/2006/relationships" xmlns:p="http://schemas.openxmlformats.org/presentationml/2006/main">
  <p:tag name="TEXTCOLOR" val="0"/>
</p:tagLst>
</file>

<file path=ppt/tags/tag246.xml><?xml version="1.0" encoding="utf-8"?>
<p:tagLst xmlns:a="http://schemas.openxmlformats.org/drawingml/2006/main" xmlns:r="http://schemas.openxmlformats.org/officeDocument/2006/relationships" xmlns:p="http://schemas.openxmlformats.org/presentationml/2006/main">
  <p:tag name="TEXTCOLOR" val="0"/>
</p:tagLst>
</file>

<file path=ppt/tags/tag247.xml><?xml version="1.0" encoding="utf-8"?>
<p:tagLst xmlns:a="http://schemas.openxmlformats.org/drawingml/2006/main" xmlns:r="http://schemas.openxmlformats.org/officeDocument/2006/relationships" xmlns:p="http://schemas.openxmlformats.org/presentationml/2006/main">
  <p:tag name="TEXTCOLOR" val="0"/>
</p:tagLst>
</file>

<file path=ppt/tags/tag248.xml><?xml version="1.0" encoding="utf-8"?>
<p:tagLst xmlns:a="http://schemas.openxmlformats.org/drawingml/2006/main" xmlns:r="http://schemas.openxmlformats.org/officeDocument/2006/relationships" xmlns:p="http://schemas.openxmlformats.org/presentationml/2006/main">
  <p:tag name="TEXTCOLOR" val="16777215"/>
</p:tagLst>
</file>

<file path=ppt/tags/tag24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5.xml><?xml version="1.0" encoding="utf-8"?>
<p:tagLst xmlns:a="http://schemas.openxmlformats.org/drawingml/2006/main" xmlns:r="http://schemas.openxmlformats.org/officeDocument/2006/relationships" xmlns:p="http://schemas.openxmlformats.org/presentationml/2006/main">
  <p:tag name="TEXTCOLOR" val="0"/>
</p:tagLst>
</file>

<file path=ppt/tags/tag250.xml><?xml version="1.0" encoding="utf-8"?>
<p:tagLst xmlns:a="http://schemas.openxmlformats.org/drawingml/2006/main" xmlns:r="http://schemas.openxmlformats.org/officeDocument/2006/relationships" xmlns:p="http://schemas.openxmlformats.org/presentationml/2006/main">
  <p:tag name="TEXTCOLOR" val="16777215"/>
</p:tagLst>
</file>

<file path=ppt/tags/tag251.xml><?xml version="1.0" encoding="utf-8"?>
<p:tagLst xmlns:a="http://schemas.openxmlformats.org/drawingml/2006/main" xmlns:r="http://schemas.openxmlformats.org/officeDocument/2006/relationships" xmlns:p="http://schemas.openxmlformats.org/presentationml/2006/main">
  <p:tag name="TEXTCOLOR" val="16777215"/>
</p:tagLst>
</file>

<file path=ppt/tags/tag252.xml><?xml version="1.0" encoding="utf-8"?>
<p:tagLst xmlns:a="http://schemas.openxmlformats.org/drawingml/2006/main" xmlns:r="http://schemas.openxmlformats.org/officeDocument/2006/relationships" xmlns:p="http://schemas.openxmlformats.org/presentationml/2006/main">
  <p:tag name="TEXTCOLOR" val="16777215"/>
</p:tagLst>
</file>

<file path=ppt/tags/tag253.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254.xml><?xml version="1.0" encoding="utf-8"?>
<p:tagLst xmlns:a="http://schemas.openxmlformats.org/drawingml/2006/main" xmlns:r="http://schemas.openxmlformats.org/officeDocument/2006/relationships" xmlns:p="http://schemas.openxmlformats.org/presentationml/2006/main">
  <p:tag name="TEXTCOLOR" val="16777215"/>
</p:tagLst>
</file>

<file path=ppt/tags/tag255.xml><?xml version="1.0" encoding="utf-8"?>
<p:tagLst xmlns:a="http://schemas.openxmlformats.org/drawingml/2006/main" xmlns:r="http://schemas.openxmlformats.org/officeDocument/2006/relationships" xmlns:p="http://schemas.openxmlformats.org/presentationml/2006/main">
  <p:tag name="TEXTCOLOR" val="16777215"/>
</p:tagLst>
</file>

<file path=ppt/tags/tag25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257.xml><?xml version="1.0" encoding="utf-8"?>
<p:tagLst xmlns:a="http://schemas.openxmlformats.org/drawingml/2006/main" xmlns:r="http://schemas.openxmlformats.org/officeDocument/2006/relationships" xmlns:p="http://schemas.openxmlformats.org/presentationml/2006/main">
  <p:tag name="TEXTCOLOR" val="16777215"/>
</p:tagLst>
</file>

<file path=ppt/tags/tag258.xml><?xml version="1.0" encoding="utf-8"?>
<p:tagLst xmlns:a="http://schemas.openxmlformats.org/drawingml/2006/main" xmlns:r="http://schemas.openxmlformats.org/officeDocument/2006/relationships" xmlns:p="http://schemas.openxmlformats.org/presentationml/2006/main">
  <p:tag name="TEXTCOLOR" val="0"/>
</p:tagLst>
</file>

<file path=ppt/tags/tag259.xml><?xml version="1.0" encoding="utf-8"?>
<p:tagLst xmlns:a="http://schemas.openxmlformats.org/drawingml/2006/main" xmlns:r="http://schemas.openxmlformats.org/officeDocument/2006/relationships" xmlns:p="http://schemas.openxmlformats.org/presentationml/2006/main">
  <p:tag name="TEXTCOLOR" val="16777215"/>
</p:tagLst>
</file>

<file path=ppt/tags/tag2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60.xml><?xml version="1.0" encoding="utf-8"?>
<p:tagLst xmlns:a="http://schemas.openxmlformats.org/drawingml/2006/main" xmlns:r="http://schemas.openxmlformats.org/officeDocument/2006/relationships" xmlns:p="http://schemas.openxmlformats.org/presentationml/2006/main">
  <p:tag name="TEXTCOLOR" val="16777215"/>
</p:tagLst>
</file>

<file path=ppt/tags/tag26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262.xml><?xml version="1.0" encoding="utf-8"?>
<p:tagLst xmlns:a="http://schemas.openxmlformats.org/drawingml/2006/main" xmlns:r="http://schemas.openxmlformats.org/officeDocument/2006/relationships" xmlns:p="http://schemas.openxmlformats.org/presentationml/2006/main">
  <p:tag name="TEXTCOLOR" val="0"/>
</p:tagLst>
</file>

<file path=ppt/tags/tag263.xml><?xml version="1.0" encoding="utf-8"?>
<p:tagLst xmlns:a="http://schemas.openxmlformats.org/drawingml/2006/main" xmlns:r="http://schemas.openxmlformats.org/officeDocument/2006/relationships" xmlns:p="http://schemas.openxmlformats.org/presentationml/2006/main">
  <p:tag name="TEXTCOLOR" val="0"/>
</p:tagLst>
</file>

<file path=ppt/tags/tag264.xml><?xml version="1.0" encoding="utf-8"?>
<p:tagLst xmlns:a="http://schemas.openxmlformats.org/drawingml/2006/main" xmlns:r="http://schemas.openxmlformats.org/officeDocument/2006/relationships" xmlns:p="http://schemas.openxmlformats.org/presentationml/2006/main">
  <p:tag name="TEXTCOLOR" val="16777215"/>
</p:tagLst>
</file>

<file path=ppt/tags/tag26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66.xml><?xml version="1.0" encoding="utf-8"?>
<p:tagLst xmlns:a="http://schemas.openxmlformats.org/drawingml/2006/main" xmlns:r="http://schemas.openxmlformats.org/officeDocument/2006/relationships" xmlns:p="http://schemas.openxmlformats.org/presentationml/2006/main">
  <p:tag name="TEXTCOLOR" val="0"/>
</p:tagLst>
</file>

<file path=ppt/tags/tag267.xml><?xml version="1.0" encoding="utf-8"?>
<p:tagLst xmlns:a="http://schemas.openxmlformats.org/drawingml/2006/main" xmlns:r="http://schemas.openxmlformats.org/officeDocument/2006/relationships" xmlns:p="http://schemas.openxmlformats.org/presentationml/2006/main">
  <p:tag name="TEXTCOLOR" val="16777215"/>
</p:tagLst>
</file>

<file path=ppt/tags/tag26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69.xml><?xml version="1.0" encoding="utf-8"?>
<p:tagLst xmlns:a="http://schemas.openxmlformats.org/drawingml/2006/main" xmlns:r="http://schemas.openxmlformats.org/officeDocument/2006/relationships" xmlns:p="http://schemas.openxmlformats.org/presentationml/2006/main">
  <p:tag name="TEXTCOLOR" val="0"/>
</p:tagLst>
</file>

<file path=ppt/tags/tag27.xml><?xml version="1.0" encoding="utf-8"?>
<p:tagLst xmlns:a="http://schemas.openxmlformats.org/drawingml/2006/main" xmlns:r="http://schemas.openxmlformats.org/officeDocument/2006/relationships" xmlns:p="http://schemas.openxmlformats.org/presentationml/2006/main">
  <p:tag name="TEXTCOLOR" val="0"/>
</p:tagLst>
</file>

<file path=ppt/tags/tag270.xml><?xml version="1.0" encoding="utf-8"?>
<p:tagLst xmlns:a="http://schemas.openxmlformats.org/drawingml/2006/main" xmlns:r="http://schemas.openxmlformats.org/officeDocument/2006/relationships" xmlns:p="http://schemas.openxmlformats.org/presentationml/2006/main">
  <p:tag name="TEXTCOLOR" val="0"/>
</p:tagLst>
</file>

<file path=ppt/tags/tag271.xml><?xml version="1.0" encoding="utf-8"?>
<p:tagLst xmlns:a="http://schemas.openxmlformats.org/drawingml/2006/main" xmlns:r="http://schemas.openxmlformats.org/officeDocument/2006/relationships" xmlns:p="http://schemas.openxmlformats.org/presentationml/2006/main">
  <p:tag name="TEXTCOLOR" val="0"/>
</p:tagLst>
</file>

<file path=ppt/tags/tag272.xml><?xml version="1.0" encoding="utf-8"?>
<p:tagLst xmlns:a="http://schemas.openxmlformats.org/drawingml/2006/main" xmlns:r="http://schemas.openxmlformats.org/officeDocument/2006/relationships" xmlns:p="http://schemas.openxmlformats.org/presentationml/2006/main">
  <p:tag name="TEXTCOLOR" val="16777215"/>
</p:tagLst>
</file>

<file path=ppt/tags/tag27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74.xml><?xml version="1.0" encoding="utf-8"?>
<p:tagLst xmlns:a="http://schemas.openxmlformats.org/drawingml/2006/main" xmlns:r="http://schemas.openxmlformats.org/officeDocument/2006/relationships" xmlns:p="http://schemas.openxmlformats.org/presentationml/2006/main">
  <p:tag name="TEXTCOLOR" val="0"/>
</p:tagLst>
</file>

<file path=ppt/tags/tag275.xml><?xml version="1.0" encoding="utf-8"?>
<p:tagLst xmlns:a="http://schemas.openxmlformats.org/drawingml/2006/main" xmlns:r="http://schemas.openxmlformats.org/officeDocument/2006/relationships" xmlns:p="http://schemas.openxmlformats.org/presentationml/2006/main">
  <p:tag name="TEXTCOLOR" val="0"/>
</p:tagLst>
</file>

<file path=ppt/tags/tag276.xml><?xml version="1.0" encoding="utf-8"?>
<p:tagLst xmlns:a="http://schemas.openxmlformats.org/drawingml/2006/main" xmlns:r="http://schemas.openxmlformats.org/officeDocument/2006/relationships" xmlns:p="http://schemas.openxmlformats.org/presentationml/2006/main">
  <p:tag name="TEXTCOLOR" val="16777215"/>
</p:tagLst>
</file>

<file path=ppt/tags/tag277.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78.xml><?xml version="1.0" encoding="utf-8"?>
<p:tagLst xmlns:a="http://schemas.openxmlformats.org/drawingml/2006/main" xmlns:r="http://schemas.openxmlformats.org/officeDocument/2006/relationships" xmlns:p="http://schemas.openxmlformats.org/presentationml/2006/main">
  <p:tag name="TEXTCOLOR" val="0"/>
</p:tagLst>
</file>

<file path=ppt/tags/tag279.xml><?xml version="1.0" encoding="utf-8"?>
<p:tagLst xmlns:a="http://schemas.openxmlformats.org/drawingml/2006/main" xmlns:r="http://schemas.openxmlformats.org/officeDocument/2006/relationships" xmlns:p="http://schemas.openxmlformats.org/presentationml/2006/main">
  <p:tag name="TEXTCOLOR" val="16777215"/>
</p:tagLst>
</file>

<file path=ppt/tags/tag28.xml><?xml version="1.0" encoding="utf-8"?>
<p:tagLst xmlns:a="http://schemas.openxmlformats.org/drawingml/2006/main" xmlns:r="http://schemas.openxmlformats.org/officeDocument/2006/relationships" xmlns:p="http://schemas.openxmlformats.org/presentationml/2006/main">
  <p:tag name="TEXTCOLOR" val="0"/>
</p:tagLst>
</file>

<file path=ppt/tags/tag28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81.xml><?xml version="1.0" encoding="utf-8"?>
<p:tagLst xmlns:a="http://schemas.openxmlformats.org/drawingml/2006/main" xmlns:r="http://schemas.openxmlformats.org/officeDocument/2006/relationships" xmlns:p="http://schemas.openxmlformats.org/presentationml/2006/main">
  <p:tag name="TEXTCOLOR" val="0"/>
</p:tagLst>
</file>

<file path=ppt/tags/tag282.xml><?xml version="1.0" encoding="utf-8"?>
<p:tagLst xmlns:a="http://schemas.openxmlformats.org/drawingml/2006/main" xmlns:r="http://schemas.openxmlformats.org/officeDocument/2006/relationships" xmlns:p="http://schemas.openxmlformats.org/presentationml/2006/main">
  <p:tag name="TEXTCOLOR" val="0"/>
</p:tagLst>
</file>

<file path=ppt/tags/tag283.xml><?xml version="1.0" encoding="utf-8"?>
<p:tagLst xmlns:a="http://schemas.openxmlformats.org/drawingml/2006/main" xmlns:r="http://schemas.openxmlformats.org/officeDocument/2006/relationships" xmlns:p="http://schemas.openxmlformats.org/presentationml/2006/main">
  <p:tag name="TEXTCOLOR" val="0"/>
</p:tagLst>
</file>

<file path=ppt/tags/tag284.xml><?xml version="1.0" encoding="utf-8"?>
<p:tagLst xmlns:a="http://schemas.openxmlformats.org/drawingml/2006/main" xmlns:r="http://schemas.openxmlformats.org/officeDocument/2006/relationships" xmlns:p="http://schemas.openxmlformats.org/presentationml/2006/main">
  <p:tag name="TEXTCOLOR" val="16777215"/>
</p:tagLst>
</file>

<file path=ppt/tags/tag285.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86.xml><?xml version="1.0" encoding="utf-8"?>
<p:tagLst xmlns:a="http://schemas.openxmlformats.org/drawingml/2006/main" xmlns:r="http://schemas.openxmlformats.org/officeDocument/2006/relationships" xmlns:p="http://schemas.openxmlformats.org/presentationml/2006/main">
  <p:tag name="TEXTCOLOR" val="16777215"/>
</p:tagLst>
</file>

<file path=ppt/tags/tag287.xml><?xml version="1.0" encoding="utf-8"?>
<p:tagLst xmlns:a="http://schemas.openxmlformats.org/drawingml/2006/main" xmlns:r="http://schemas.openxmlformats.org/officeDocument/2006/relationships" xmlns:p="http://schemas.openxmlformats.org/presentationml/2006/main">
  <p:tag name="TEXTCOLOR" val="0"/>
</p:tagLst>
</file>

<file path=ppt/tags/tag288.xml><?xml version="1.0" encoding="utf-8"?>
<p:tagLst xmlns:a="http://schemas.openxmlformats.org/drawingml/2006/main" xmlns:r="http://schemas.openxmlformats.org/officeDocument/2006/relationships" xmlns:p="http://schemas.openxmlformats.org/presentationml/2006/main">
  <p:tag name="TEXTCOLOR" val="16777215"/>
</p:tagLst>
</file>

<file path=ppt/tags/tag289.xml><?xml version="1.0" encoding="utf-8"?>
<p:tagLst xmlns:a="http://schemas.openxmlformats.org/drawingml/2006/main" xmlns:r="http://schemas.openxmlformats.org/officeDocument/2006/relationships" xmlns:p="http://schemas.openxmlformats.org/presentationml/2006/main">
  <p:tag name="TEXTCOLOR" val="16777215"/>
</p:tagLst>
</file>

<file path=ppt/tags/tag2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290.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3.xml><?xml version="1.0" encoding="utf-8"?>
<p:tagLst xmlns:a="http://schemas.openxmlformats.org/drawingml/2006/main" xmlns:r="http://schemas.openxmlformats.org/officeDocument/2006/relationships" xmlns:p="http://schemas.openxmlformats.org/presentationml/2006/main">
  <p:tag name="TEXTCOLOR" val="9013641"/>
</p:tagLst>
</file>

<file path=ppt/tags/tag30.xml><?xml version="1.0" encoding="utf-8"?>
<p:tagLst xmlns:a="http://schemas.openxmlformats.org/drawingml/2006/main" xmlns:r="http://schemas.openxmlformats.org/officeDocument/2006/relationships" xmlns:p="http://schemas.openxmlformats.org/presentationml/2006/main">
  <p:tag name="TEXTCOLOR" val="0"/>
</p:tagLst>
</file>

<file path=ppt/tags/tag31.xml><?xml version="1.0" encoding="utf-8"?>
<p:tagLst xmlns:a="http://schemas.openxmlformats.org/drawingml/2006/main" xmlns:r="http://schemas.openxmlformats.org/officeDocument/2006/relationships" xmlns:p="http://schemas.openxmlformats.org/presentationml/2006/main">
  <p:tag name="TEXTCOLOR" val="0"/>
</p:tagLst>
</file>

<file path=ppt/tags/tag32.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3.xml><?xml version="1.0" encoding="utf-8"?>
<p:tagLst xmlns:a="http://schemas.openxmlformats.org/drawingml/2006/main" xmlns:r="http://schemas.openxmlformats.org/officeDocument/2006/relationships" xmlns:p="http://schemas.openxmlformats.org/presentationml/2006/main">
  <p:tag name="TEXTCOLOR" val="0"/>
</p:tagLst>
</file>

<file path=ppt/tags/tag3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5.xml><?xml version="1.0" encoding="utf-8"?>
<p:tagLst xmlns:a="http://schemas.openxmlformats.org/drawingml/2006/main" xmlns:r="http://schemas.openxmlformats.org/officeDocument/2006/relationships" xmlns:p="http://schemas.openxmlformats.org/presentationml/2006/main">
  <p:tag name="TEXTCOLOR" val="0"/>
</p:tagLst>
</file>

<file path=ppt/tags/tag36.xml><?xml version="1.0" encoding="utf-8"?>
<p:tagLst xmlns:a="http://schemas.openxmlformats.org/drawingml/2006/main" xmlns:r="http://schemas.openxmlformats.org/officeDocument/2006/relationships" xmlns:p="http://schemas.openxmlformats.org/presentationml/2006/main">
  <p:tag name="TEXTCOLOR" val="0"/>
</p:tagLst>
</file>

<file path=ppt/tags/tag37.xml><?xml version="1.0" encoding="utf-8"?>
<p:tagLst xmlns:a="http://schemas.openxmlformats.org/drawingml/2006/main" xmlns:r="http://schemas.openxmlformats.org/officeDocument/2006/relationships" xmlns:p="http://schemas.openxmlformats.org/presentationml/2006/main">
  <p:tag name="TEXTCOLOR" val="0"/>
</p:tagLst>
</file>

<file path=ppt/tags/tag3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9.xml><?xml version="1.0" encoding="utf-8"?>
<p:tagLst xmlns:a="http://schemas.openxmlformats.org/drawingml/2006/main" xmlns:r="http://schemas.openxmlformats.org/officeDocument/2006/relationships" xmlns:p="http://schemas.openxmlformats.org/presentationml/2006/main">
  <p:tag name="TEXTCOLOR" val="16777215"/>
</p:tagLst>
</file>

<file path=ppt/tags/tag4.xml><?xml version="1.0" encoding="utf-8"?>
<p:tagLst xmlns:a="http://schemas.openxmlformats.org/drawingml/2006/main" xmlns:r="http://schemas.openxmlformats.org/officeDocument/2006/relationships" xmlns:p="http://schemas.openxmlformats.org/presentationml/2006/main">
  <p:tag name="TEXTCOLOR" val="9013641"/>
</p:tagLst>
</file>

<file path=ppt/tags/tag40.xml><?xml version="1.0" encoding="utf-8"?>
<p:tagLst xmlns:a="http://schemas.openxmlformats.org/drawingml/2006/main" xmlns:r="http://schemas.openxmlformats.org/officeDocument/2006/relationships" xmlns:p="http://schemas.openxmlformats.org/presentationml/2006/main">
  <p:tag name="TEXTCOLOR" val="16777215"/>
</p:tagLst>
</file>

<file path=ppt/tags/tag4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2.xml><?xml version="1.0" encoding="utf-8"?>
<p:tagLst xmlns:a="http://schemas.openxmlformats.org/drawingml/2006/main" xmlns:r="http://schemas.openxmlformats.org/officeDocument/2006/relationships" xmlns:p="http://schemas.openxmlformats.org/presentationml/2006/main">
  <p:tag name="TEXTCOLOR" val="16777215"/>
</p:tagLst>
</file>

<file path=ppt/tags/tag43.xml><?xml version="1.0" encoding="utf-8"?>
<p:tagLst xmlns:a="http://schemas.openxmlformats.org/drawingml/2006/main" xmlns:r="http://schemas.openxmlformats.org/officeDocument/2006/relationships" xmlns:p="http://schemas.openxmlformats.org/presentationml/2006/main">
  <p:tag name="TEXTCOLOR" val="16777215"/>
</p:tagLst>
</file>

<file path=ppt/tags/tag44.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5.xml><?xml version="1.0" encoding="utf-8"?>
<p:tagLst xmlns:a="http://schemas.openxmlformats.org/drawingml/2006/main" xmlns:r="http://schemas.openxmlformats.org/officeDocument/2006/relationships" xmlns:p="http://schemas.openxmlformats.org/presentationml/2006/main">
  <p:tag name="TEXTCOLOR" val="16777215"/>
</p:tagLst>
</file>

<file path=ppt/tags/tag4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7.xml><?xml version="1.0" encoding="utf-8"?>
<p:tagLst xmlns:a="http://schemas.openxmlformats.org/drawingml/2006/main" xmlns:r="http://schemas.openxmlformats.org/officeDocument/2006/relationships" xmlns:p="http://schemas.openxmlformats.org/presentationml/2006/main">
  <p:tag name="TEXTCOLOR" val="16777215"/>
</p:tagLst>
</file>

<file path=ppt/tags/tag48.xml><?xml version="1.0" encoding="utf-8"?>
<p:tagLst xmlns:a="http://schemas.openxmlformats.org/drawingml/2006/main" xmlns:r="http://schemas.openxmlformats.org/officeDocument/2006/relationships" xmlns:p="http://schemas.openxmlformats.org/presentationml/2006/main">
  <p:tag name="TEXTCOLOR" val="0"/>
</p:tagLst>
</file>

<file path=ppt/tags/tag49.xml><?xml version="1.0" encoding="utf-8"?>
<p:tagLst xmlns:a="http://schemas.openxmlformats.org/drawingml/2006/main" xmlns:r="http://schemas.openxmlformats.org/officeDocument/2006/relationships" xmlns:p="http://schemas.openxmlformats.org/presentationml/2006/main">
  <p:tag name="TEXTCOLOR" val="16777215"/>
</p:tagLst>
</file>

<file path=ppt/tags/tag5.xml><?xml version="1.0" encoding="utf-8"?>
<p:tagLst xmlns:a="http://schemas.openxmlformats.org/drawingml/2006/main" xmlns:r="http://schemas.openxmlformats.org/officeDocument/2006/relationships" xmlns:p="http://schemas.openxmlformats.org/presentationml/2006/main">
  <p:tag name="TEXTCOLOR" val="9013641"/>
</p:tagLst>
</file>

<file path=ppt/tags/tag50.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51.xml><?xml version="1.0" encoding="utf-8"?>
<p:tagLst xmlns:a="http://schemas.openxmlformats.org/drawingml/2006/main" xmlns:r="http://schemas.openxmlformats.org/officeDocument/2006/relationships" xmlns:p="http://schemas.openxmlformats.org/presentationml/2006/main">
  <p:tag name="TEXTCOLOR" val="0"/>
</p:tagLst>
</file>

<file path=ppt/tags/tag52.xml><?xml version="1.0" encoding="utf-8"?>
<p:tagLst xmlns:a="http://schemas.openxmlformats.org/drawingml/2006/main" xmlns:r="http://schemas.openxmlformats.org/officeDocument/2006/relationships" xmlns:p="http://schemas.openxmlformats.org/presentationml/2006/main">
  <p:tag name="TEXTCOLOR" val="0"/>
</p:tagLst>
</file>

<file path=ppt/tags/tag53.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54.xml><?xml version="1.0" encoding="utf-8"?>
<p:tagLst xmlns:a="http://schemas.openxmlformats.org/drawingml/2006/main" xmlns:r="http://schemas.openxmlformats.org/officeDocument/2006/relationships" xmlns:p="http://schemas.openxmlformats.org/presentationml/2006/main">
  <p:tag name="TEXTCOLOR" val="0"/>
</p:tagLst>
</file>

<file path=ppt/tags/tag55.xml><?xml version="1.0" encoding="utf-8"?>
<p:tagLst xmlns:a="http://schemas.openxmlformats.org/drawingml/2006/main" xmlns:r="http://schemas.openxmlformats.org/officeDocument/2006/relationships" xmlns:p="http://schemas.openxmlformats.org/presentationml/2006/main">
  <p:tag name="TEXTCOLOR" val="0"/>
</p:tagLst>
</file>

<file path=ppt/tags/tag56.xml><?xml version="1.0" encoding="utf-8"?>
<p:tagLst xmlns:a="http://schemas.openxmlformats.org/drawingml/2006/main" xmlns:r="http://schemas.openxmlformats.org/officeDocument/2006/relationships" xmlns:p="http://schemas.openxmlformats.org/presentationml/2006/main">
  <p:tag name="TEXTCOLOR" val="0"/>
</p:tagLst>
</file>

<file path=ppt/tags/tag57.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58.xml><?xml version="1.0" encoding="utf-8"?>
<p:tagLst xmlns:a="http://schemas.openxmlformats.org/drawingml/2006/main" xmlns:r="http://schemas.openxmlformats.org/officeDocument/2006/relationships" xmlns:p="http://schemas.openxmlformats.org/presentationml/2006/main">
  <p:tag name="TEXTCOLOR" val="0"/>
</p:tagLst>
</file>

<file path=ppt/tags/tag59.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 name="LAYOUT" val="Screen"/>
</p:tagLst>
</file>

<file path=ppt/tags/tag60.xml><?xml version="1.0" encoding="utf-8"?>
<p:tagLst xmlns:a="http://schemas.openxmlformats.org/drawingml/2006/main" xmlns:r="http://schemas.openxmlformats.org/officeDocument/2006/relationships" xmlns:p="http://schemas.openxmlformats.org/presentationml/2006/main">
  <p:tag name="TEXTCOLOR" val="0"/>
</p:tagLst>
</file>

<file path=ppt/tags/tag61.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62.xml><?xml version="1.0" encoding="utf-8"?>
<p:tagLst xmlns:a="http://schemas.openxmlformats.org/drawingml/2006/main" xmlns:r="http://schemas.openxmlformats.org/officeDocument/2006/relationships" xmlns:p="http://schemas.openxmlformats.org/presentationml/2006/main">
  <p:tag name="TEXTCOLOR" val="0"/>
</p:tagLst>
</file>

<file path=ppt/tags/tag63.xml><?xml version="1.0" encoding="utf-8"?>
<p:tagLst xmlns:a="http://schemas.openxmlformats.org/drawingml/2006/main" xmlns:r="http://schemas.openxmlformats.org/officeDocument/2006/relationships" xmlns:p="http://schemas.openxmlformats.org/presentationml/2006/main">
  <p:tag name="TEXTCOLOR" val="0"/>
</p:tagLst>
</file>

<file path=ppt/tags/tag6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5.xml><?xml version="1.0" encoding="utf-8"?>
<p:tagLst xmlns:a="http://schemas.openxmlformats.org/drawingml/2006/main" xmlns:r="http://schemas.openxmlformats.org/officeDocument/2006/relationships" xmlns:p="http://schemas.openxmlformats.org/presentationml/2006/main">
  <p:tag name="TEXTCOLOR" val="0"/>
</p:tagLst>
</file>

<file path=ppt/tags/tag66.xml><?xml version="1.0" encoding="utf-8"?>
<p:tagLst xmlns:a="http://schemas.openxmlformats.org/drawingml/2006/main" xmlns:r="http://schemas.openxmlformats.org/officeDocument/2006/relationships" xmlns:p="http://schemas.openxmlformats.org/presentationml/2006/main">
  <p:tag name="TEXTCOLOR" val="0"/>
</p:tagLst>
</file>

<file path=ppt/tags/tag6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8.xml><?xml version="1.0" encoding="utf-8"?>
<p:tagLst xmlns:a="http://schemas.openxmlformats.org/drawingml/2006/main" xmlns:r="http://schemas.openxmlformats.org/officeDocument/2006/relationships" xmlns:p="http://schemas.openxmlformats.org/presentationml/2006/main">
  <p:tag name="TEXTCOLOR" val="0"/>
</p:tagLst>
</file>

<file path=ppt/tags/tag69.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7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1.xml><?xml version="1.0" encoding="utf-8"?>
<p:tagLst xmlns:a="http://schemas.openxmlformats.org/drawingml/2006/main" xmlns:r="http://schemas.openxmlformats.org/officeDocument/2006/relationships" xmlns:p="http://schemas.openxmlformats.org/presentationml/2006/main">
  <p:tag name="TEXTCOLOR" val="0"/>
</p:tagLst>
</file>

<file path=ppt/tags/tag72.xml><?xml version="1.0" encoding="utf-8"?>
<p:tagLst xmlns:a="http://schemas.openxmlformats.org/drawingml/2006/main" xmlns:r="http://schemas.openxmlformats.org/officeDocument/2006/relationships" xmlns:p="http://schemas.openxmlformats.org/presentationml/2006/main">
  <p:tag name="TEXTCOLOR" val="0"/>
</p:tagLst>
</file>

<file path=ppt/tags/tag7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4.xml><?xml version="1.0" encoding="utf-8"?>
<p:tagLst xmlns:a="http://schemas.openxmlformats.org/drawingml/2006/main" xmlns:r="http://schemas.openxmlformats.org/officeDocument/2006/relationships" xmlns:p="http://schemas.openxmlformats.org/presentationml/2006/main">
  <p:tag name="TEXTCOLOR" val="0"/>
</p:tagLst>
</file>

<file path=ppt/tags/tag7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6.xml><?xml version="1.0" encoding="utf-8"?>
<p:tagLst xmlns:a="http://schemas.openxmlformats.org/drawingml/2006/main" xmlns:r="http://schemas.openxmlformats.org/officeDocument/2006/relationships" xmlns:p="http://schemas.openxmlformats.org/presentationml/2006/main">
  <p:tag name="TEXTCOLOR" val="0"/>
</p:tagLst>
</file>

<file path=ppt/tags/tag77.xml><?xml version="1.0" encoding="utf-8"?>
<p:tagLst xmlns:a="http://schemas.openxmlformats.org/drawingml/2006/main" xmlns:r="http://schemas.openxmlformats.org/officeDocument/2006/relationships" xmlns:p="http://schemas.openxmlformats.org/presentationml/2006/main">
  <p:tag name="TEXTCOLOR" val="0"/>
</p:tagLst>
</file>

<file path=ppt/tags/tag7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79.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8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81.xml><?xml version="1.0" encoding="utf-8"?>
<p:tagLst xmlns:a="http://schemas.openxmlformats.org/drawingml/2006/main" xmlns:r="http://schemas.openxmlformats.org/officeDocument/2006/relationships" xmlns:p="http://schemas.openxmlformats.org/presentationml/2006/main">
  <p:tag name="TEXTCOLOR" val="0"/>
</p:tagLst>
</file>

<file path=ppt/tags/tag82.xml><?xml version="1.0" encoding="utf-8"?>
<p:tagLst xmlns:a="http://schemas.openxmlformats.org/drawingml/2006/main" xmlns:r="http://schemas.openxmlformats.org/officeDocument/2006/relationships" xmlns:p="http://schemas.openxmlformats.org/presentationml/2006/main">
  <p:tag name="TEXTCOLOR" val="0"/>
</p:tagLst>
</file>

<file path=ppt/tags/tag83.xml><?xml version="1.0" encoding="utf-8"?>
<p:tagLst xmlns:a="http://schemas.openxmlformats.org/drawingml/2006/main" xmlns:r="http://schemas.openxmlformats.org/officeDocument/2006/relationships" xmlns:p="http://schemas.openxmlformats.org/presentationml/2006/main">
  <p:tag name="TEXTCOLOR" val="16777215"/>
</p:tagLst>
</file>

<file path=ppt/tags/tag8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5.xml><?xml version="1.0" encoding="utf-8"?>
<p:tagLst xmlns:a="http://schemas.openxmlformats.org/drawingml/2006/main" xmlns:r="http://schemas.openxmlformats.org/officeDocument/2006/relationships" xmlns:p="http://schemas.openxmlformats.org/presentationml/2006/main">
  <p:tag name="TEXTCOLOR" val="0"/>
</p:tagLst>
</file>

<file path=ppt/tags/tag86.xml><?xml version="1.0" encoding="utf-8"?>
<p:tagLst xmlns:a="http://schemas.openxmlformats.org/drawingml/2006/main" xmlns:r="http://schemas.openxmlformats.org/officeDocument/2006/relationships" xmlns:p="http://schemas.openxmlformats.org/presentationml/2006/main">
  <p:tag name="TEXTCOLOR" val="16777215"/>
</p:tagLst>
</file>

<file path=ppt/tags/tag8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8.xml><?xml version="1.0" encoding="utf-8"?>
<p:tagLst xmlns:a="http://schemas.openxmlformats.org/drawingml/2006/main" xmlns:r="http://schemas.openxmlformats.org/officeDocument/2006/relationships" xmlns:p="http://schemas.openxmlformats.org/presentationml/2006/main">
  <p:tag name="TEXTCOLOR" val="0"/>
</p:tagLst>
</file>

<file path=ppt/tags/tag89.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90.xml><?xml version="1.0" encoding="utf-8"?>
<p:tagLst xmlns:a="http://schemas.openxmlformats.org/drawingml/2006/main" xmlns:r="http://schemas.openxmlformats.org/officeDocument/2006/relationships" xmlns:p="http://schemas.openxmlformats.org/presentationml/2006/main">
  <p:tag name="TEXTCOLOR" val="0"/>
</p:tagLst>
</file>

<file path=ppt/tags/tag91.xml><?xml version="1.0" encoding="utf-8"?>
<p:tagLst xmlns:a="http://schemas.openxmlformats.org/drawingml/2006/main" xmlns:r="http://schemas.openxmlformats.org/officeDocument/2006/relationships" xmlns:p="http://schemas.openxmlformats.org/presentationml/2006/main">
  <p:tag name="TEXTCOLOR" val="16777215"/>
</p:tagLst>
</file>

<file path=ppt/tags/tag9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93.xml><?xml version="1.0" encoding="utf-8"?>
<p:tagLst xmlns:a="http://schemas.openxmlformats.org/drawingml/2006/main" xmlns:r="http://schemas.openxmlformats.org/officeDocument/2006/relationships" xmlns:p="http://schemas.openxmlformats.org/presentationml/2006/main">
  <p:tag name="TEXTCOLOR" val="0"/>
</p:tagLst>
</file>

<file path=ppt/tags/tag94.xml><?xml version="1.0" encoding="utf-8"?>
<p:tagLst xmlns:a="http://schemas.openxmlformats.org/drawingml/2006/main" xmlns:r="http://schemas.openxmlformats.org/officeDocument/2006/relationships" xmlns:p="http://schemas.openxmlformats.org/presentationml/2006/main">
  <p:tag name="TEXTCOLOR" val="0"/>
</p:tagLst>
</file>

<file path=ppt/tags/tag95.xml><?xml version="1.0" encoding="utf-8"?>
<p:tagLst xmlns:a="http://schemas.openxmlformats.org/drawingml/2006/main" xmlns:r="http://schemas.openxmlformats.org/officeDocument/2006/relationships" xmlns:p="http://schemas.openxmlformats.org/presentationml/2006/main">
  <p:tag name="TEXTCOLOR" val="16777215"/>
</p:tagLst>
</file>

<file path=ppt/tags/tag96.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97.xml><?xml version="1.0" encoding="utf-8"?>
<p:tagLst xmlns:a="http://schemas.openxmlformats.org/drawingml/2006/main" xmlns:r="http://schemas.openxmlformats.org/officeDocument/2006/relationships" xmlns:p="http://schemas.openxmlformats.org/presentationml/2006/main">
  <p:tag name="TEXTCOLOR" val="0"/>
</p:tagLst>
</file>

<file path=ppt/tags/tag98.xml><?xml version="1.0" encoding="utf-8"?>
<p:tagLst xmlns:a="http://schemas.openxmlformats.org/drawingml/2006/main" xmlns:r="http://schemas.openxmlformats.org/officeDocument/2006/relationships" xmlns:p="http://schemas.openxmlformats.org/presentationml/2006/main">
  <p:tag name="TEXTCOLOR" val="16777215"/>
</p:tagLst>
</file>

<file path=ppt/tags/tag9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heme/theme1.xml><?xml version="1.0" encoding="utf-8"?>
<a:theme xmlns:a="http://schemas.openxmlformats.org/drawingml/2006/main" name="MSB PPT Egna">
  <a:themeElements>
    <a:clrScheme name="MSB">
      <a:dk1>
        <a:sysClr val="windowText" lastClr="000000"/>
      </a:dk1>
      <a:lt1>
        <a:sysClr val="window" lastClr="FFFFFF"/>
      </a:lt1>
      <a:dk2>
        <a:srgbClr val="44546A"/>
      </a:dk2>
      <a:lt2>
        <a:srgbClr val="E7E6E6"/>
      </a:lt2>
      <a:accent1>
        <a:srgbClr val="CC0000"/>
      </a:accent1>
      <a:accent2>
        <a:srgbClr val="822757"/>
      </a:accent2>
      <a:accent3>
        <a:srgbClr val="6F6E67"/>
      </a:accent3>
      <a:accent4>
        <a:srgbClr val="E67C5E"/>
      </a:accent4>
      <a:accent5>
        <a:srgbClr val="B47D9A"/>
      </a:accent5>
      <a:accent6>
        <a:srgbClr val="A9A8A4"/>
      </a:accent6>
      <a:hlink>
        <a:srgbClr val="0563C1"/>
      </a:hlink>
      <a:folHlink>
        <a:srgbClr val="954F72"/>
      </a:folHlink>
    </a:clrScheme>
    <a:fontScheme name="MSB">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B4B32"/>
    </a:custClr>
    <a:custClr name="MSB Röd 60%">
      <a:srgbClr val="E67C5E"/>
    </a:custClr>
    <a:custClr name="MSB Röd 40%">
      <a:srgbClr val="F0AB92"/>
    </a:custClr>
    <a:custClr name="MSB Röd 20%">
      <a:srgbClr val="F8D6C7"/>
    </a:custClr>
    <a:custClr name=" ">
      <a:srgbClr val="FFFFFF"/>
    </a:custClr>
    <a:custClr name=" ">
      <a:srgbClr val="FFFFFF"/>
    </a:custClr>
    <a:custClr name=" ">
      <a:srgbClr val="FFFFFF"/>
    </a:custClr>
    <a:custClr name=" ">
      <a:srgbClr val="FFFFFF"/>
    </a:custClr>
    <a:custClr name=" ">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name=" ">
      <a:srgbClr val="FFFFFF"/>
    </a:custClr>
    <a:custClr name=" ">
      <a:srgbClr val="FFFFFF"/>
    </a:custClr>
    <a:custClr name=" ">
      <a:srgbClr val="FFFFFF"/>
    </a:custClr>
    <a:custClr name=" ">
      <a:srgbClr val="FFFFFF"/>
    </a:custClr>
    <a:custClr name=" ">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name=" ">
      <a:srgbClr val="FFFFFF"/>
    </a:custClr>
    <a:custClr name=" ">
      <a:srgbClr val="FFFFFF"/>
    </a:custClr>
    <a:custClr name=" ">
      <a:srgbClr val="FFFFFF"/>
    </a:custClr>
    <a:custClr name=" ">
      <a:srgbClr val="FFFFFF"/>
    </a:custClr>
    <a:custClr name=" ">
      <a:srgbClr val="FFFFFF"/>
    </a:custClr>
  </a:custClrLst>
  <a:extLst>
    <a:ext uri="{05A4C25C-085E-4340-85A3-A5531E510DB2}">
      <thm15:themeFamily xmlns:thm15="http://schemas.microsoft.com/office/thememl/2012/main" name="MSB sv.potx" id="{AEA58E0F-F7B8-476F-898C-C869FAD00B00}" vid="{F5E8F45D-1BAD-4605-B7EE-D434F65F8316}"/>
    </a:ext>
  </a:extLst>
</a:theme>
</file>

<file path=ppt/theme/theme2.xml><?xml version="1.0" encoding="utf-8"?>
<a:theme xmlns:a="http://schemas.openxmlformats.org/drawingml/2006/main" name="1_MSB PPT Egna">
  <a:themeElements>
    <a:clrScheme name="MSB">
      <a:dk1>
        <a:sysClr val="windowText" lastClr="000000"/>
      </a:dk1>
      <a:lt1>
        <a:sysClr val="window" lastClr="FFFFFF"/>
      </a:lt1>
      <a:dk2>
        <a:srgbClr val="44546A"/>
      </a:dk2>
      <a:lt2>
        <a:srgbClr val="E7E6E6"/>
      </a:lt2>
      <a:accent1>
        <a:srgbClr val="CC0000"/>
      </a:accent1>
      <a:accent2>
        <a:srgbClr val="822757"/>
      </a:accent2>
      <a:accent3>
        <a:srgbClr val="6F6E67"/>
      </a:accent3>
      <a:accent4>
        <a:srgbClr val="E67C5E"/>
      </a:accent4>
      <a:accent5>
        <a:srgbClr val="B47D9A"/>
      </a:accent5>
      <a:accent6>
        <a:srgbClr val="A9A8A4"/>
      </a:accent6>
      <a:hlink>
        <a:srgbClr val="0563C1"/>
      </a:hlink>
      <a:folHlink>
        <a:srgbClr val="954F72"/>
      </a:folHlink>
    </a:clrScheme>
    <a:fontScheme name="MSB">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B4B32"/>
    </a:custClr>
    <a:custClr name="MSB Röd 60%">
      <a:srgbClr val="E67C5E"/>
    </a:custClr>
    <a:custClr name="MSB Röd 40%">
      <a:srgbClr val="F0AB92"/>
    </a:custClr>
    <a:custClr name="MSB Röd 20%">
      <a:srgbClr val="F8D6C7"/>
    </a:custClr>
    <a:custClr name=" ">
      <a:srgbClr val="FFFFFF"/>
    </a:custClr>
    <a:custClr name=" ">
      <a:srgbClr val="FFFFFF"/>
    </a:custClr>
    <a:custClr name=" ">
      <a:srgbClr val="FFFFFF"/>
    </a:custClr>
    <a:custClr name=" ">
      <a:srgbClr val="FFFFFF"/>
    </a:custClr>
    <a:custClr name=" ">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name=" ">
      <a:srgbClr val="FFFFFF"/>
    </a:custClr>
    <a:custClr name=" ">
      <a:srgbClr val="FFFFFF"/>
    </a:custClr>
    <a:custClr name=" ">
      <a:srgbClr val="FFFFFF"/>
    </a:custClr>
    <a:custClr name=" ">
      <a:srgbClr val="FFFFFF"/>
    </a:custClr>
    <a:custClr name=" ">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name=" ">
      <a:srgbClr val="FFFFFF"/>
    </a:custClr>
    <a:custClr name=" ">
      <a:srgbClr val="FFFFFF"/>
    </a:custClr>
    <a:custClr name=" ">
      <a:srgbClr val="FFFFFF"/>
    </a:custClr>
    <a:custClr name=" ">
      <a:srgbClr val="FFFFFF"/>
    </a:custClr>
    <a:custClr name=" ">
      <a:srgbClr val="FFFFFF"/>
    </a:custClr>
  </a:custClrLst>
  <a:extLst>
    <a:ext uri="{05A4C25C-085E-4340-85A3-A5531E510DB2}">
      <thm15:themeFamily xmlns:thm15="http://schemas.microsoft.com/office/thememl/2012/main" name="MSB sv.potx" id="{AEA58E0F-F7B8-476F-898C-C869FAD00B00}" vid="{F5E8F45D-1BAD-4605-B7EE-D434F65F8316}"/>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g564ba1df0fd48b1b5acec52485674aa xmlns="e72c76ce-bf84-48b4-8f75-fa21fa989076">
      <Terms xmlns="http://schemas.microsoft.com/office/infopath/2007/PartnerControls"/>
    </g564ba1df0fd48b1b5acec52485674aa>
    <m9ae44ac024c435c89f2b04ff9397146 xmlns="e72c76ce-bf84-48b4-8f75-fa21fa989076">
      <Terms xmlns="http://schemas.microsoft.com/office/infopath/2007/PartnerControls">
        <TermInfo xmlns="http://schemas.microsoft.com/office/infopath/2007/PartnerControls">
          <TermName xmlns="http://schemas.microsoft.com/office/infopath/2007/PartnerControls">Standard</TermName>
          <TermId xmlns="http://schemas.microsoft.com/office/infopath/2007/PartnerControls">42db7290-f92b-446b-999c-1bee6d848af0</TermId>
        </TermInfo>
      </Terms>
    </m9ae44ac024c435c89f2b04ff9397146>
    <MSB_RecordId xmlns="e72c76ce-bf84-48b4-8f75-fa21fa989076" xsi:nil="true"/>
    <TaxCatchAll xmlns="e72c76ce-bf84-48b4-8f75-fa21fa989076">
      <Value>1</Value>
    </TaxCatchAll>
    <msbLabel xmlns="09080109-f6cd-4eba-a2ee-73217fe696ed"/>
  </documentManagement>
</p:properties>
</file>

<file path=customXml/item2.xml><?xml version="1.0" encoding="utf-8"?>
<ct:contentTypeSchema xmlns:ct="http://schemas.microsoft.com/office/2006/metadata/contentType" xmlns:ma="http://schemas.microsoft.com/office/2006/metadata/properties/metaAttributes" ct:_="" ma:_="" ma:contentTypeName="MSB Dokument" ma:contentTypeID="0x0101008239AB5D3D2647B580F011DA2F35611101001F3C5C1543DEAF4AB2DC6C8680E32800" ma:contentTypeVersion="6" ma:contentTypeDescription="Skapa ett nytt dokument." ma:contentTypeScope="" ma:versionID="7a837de1be3a5f675283e2afd6010fbe">
  <xsd:schema xmlns:xsd="http://www.w3.org/2001/XMLSchema" xmlns:xs="http://www.w3.org/2001/XMLSchema" xmlns:p="http://schemas.microsoft.com/office/2006/metadata/properties" xmlns:ns2="09080109-f6cd-4eba-a2ee-73217fe696ed" xmlns:ns3="e72c76ce-bf84-48b4-8f75-fa21fa989076" targetNamespace="http://schemas.microsoft.com/office/2006/metadata/properties" ma:root="true" ma:fieldsID="a23209ac29ccdf5831dbd98c0dc12001" ns2:_="" ns3:_="">
    <xsd:import namespace="09080109-f6cd-4eba-a2ee-73217fe696ed"/>
    <xsd:import namespace="e72c76ce-bf84-48b4-8f75-fa21fa989076"/>
    <xsd:element name="properties">
      <xsd:complexType>
        <xsd:sequence>
          <xsd:element name="documentManagement">
            <xsd:complexType>
              <xsd:all>
                <xsd:element ref="ns2:msbLabel" minOccurs="0"/>
                <xsd:element ref="ns3:m9ae44ac024c435c89f2b04ff9397146" minOccurs="0"/>
                <xsd:element ref="ns3:TaxCatchAll" minOccurs="0"/>
                <xsd:element ref="ns3:TaxCatchAllLabel" minOccurs="0"/>
                <xsd:element ref="ns3:g564ba1df0fd48b1b5acec52485674aa" minOccurs="0"/>
                <xsd:element ref="ns3:MSB_RecordId"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080109-f6cd-4eba-a2ee-73217fe696ed" elementFormDefault="qualified">
    <xsd:import namespace="http://schemas.microsoft.com/office/2006/documentManagement/types"/>
    <xsd:import namespace="http://schemas.microsoft.com/office/infopath/2007/PartnerControls"/>
    <xsd:element name="msbLabel" ma:index="8" nillable="true" ma:displayName="Märkning" ma:list="{23cbb306-8ca1-49a5-b4c1-f00e66664c6c}" ma:internalName="msbLabel" ma:showField="Titl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72c76ce-bf84-48b4-8f75-fa21fa989076" elementFormDefault="qualified">
    <xsd:import namespace="http://schemas.microsoft.com/office/2006/documentManagement/types"/>
    <xsd:import namespace="http://schemas.microsoft.com/office/infopath/2007/PartnerControls"/>
    <xsd:element name="m9ae44ac024c435c89f2b04ff9397146" ma:index="9" nillable="true" ma:taxonomy="true" ma:internalName="m9ae44ac024c435c89f2b04ff9397146" ma:taxonomyFieldName="MSB_SiteBusinessProcess" ma:displayName="Handlingsslag" ma:default="1;#Standard|42db7290-f92b-446b-999c-1bee6d848af0" ma:fieldId="{69ae44ac-024c-435c-89f2-b04ff9397146}" ma:sspId="1d297c32-e349-4b6d-b895-deec35520f0b" ma:termSetId="84c5b001-a021-41b2-9608-e8b90a27b6c1" ma:anchorId="00000000-0000-0000-0000-000000000000" ma:open="false" ma:isKeyword="false">
      <xsd:complexType>
        <xsd:sequence>
          <xsd:element ref="pc:Terms" minOccurs="0" maxOccurs="1"/>
        </xsd:sequence>
      </xsd:complexType>
    </xsd:element>
    <xsd:element name="TaxCatchAll" ma:index="10" nillable="true" ma:displayName="Global taxonomikolumn" ma:hidden="true" ma:list="{895cb2ed-9a7d-4240-821b-ebf0ce8246c1}" ma:internalName="TaxCatchAll" ma:showField="CatchAllData" ma:web="e72c76ce-bf84-48b4-8f75-fa21fa989076">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Global taxonomikolumn1" ma:hidden="true" ma:list="{895cb2ed-9a7d-4240-821b-ebf0ce8246c1}" ma:internalName="TaxCatchAllLabel" ma:readOnly="true" ma:showField="CatchAllDataLabel" ma:web="e72c76ce-bf84-48b4-8f75-fa21fa989076">
      <xsd:complexType>
        <xsd:complexContent>
          <xsd:extension base="dms:MultiChoiceLookup">
            <xsd:sequence>
              <xsd:element name="Value" type="dms:Lookup" maxOccurs="unbounded" minOccurs="0" nillable="true"/>
            </xsd:sequence>
          </xsd:extension>
        </xsd:complexContent>
      </xsd:complexType>
    </xsd:element>
    <xsd:element name="g564ba1df0fd48b1b5acec52485674aa" ma:index="13" nillable="true" ma:taxonomy="true" ma:internalName="g564ba1df0fd48b1b5acec52485674aa" ma:taxonomyFieldName="MSB_DocumentType" ma:displayName="Handlingstyp" ma:fieldId="{0564ba1d-f0fd-48b1-b5ac-ec52485674aa}" ma:sspId="1d297c32-e349-4b6d-b895-deec35520f0b" ma:termSetId="e3c19ec3-4bda-47fb-b9f4-9ecf798a87b8" ma:anchorId="00000000-0000-0000-0000-000000000000" ma:open="false" ma:isKeyword="false">
      <xsd:complexType>
        <xsd:sequence>
          <xsd:element ref="pc:Terms" minOccurs="0" maxOccurs="1"/>
        </xsd:sequence>
      </xsd:complexType>
    </xsd:element>
    <xsd:element name="MSB_RecordId" ma:index="15" nillable="true" ma:displayName="Diarienummer" ma:internalName="MSB_RecordId">
      <xsd:simpleType>
        <xsd:restriction base="dms:Text"/>
      </xsd:simpleType>
    </xsd:element>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49FEA5-D694-47A2-BD8E-3A945EF5EB66}">
  <ds:schemaRefs>
    <ds:schemaRef ds:uri="http://schemas.microsoft.com/office/2006/documentManagement/types"/>
    <ds:schemaRef ds:uri="http://schemas.microsoft.com/office/2006/metadata/properties"/>
    <ds:schemaRef ds:uri="e72c76ce-bf84-48b4-8f75-fa21fa989076"/>
    <ds:schemaRef ds:uri="http://purl.org/dc/terms/"/>
    <ds:schemaRef ds:uri="http://schemas.openxmlformats.org/package/2006/metadata/core-properties"/>
    <ds:schemaRef ds:uri="09080109-f6cd-4eba-a2ee-73217fe696ed"/>
    <ds:schemaRef ds:uri="http://purl.org/dc/dcmitype/"/>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161F45A1-9A33-4A61-9F2E-25A640688A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080109-f6cd-4eba-a2ee-73217fe696ed"/>
    <ds:schemaRef ds:uri="e72c76ce-bf84-48b4-8f75-fa21fa9890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866393-6182-4F28-8F25-B25C31FDDA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3084</Words>
  <Application>Microsoft Office PowerPoint</Application>
  <PresentationFormat>Bredbild</PresentationFormat>
  <Paragraphs>279</Paragraphs>
  <Slides>41</Slides>
  <Notes>40</Notes>
  <HiddenSlides>0</HiddenSlides>
  <MMClips>0</MMClips>
  <ScaleCrop>false</ScaleCrop>
  <HeadingPairs>
    <vt:vector size="6" baseType="variant">
      <vt:variant>
        <vt:lpstr>Använt teckensnitt</vt:lpstr>
      </vt:variant>
      <vt:variant>
        <vt:i4>3</vt:i4>
      </vt:variant>
      <vt:variant>
        <vt:lpstr>Tema</vt:lpstr>
      </vt:variant>
      <vt:variant>
        <vt:i4>2</vt:i4>
      </vt:variant>
      <vt:variant>
        <vt:lpstr>Bildrubriker</vt:lpstr>
      </vt:variant>
      <vt:variant>
        <vt:i4>41</vt:i4>
      </vt:variant>
    </vt:vector>
  </HeadingPairs>
  <TitlesOfParts>
    <vt:vector size="46" baseType="lpstr">
      <vt:lpstr>Arial</vt:lpstr>
      <vt:lpstr>Calibri</vt:lpstr>
      <vt:lpstr>Century Gothic</vt:lpstr>
      <vt:lpstr>MSB PPT Egna</vt:lpstr>
      <vt:lpstr>1_MSB PPT Egna</vt:lpstr>
      <vt:lpstr>Välkommen till information om  Föreskrifter och allmänna råd  om handlingsprogram enligt LSO</vt:lpstr>
      <vt:lpstr>Agenda</vt:lpstr>
      <vt:lpstr>Syfte och ramar</vt:lpstr>
      <vt:lpstr>Reglering och stöd</vt:lpstr>
      <vt:lpstr>Översikt av strukturen  </vt:lpstr>
      <vt:lpstr>Inledande bestämmelse</vt:lpstr>
      <vt:lpstr>Handlingsprogrammets innehåll och struktur</vt:lpstr>
      <vt:lpstr>Bilaga 1 i föreskrifterna</vt:lpstr>
      <vt:lpstr>PowerPoint-presentation</vt:lpstr>
      <vt:lpstr>Inledning</vt:lpstr>
      <vt:lpstr>Beskrivning av kommunen </vt:lpstr>
      <vt:lpstr>Styrning av skydd mot olyckor </vt:lpstr>
      <vt:lpstr>Risker – Övergripande beskrivning</vt:lpstr>
      <vt:lpstr>Risker - Beskrivning per olyckstyp</vt:lpstr>
      <vt:lpstr>Allmänna råd till 8 § </vt:lpstr>
      <vt:lpstr>Värdering</vt:lpstr>
      <vt:lpstr>Mål</vt:lpstr>
      <vt:lpstr>Risker – värdering – mål – förmåga och verksamhet</vt:lpstr>
      <vt:lpstr>Förebyggande – förmåga och verksamhet </vt:lpstr>
      <vt:lpstr>Allmänna råd till 11 §</vt:lpstr>
      <vt:lpstr>Räddningstjänst – förmåga och verksamhet</vt:lpstr>
      <vt:lpstr>Fortsättning Övergripande beskrivning</vt:lpstr>
      <vt:lpstr>Allmänna råd till 12 §</vt:lpstr>
      <vt:lpstr>Förmåga – tankekedja</vt:lpstr>
      <vt:lpstr>Beskrivning per olyckstyp – första delen</vt:lpstr>
      <vt:lpstr>Allmänna råd till första delen av 13 §</vt:lpstr>
      <vt:lpstr>Fortsättning per olyckstyp – andra delen av 13 §</vt:lpstr>
      <vt:lpstr>Allmänna råd till andra delen av 13 §</vt:lpstr>
      <vt:lpstr>Ledning i räddningstjänsten</vt:lpstr>
      <vt:lpstr>Allmänna råd till 14 §</vt:lpstr>
      <vt:lpstr>Fortsättning Ledning i räddningstjänsten</vt:lpstr>
      <vt:lpstr>Samtidiga och omfattande räddningsinsatser </vt:lpstr>
      <vt:lpstr>Fortsättning Samtidiga och omfattande</vt:lpstr>
      <vt:lpstr>Räddningstjänst under höjd beredskap </vt:lpstr>
      <vt:lpstr>Uppföljning, utvärdering och lärande </vt:lpstr>
      <vt:lpstr>Bilaga A: Dokumentförteckning  </vt:lpstr>
      <vt:lpstr>Bilaga B: Beskrivning av samråd </vt:lpstr>
      <vt:lpstr>Bilaga C: Hamnar och dess gränser i vatten </vt:lpstr>
      <vt:lpstr>Ikraftträdande</vt:lpstr>
      <vt:lpstr>Frågor</vt:lpstr>
      <vt:lpstr>Tack!</vt:lpstr>
    </vt:vector>
  </TitlesOfParts>
  <Company>MSB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Nya föreskrifter pga ändringar i lagen om skydd mot olyckor</dc:title>
  <dc:creator>Danielsson Sandra</dc:creator>
  <cp:lastModifiedBy>Olsson Frida</cp:lastModifiedBy>
  <cp:revision>78</cp:revision>
  <dcterms:created xsi:type="dcterms:W3CDTF">2021-01-12T07:14:00Z</dcterms:created>
  <dcterms:modified xsi:type="dcterms:W3CDTF">2021-06-08T07:01:15Z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Logomenu">
    <vt:bool>true</vt:bool>
  </property>
  <property fmtid="{D5CDD505-2E9C-101B-9397-08002B2CF9AE}" pid="3" name="ContentTypeId">
    <vt:lpwstr>0x0101008239AB5D3D2647B580F011DA2F35611101001F3C5C1543DEAF4AB2DC6C8680E32800</vt:lpwstr>
  </property>
  <property fmtid="{D5CDD505-2E9C-101B-9397-08002B2CF9AE}" pid="4" name="MSB_SiteBusinessProcess">
    <vt:lpwstr>1;#Standard|42db7290-f92b-446b-999c-1bee6d848af0</vt:lpwstr>
  </property>
  <property fmtid="{D5CDD505-2E9C-101B-9397-08002B2CF9AE}" pid="5" name="MSB_DocumentType">
    <vt:lpwstr/>
  </property>
</Properties>
</file>