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9"/>
  </p:notesMasterIdLst>
  <p:sldIdLst>
    <p:sldId id="328" r:id="rId5"/>
    <p:sldId id="329" r:id="rId6"/>
    <p:sldId id="330" r:id="rId7"/>
    <p:sldId id="326"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10" userDrawn="1">
          <p15:clr>
            <a:srgbClr val="A4A3A4"/>
          </p15:clr>
        </p15:guide>
        <p15:guide id="2" orient="horz" pos="2478" userDrawn="1">
          <p15:clr>
            <a:srgbClr val="A4A3A4"/>
          </p15:clr>
        </p15:guide>
        <p15:guide id="3" pos="551" userDrawn="1">
          <p15:clr>
            <a:srgbClr val="A4A3A4"/>
          </p15:clr>
        </p15:guide>
        <p15:guide id="4" orient="horz" pos="4201" userDrawn="1">
          <p15:clr>
            <a:srgbClr val="A4A3A4"/>
          </p15:clr>
        </p15:guide>
        <p15:guide id="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AF1885-52C3-F771-6F95-3423616390D3}" name="Emma Nilsson" initials="EN" userId="S::emma@advant.se::b8b68d02-0b1e-4898-a21a-450a2a06562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eorgsson Gunilla" initials="GG" lastIdx="1" clrIdx="0">
    <p:extLst>
      <p:ext uri="{19B8F6BF-5375-455C-9EA6-DF929625EA0E}">
        <p15:presenceInfo xmlns:p15="http://schemas.microsoft.com/office/powerpoint/2012/main" userId="S-1-5-21-466509168-1772936955-2901788264-30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B45"/>
    <a:srgbClr val="E4E4E1"/>
    <a:srgbClr val="E4E4E2"/>
    <a:srgbClr val="727069"/>
    <a:srgbClr val="9A4E6F"/>
    <a:srgbClr val="43433E"/>
    <a:srgbClr val="EB6928"/>
    <a:srgbClr val="908F88"/>
    <a:srgbClr val="000000"/>
    <a:srgbClr val="822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B6A2C3-3946-0245-8631-623F8FC2D69B}" v="21" dt="2022-12-12T15:06:33.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67" autoAdjust="0"/>
    <p:restoredTop sz="85079" autoAdjust="0"/>
  </p:normalViewPr>
  <p:slideViewPr>
    <p:cSldViewPr snapToGrid="0" showGuides="1">
      <p:cViewPr>
        <p:scale>
          <a:sx n="58" d="100"/>
          <a:sy n="58" d="100"/>
        </p:scale>
        <p:origin x="516" y="56"/>
      </p:cViewPr>
      <p:guideLst>
        <p:guide pos="710"/>
        <p:guide orient="horz" pos="2478"/>
        <p:guide pos="551"/>
        <p:guide orient="horz" pos="4201"/>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nea Åkerberg" userId="bacf3152-3bd3-4df1-b0f1-24347c818fdc" providerId="ADAL" clId="{2CB6A2C3-3946-0245-8631-623F8FC2D69B}"/>
    <pc:docChg chg="undo redo custSel addSld delSld modSld sldOrd">
      <pc:chgData name="Linnea Åkerberg" userId="bacf3152-3bd3-4df1-b0f1-24347c818fdc" providerId="ADAL" clId="{2CB6A2C3-3946-0245-8631-623F8FC2D69B}" dt="2022-12-12T15:06:40.197" v="333" actId="14100"/>
      <pc:docMkLst>
        <pc:docMk/>
      </pc:docMkLst>
      <pc:sldChg chg="del">
        <pc:chgData name="Linnea Åkerberg" userId="bacf3152-3bd3-4df1-b0f1-24347c818fdc" providerId="ADAL" clId="{2CB6A2C3-3946-0245-8631-623F8FC2D69B}" dt="2022-12-12T14:20:03.788" v="0" actId="2696"/>
        <pc:sldMkLst>
          <pc:docMk/>
          <pc:sldMk cId="1434101805" sldId="324"/>
        </pc:sldMkLst>
      </pc:sldChg>
      <pc:sldChg chg="addSp delSp modSp mod">
        <pc:chgData name="Linnea Åkerberg" userId="bacf3152-3bd3-4df1-b0f1-24347c818fdc" providerId="ADAL" clId="{2CB6A2C3-3946-0245-8631-623F8FC2D69B}" dt="2022-12-12T14:53:41.695" v="241" actId="20577"/>
        <pc:sldMkLst>
          <pc:docMk/>
          <pc:sldMk cId="2645035439" sldId="326"/>
        </pc:sldMkLst>
        <pc:spChg chg="mod">
          <ac:chgData name="Linnea Åkerberg" userId="bacf3152-3bd3-4df1-b0f1-24347c818fdc" providerId="ADAL" clId="{2CB6A2C3-3946-0245-8631-623F8FC2D69B}" dt="2022-12-12T14:53:41.695" v="241" actId="20577"/>
          <ac:spMkLst>
            <pc:docMk/>
            <pc:sldMk cId="2645035439" sldId="326"/>
            <ac:spMk id="6" creationId="{3C0C3CCA-F972-9A9C-7917-455FBE81C693}"/>
          </ac:spMkLst>
        </pc:spChg>
        <pc:spChg chg="add del">
          <ac:chgData name="Linnea Åkerberg" userId="bacf3152-3bd3-4df1-b0f1-24347c818fdc" providerId="ADAL" clId="{2CB6A2C3-3946-0245-8631-623F8FC2D69B}" dt="2022-12-12T14:53:39.668" v="236" actId="478"/>
          <ac:spMkLst>
            <pc:docMk/>
            <pc:sldMk cId="2645035439" sldId="326"/>
            <ac:spMk id="10" creationId="{8EA60B42-1E0A-A69E-CD97-40F94B8436D8}"/>
          </ac:spMkLst>
        </pc:spChg>
        <pc:spChg chg="add del">
          <ac:chgData name="Linnea Åkerberg" userId="bacf3152-3bd3-4df1-b0f1-24347c818fdc" providerId="ADAL" clId="{2CB6A2C3-3946-0245-8631-623F8FC2D69B}" dt="2022-12-12T14:53:41.349" v="240" actId="478"/>
          <ac:spMkLst>
            <pc:docMk/>
            <pc:sldMk cId="2645035439" sldId="326"/>
            <ac:spMk id="12" creationId="{A0089F72-4676-4C31-4FAB-1184E5240238}"/>
          </ac:spMkLst>
        </pc:spChg>
        <pc:spChg chg="add del">
          <ac:chgData name="Linnea Åkerberg" userId="bacf3152-3bd3-4df1-b0f1-24347c818fdc" providerId="ADAL" clId="{2CB6A2C3-3946-0245-8631-623F8FC2D69B}" dt="2022-12-12T14:53:40.390" v="237" actId="478"/>
          <ac:spMkLst>
            <pc:docMk/>
            <pc:sldMk cId="2645035439" sldId="326"/>
            <ac:spMk id="13" creationId="{EDE16D4D-5FE2-DB5D-772A-82F925487239}"/>
          </ac:spMkLst>
        </pc:spChg>
        <pc:spChg chg="add del">
          <ac:chgData name="Linnea Åkerberg" userId="bacf3152-3bd3-4df1-b0f1-24347c818fdc" providerId="ADAL" clId="{2CB6A2C3-3946-0245-8631-623F8FC2D69B}" dt="2022-12-12T14:53:40.390" v="237" actId="478"/>
          <ac:spMkLst>
            <pc:docMk/>
            <pc:sldMk cId="2645035439" sldId="326"/>
            <ac:spMk id="14" creationId="{F99267A3-C80B-762D-3F63-A831022C9633}"/>
          </ac:spMkLst>
        </pc:spChg>
        <pc:spChg chg="add del">
          <ac:chgData name="Linnea Åkerberg" userId="bacf3152-3bd3-4df1-b0f1-24347c818fdc" providerId="ADAL" clId="{2CB6A2C3-3946-0245-8631-623F8FC2D69B}" dt="2022-12-12T14:53:40.390" v="237" actId="478"/>
          <ac:spMkLst>
            <pc:docMk/>
            <pc:sldMk cId="2645035439" sldId="326"/>
            <ac:spMk id="15" creationId="{D5BA92DE-77F1-56AB-964A-1C509648D17C}"/>
          </ac:spMkLst>
        </pc:spChg>
        <pc:spChg chg="add del">
          <ac:chgData name="Linnea Åkerberg" userId="bacf3152-3bd3-4df1-b0f1-24347c818fdc" providerId="ADAL" clId="{2CB6A2C3-3946-0245-8631-623F8FC2D69B}" dt="2022-12-12T14:53:40.390" v="237" actId="478"/>
          <ac:spMkLst>
            <pc:docMk/>
            <pc:sldMk cId="2645035439" sldId="326"/>
            <ac:spMk id="16" creationId="{42E4B914-CC0E-844D-CF2D-BCE13C7A788D}"/>
          </ac:spMkLst>
        </pc:spChg>
        <pc:spChg chg="add del">
          <ac:chgData name="Linnea Åkerberg" userId="bacf3152-3bd3-4df1-b0f1-24347c818fdc" providerId="ADAL" clId="{2CB6A2C3-3946-0245-8631-623F8FC2D69B}" dt="2022-12-12T14:53:40.946" v="239" actId="478"/>
          <ac:spMkLst>
            <pc:docMk/>
            <pc:sldMk cId="2645035439" sldId="326"/>
            <ac:spMk id="17" creationId="{4825C420-79B1-F7EC-A15B-CFD5DB5F122F}"/>
          </ac:spMkLst>
        </pc:spChg>
        <pc:spChg chg="add del">
          <ac:chgData name="Linnea Åkerberg" userId="bacf3152-3bd3-4df1-b0f1-24347c818fdc" providerId="ADAL" clId="{2CB6A2C3-3946-0245-8631-623F8FC2D69B}" dt="2022-12-12T14:53:40.600" v="238" actId="478"/>
          <ac:spMkLst>
            <pc:docMk/>
            <pc:sldMk cId="2645035439" sldId="326"/>
            <ac:spMk id="20" creationId="{41738C78-1BC3-8891-BA28-9D3770CA1258}"/>
          </ac:spMkLst>
        </pc:spChg>
        <pc:spChg chg="add del">
          <ac:chgData name="Linnea Åkerberg" userId="bacf3152-3bd3-4df1-b0f1-24347c818fdc" providerId="ADAL" clId="{2CB6A2C3-3946-0245-8631-623F8FC2D69B}" dt="2022-12-12T14:53:40.600" v="238" actId="478"/>
          <ac:spMkLst>
            <pc:docMk/>
            <pc:sldMk cId="2645035439" sldId="326"/>
            <ac:spMk id="21" creationId="{3F79C7D0-C6C6-900B-146D-0327D781CC39}"/>
          </ac:spMkLst>
        </pc:spChg>
        <pc:spChg chg="add del">
          <ac:chgData name="Linnea Åkerberg" userId="bacf3152-3bd3-4df1-b0f1-24347c818fdc" providerId="ADAL" clId="{2CB6A2C3-3946-0245-8631-623F8FC2D69B}" dt="2022-12-12T14:53:40.600" v="238" actId="478"/>
          <ac:spMkLst>
            <pc:docMk/>
            <pc:sldMk cId="2645035439" sldId="326"/>
            <ac:spMk id="22" creationId="{CE5138C2-46B4-447E-29CC-C6CEDD5B4D30}"/>
          </ac:spMkLst>
        </pc:spChg>
        <pc:spChg chg="add del">
          <ac:chgData name="Linnea Åkerberg" userId="bacf3152-3bd3-4df1-b0f1-24347c818fdc" providerId="ADAL" clId="{2CB6A2C3-3946-0245-8631-623F8FC2D69B}" dt="2022-12-12T14:53:40.600" v="238" actId="478"/>
          <ac:spMkLst>
            <pc:docMk/>
            <pc:sldMk cId="2645035439" sldId="326"/>
            <ac:spMk id="23" creationId="{702820D1-1342-54E2-2994-813CEBEA3EEA}"/>
          </ac:spMkLst>
        </pc:spChg>
      </pc:sldChg>
      <pc:sldChg chg="delSp modSp del mod">
        <pc:chgData name="Linnea Åkerberg" userId="bacf3152-3bd3-4df1-b0f1-24347c818fdc" providerId="ADAL" clId="{2CB6A2C3-3946-0245-8631-623F8FC2D69B}" dt="2022-12-12T14:23:44.646" v="63" actId="2696"/>
        <pc:sldMkLst>
          <pc:docMk/>
          <pc:sldMk cId="1421542421" sldId="327"/>
        </pc:sldMkLst>
        <pc:spChg chg="mod">
          <ac:chgData name="Linnea Åkerberg" userId="bacf3152-3bd3-4df1-b0f1-24347c818fdc" providerId="ADAL" clId="{2CB6A2C3-3946-0245-8631-623F8FC2D69B}" dt="2022-12-12T14:21:59.430" v="60" actId="20577"/>
          <ac:spMkLst>
            <pc:docMk/>
            <pc:sldMk cId="1421542421" sldId="327"/>
            <ac:spMk id="3" creationId="{6D7D8177-AE0B-DCF8-B377-6A9292C87072}"/>
          </ac:spMkLst>
        </pc:spChg>
        <pc:spChg chg="del">
          <ac:chgData name="Linnea Åkerberg" userId="bacf3152-3bd3-4df1-b0f1-24347c818fdc" providerId="ADAL" clId="{2CB6A2C3-3946-0245-8631-623F8FC2D69B}" dt="2022-12-12T14:20:37.093" v="10" actId="478"/>
          <ac:spMkLst>
            <pc:docMk/>
            <pc:sldMk cId="1421542421" sldId="327"/>
            <ac:spMk id="110" creationId="{D7AF0F71-869C-F3A3-40D4-43039AD40CE5}"/>
          </ac:spMkLst>
        </pc:spChg>
        <pc:spChg chg="del">
          <ac:chgData name="Linnea Åkerberg" userId="bacf3152-3bd3-4df1-b0f1-24347c818fdc" providerId="ADAL" clId="{2CB6A2C3-3946-0245-8631-623F8FC2D69B}" dt="2022-12-12T14:21:15.509" v="22" actId="478"/>
          <ac:spMkLst>
            <pc:docMk/>
            <pc:sldMk cId="1421542421" sldId="327"/>
            <ac:spMk id="111" creationId="{7741C589-83F1-040A-21EF-EC699642F3A3}"/>
          </ac:spMkLst>
        </pc:spChg>
        <pc:spChg chg="del">
          <ac:chgData name="Linnea Åkerberg" userId="bacf3152-3bd3-4df1-b0f1-24347c818fdc" providerId="ADAL" clId="{2CB6A2C3-3946-0245-8631-623F8FC2D69B}" dt="2022-12-12T14:21:11.146" v="20" actId="478"/>
          <ac:spMkLst>
            <pc:docMk/>
            <pc:sldMk cId="1421542421" sldId="327"/>
            <ac:spMk id="112" creationId="{B38F5915-EFD5-D924-20E3-5EF72D9FEF7F}"/>
          </ac:spMkLst>
        </pc:spChg>
        <pc:spChg chg="del">
          <ac:chgData name="Linnea Åkerberg" userId="bacf3152-3bd3-4df1-b0f1-24347c818fdc" providerId="ADAL" clId="{2CB6A2C3-3946-0245-8631-623F8FC2D69B}" dt="2022-12-12T14:20:32.683" v="5" actId="478"/>
          <ac:spMkLst>
            <pc:docMk/>
            <pc:sldMk cId="1421542421" sldId="327"/>
            <ac:spMk id="113" creationId="{76B6EA9C-AE94-FCD3-C2F5-343D6DD89C93}"/>
          </ac:spMkLst>
        </pc:spChg>
        <pc:spChg chg="del">
          <ac:chgData name="Linnea Åkerberg" userId="bacf3152-3bd3-4df1-b0f1-24347c818fdc" providerId="ADAL" clId="{2CB6A2C3-3946-0245-8631-623F8FC2D69B}" dt="2022-12-12T14:20:33.348" v="6" actId="478"/>
          <ac:spMkLst>
            <pc:docMk/>
            <pc:sldMk cId="1421542421" sldId="327"/>
            <ac:spMk id="114" creationId="{2903E68A-CE7E-AD36-1901-8D82AA52741A}"/>
          </ac:spMkLst>
        </pc:spChg>
        <pc:spChg chg="del">
          <ac:chgData name="Linnea Åkerberg" userId="bacf3152-3bd3-4df1-b0f1-24347c818fdc" providerId="ADAL" clId="{2CB6A2C3-3946-0245-8631-623F8FC2D69B}" dt="2022-12-12T14:20:39.058" v="12" actId="478"/>
          <ac:spMkLst>
            <pc:docMk/>
            <pc:sldMk cId="1421542421" sldId="327"/>
            <ac:spMk id="115" creationId="{949108F7-70BC-2B3E-3A75-843FE28528B7}"/>
          </ac:spMkLst>
        </pc:spChg>
        <pc:spChg chg="del">
          <ac:chgData name="Linnea Åkerberg" userId="bacf3152-3bd3-4df1-b0f1-24347c818fdc" providerId="ADAL" clId="{2CB6A2C3-3946-0245-8631-623F8FC2D69B}" dt="2022-12-12T14:20:40.321" v="14" actId="478"/>
          <ac:spMkLst>
            <pc:docMk/>
            <pc:sldMk cId="1421542421" sldId="327"/>
            <ac:spMk id="116" creationId="{3E1CD1C0-4501-23B5-A1D0-FF7D9D455A75}"/>
          </ac:spMkLst>
        </pc:spChg>
        <pc:spChg chg="del">
          <ac:chgData name="Linnea Åkerberg" userId="bacf3152-3bd3-4df1-b0f1-24347c818fdc" providerId="ADAL" clId="{2CB6A2C3-3946-0245-8631-623F8FC2D69B}" dt="2022-12-12T14:21:09.414" v="18" actId="478"/>
          <ac:spMkLst>
            <pc:docMk/>
            <pc:sldMk cId="1421542421" sldId="327"/>
            <ac:spMk id="119" creationId="{B9ADA26E-2373-5521-1EED-93E9B728BAE0}"/>
          </ac:spMkLst>
        </pc:spChg>
        <pc:spChg chg="del">
          <ac:chgData name="Linnea Åkerberg" userId="bacf3152-3bd3-4df1-b0f1-24347c818fdc" providerId="ADAL" clId="{2CB6A2C3-3946-0245-8631-623F8FC2D69B}" dt="2022-12-12T14:20:43.484" v="17" actId="478"/>
          <ac:spMkLst>
            <pc:docMk/>
            <pc:sldMk cId="1421542421" sldId="327"/>
            <ac:spMk id="120" creationId="{C87ECDDD-EC5F-DD04-B7F8-B5F741DD75BE}"/>
          </ac:spMkLst>
        </pc:spChg>
        <pc:spChg chg="del">
          <ac:chgData name="Linnea Åkerberg" userId="bacf3152-3bd3-4df1-b0f1-24347c818fdc" providerId="ADAL" clId="{2CB6A2C3-3946-0245-8631-623F8FC2D69B}" dt="2022-12-12T14:20:35.748" v="9" actId="478"/>
          <ac:spMkLst>
            <pc:docMk/>
            <pc:sldMk cId="1421542421" sldId="327"/>
            <ac:spMk id="157" creationId="{661BC3DB-C92C-BC55-B4DD-F83C50644C15}"/>
          </ac:spMkLst>
        </pc:spChg>
        <pc:spChg chg="del">
          <ac:chgData name="Linnea Åkerberg" userId="bacf3152-3bd3-4df1-b0f1-24347c818fdc" providerId="ADAL" clId="{2CB6A2C3-3946-0245-8631-623F8FC2D69B}" dt="2022-12-12T14:20:34.918" v="8" actId="478"/>
          <ac:spMkLst>
            <pc:docMk/>
            <pc:sldMk cId="1421542421" sldId="327"/>
            <ac:spMk id="158" creationId="{2E2011CF-BD1B-5225-8C11-387526088FA8}"/>
          </ac:spMkLst>
        </pc:spChg>
        <pc:spChg chg="del">
          <ac:chgData name="Linnea Åkerberg" userId="bacf3152-3bd3-4df1-b0f1-24347c818fdc" providerId="ADAL" clId="{2CB6A2C3-3946-0245-8631-623F8FC2D69B}" dt="2022-12-12T14:20:31.918" v="4" actId="478"/>
          <ac:spMkLst>
            <pc:docMk/>
            <pc:sldMk cId="1421542421" sldId="327"/>
            <ac:spMk id="161" creationId="{4AB6755F-FFE9-E891-6E02-8F15F9D652AF}"/>
          </ac:spMkLst>
        </pc:spChg>
        <pc:spChg chg="del">
          <ac:chgData name="Linnea Åkerberg" userId="bacf3152-3bd3-4df1-b0f1-24347c818fdc" providerId="ADAL" clId="{2CB6A2C3-3946-0245-8631-623F8FC2D69B}" dt="2022-12-12T14:20:34.093" v="7" actId="478"/>
          <ac:spMkLst>
            <pc:docMk/>
            <pc:sldMk cId="1421542421" sldId="327"/>
            <ac:spMk id="162" creationId="{3C8B4843-3B1A-4EF5-DE68-98C997240403}"/>
          </ac:spMkLst>
        </pc:spChg>
        <pc:spChg chg="del">
          <ac:chgData name="Linnea Åkerberg" userId="bacf3152-3bd3-4df1-b0f1-24347c818fdc" providerId="ADAL" clId="{2CB6A2C3-3946-0245-8631-623F8FC2D69B}" dt="2022-12-12T14:20:38.023" v="11" actId="478"/>
          <ac:spMkLst>
            <pc:docMk/>
            <pc:sldMk cId="1421542421" sldId="327"/>
            <ac:spMk id="163" creationId="{F32DA1E5-9437-8F72-D6E5-C40D62579DA2}"/>
          </ac:spMkLst>
        </pc:spChg>
        <pc:spChg chg="del">
          <ac:chgData name="Linnea Åkerberg" userId="bacf3152-3bd3-4df1-b0f1-24347c818fdc" providerId="ADAL" clId="{2CB6A2C3-3946-0245-8631-623F8FC2D69B}" dt="2022-12-12T14:20:42.568" v="16" actId="478"/>
          <ac:spMkLst>
            <pc:docMk/>
            <pc:sldMk cId="1421542421" sldId="327"/>
            <ac:spMk id="167" creationId="{95834515-6BD0-7302-7129-6DFED22E7EF0}"/>
          </ac:spMkLst>
        </pc:spChg>
        <pc:grpChg chg="del">
          <ac:chgData name="Linnea Åkerberg" userId="bacf3152-3bd3-4df1-b0f1-24347c818fdc" providerId="ADAL" clId="{2CB6A2C3-3946-0245-8631-623F8FC2D69B}" dt="2022-12-12T14:20:39.658" v="13" actId="478"/>
          <ac:grpSpMkLst>
            <pc:docMk/>
            <pc:sldMk cId="1421542421" sldId="327"/>
            <ac:grpSpMk id="7" creationId="{B1DA583A-5D8D-89B4-52D7-E52924670552}"/>
          </ac:grpSpMkLst>
        </pc:grpChg>
        <pc:grpChg chg="mod">
          <ac:chgData name="Linnea Åkerberg" userId="bacf3152-3bd3-4df1-b0f1-24347c818fdc" providerId="ADAL" clId="{2CB6A2C3-3946-0245-8631-623F8FC2D69B}" dt="2022-12-12T14:23:36.207" v="62" actId="1076"/>
          <ac:grpSpMkLst>
            <pc:docMk/>
            <pc:sldMk cId="1421542421" sldId="327"/>
            <ac:grpSpMk id="55" creationId="{7B352438-6D92-918F-D1E1-D680F8EA1D65}"/>
          </ac:grpSpMkLst>
        </pc:grpChg>
        <pc:cxnChg chg="del mod">
          <ac:chgData name="Linnea Åkerberg" userId="bacf3152-3bd3-4df1-b0f1-24347c818fdc" providerId="ADAL" clId="{2CB6A2C3-3946-0245-8631-623F8FC2D69B}" dt="2022-12-12T14:21:11.745" v="21" actId="478"/>
          <ac:cxnSpMkLst>
            <pc:docMk/>
            <pc:sldMk cId="1421542421" sldId="327"/>
            <ac:cxnSpMk id="159" creationId="{3179B2C0-4EF0-F76D-4C77-2D36239CF243}"/>
          </ac:cxnSpMkLst>
        </pc:cxnChg>
        <pc:cxnChg chg="del">
          <ac:chgData name="Linnea Åkerberg" userId="bacf3152-3bd3-4df1-b0f1-24347c818fdc" providerId="ADAL" clId="{2CB6A2C3-3946-0245-8631-623F8FC2D69B}" dt="2022-12-12T14:20:40.993" v="15" actId="478"/>
          <ac:cxnSpMkLst>
            <pc:docMk/>
            <pc:sldMk cId="1421542421" sldId="327"/>
            <ac:cxnSpMk id="164" creationId="{0AEAAFA4-382D-686E-E7EE-F8E54290A671}"/>
          </ac:cxnSpMkLst>
        </pc:cxnChg>
        <pc:cxnChg chg="del">
          <ac:chgData name="Linnea Åkerberg" userId="bacf3152-3bd3-4df1-b0f1-24347c818fdc" providerId="ADAL" clId="{2CB6A2C3-3946-0245-8631-623F8FC2D69B}" dt="2022-12-12T14:21:10.004" v="19" actId="478"/>
          <ac:cxnSpMkLst>
            <pc:docMk/>
            <pc:sldMk cId="1421542421" sldId="327"/>
            <ac:cxnSpMk id="168" creationId="{32C97290-14F2-877E-90A0-B32A40A5E48B}"/>
          </ac:cxnSpMkLst>
        </pc:cxnChg>
      </pc:sldChg>
      <pc:sldChg chg="addSp delSp modSp add mod ord">
        <pc:chgData name="Linnea Åkerberg" userId="bacf3152-3bd3-4df1-b0f1-24347c818fdc" providerId="ADAL" clId="{2CB6A2C3-3946-0245-8631-623F8FC2D69B}" dt="2022-12-12T15:06:40.197" v="333" actId="14100"/>
        <pc:sldMkLst>
          <pc:docMk/>
          <pc:sldMk cId="115013003" sldId="328"/>
        </pc:sldMkLst>
        <pc:spChg chg="mod ord">
          <ac:chgData name="Linnea Åkerberg" userId="bacf3152-3bd3-4df1-b0f1-24347c818fdc" providerId="ADAL" clId="{2CB6A2C3-3946-0245-8631-623F8FC2D69B}" dt="2022-12-12T14:33:58.026" v="198" actId="20577"/>
          <ac:spMkLst>
            <pc:docMk/>
            <pc:sldMk cId="115013003" sldId="328"/>
            <ac:spMk id="3" creationId="{6D7D8177-AE0B-DCF8-B377-6A9292C87072}"/>
          </ac:spMkLst>
        </pc:spChg>
        <pc:spChg chg="mod">
          <ac:chgData name="Linnea Åkerberg" userId="bacf3152-3bd3-4df1-b0f1-24347c818fdc" providerId="ADAL" clId="{2CB6A2C3-3946-0245-8631-623F8FC2D69B}" dt="2022-12-12T14:30:51.630" v="148" actId="962"/>
          <ac:spMkLst>
            <pc:docMk/>
            <pc:sldMk cId="115013003" sldId="328"/>
            <ac:spMk id="4" creationId="{00000000-0000-0000-0000-000000000000}"/>
          </ac:spMkLst>
        </pc:spChg>
        <pc:spChg chg="add del mod">
          <ac:chgData name="Linnea Åkerberg" userId="bacf3152-3bd3-4df1-b0f1-24347c818fdc" providerId="ADAL" clId="{2CB6A2C3-3946-0245-8631-623F8FC2D69B}" dt="2022-12-12T14:40:00.694" v="224" actId="767"/>
          <ac:spMkLst>
            <pc:docMk/>
            <pc:sldMk cId="115013003" sldId="328"/>
            <ac:spMk id="5" creationId="{91D11640-13B8-EFD5-BC5C-431E7C561AE1}"/>
          </ac:spMkLst>
        </pc:spChg>
        <pc:spChg chg="mod">
          <ac:chgData name="Linnea Åkerberg" userId="bacf3152-3bd3-4df1-b0f1-24347c818fdc" providerId="ADAL" clId="{2CB6A2C3-3946-0245-8631-623F8FC2D69B}" dt="2022-12-12T15:05:25.047" v="318" actId="1076"/>
          <ac:spMkLst>
            <pc:docMk/>
            <pc:sldMk cId="115013003" sldId="328"/>
            <ac:spMk id="11" creationId="{6E128941-EF08-49B2-4BBC-D0B77FD84C09}"/>
          </ac:spMkLst>
        </pc:spChg>
        <pc:spChg chg="add mod">
          <ac:chgData name="Linnea Åkerberg" userId="bacf3152-3bd3-4df1-b0f1-24347c818fdc" providerId="ADAL" clId="{2CB6A2C3-3946-0245-8631-623F8FC2D69B}" dt="2022-12-12T14:56:12.758" v="272"/>
          <ac:spMkLst>
            <pc:docMk/>
            <pc:sldMk cId="115013003" sldId="328"/>
            <ac:spMk id="15" creationId="{65515E41-CBE4-BEB5-6BE5-43563B2F4662}"/>
          </ac:spMkLst>
        </pc:spChg>
        <pc:spChg chg="mod ord">
          <ac:chgData name="Linnea Åkerberg" userId="bacf3152-3bd3-4df1-b0f1-24347c818fdc" providerId="ADAL" clId="{2CB6A2C3-3946-0245-8631-623F8FC2D69B}" dt="2022-12-12T15:04:15.523" v="306" actId="1076"/>
          <ac:spMkLst>
            <pc:docMk/>
            <pc:sldMk cId="115013003" sldId="328"/>
            <ac:spMk id="16" creationId="{72B86CB3-43C7-00FA-F46A-FE1207216721}"/>
          </ac:spMkLst>
        </pc:spChg>
        <pc:spChg chg="mod">
          <ac:chgData name="Linnea Åkerberg" userId="bacf3152-3bd3-4df1-b0f1-24347c818fdc" providerId="ADAL" clId="{2CB6A2C3-3946-0245-8631-623F8FC2D69B}" dt="2022-12-12T14:36:49.930" v="208" actId="1036"/>
          <ac:spMkLst>
            <pc:docMk/>
            <pc:sldMk cId="115013003" sldId="328"/>
            <ac:spMk id="46" creationId="{74CC98A9-3764-64E9-1A14-99F4009A2330}"/>
          </ac:spMkLst>
        </pc:spChg>
        <pc:spChg chg="mod">
          <ac:chgData name="Linnea Åkerberg" userId="bacf3152-3bd3-4df1-b0f1-24347c818fdc" providerId="ADAL" clId="{2CB6A2C3-3946-0245-8631-623F8FC2D69B}" dt="2022-12-12T14:39:55.497" v="219" actId="962"/>
          <ac:spMkLst>
            <pc:docMk/>
            <pc:sldMk cId="115013003" sldId="328"/>
            <ac:spMk id="95" creationId="{751A991B-234C-30AC-FAA5-ECA737FBEE78}"/>
          </ac:spMkLst>
        </pc:spChg>
        <pc:spChg chg="del">
          <ac:chgData name="Linnea Åkerberg" userId="bacf3152-3bd3-4df1-b0f1-24347c818fdc" providerId="ADAL" clId="{2CB6A2C3-3946-0245-8631-623F8FC2D69B}" dt="2022-12-12T14:32:34.537" v="175" actId="478"/>
          <ac:spMkLst>
            <pc:docMk/>
            <pc:sldMk cId="115013003" sldId="328"/>
            <ac:spMk id="97" creationId="{BEFF30C5-58E9-EDBC-B0C9-F51F1C933B08}"/>
          </ac:spMkLst>
        </pc:spChg>
        <pc:spChg chg="mod">
          <ac:chgData name="Linnea Åkerberg" userId="bacf3152-3bd3-4df1-b0f1-24347c818fdc" providerId="ADAL" clId="{2CB6A2C3-3946-0245-8631-623F8FC2D69B}" dt="2022-12-12T14:55:04.070" v="250" actId="20577"/>
          <ac:spMkLst>
            <pc:docMk/>
            <pc:sldMk cId="115013003" sldId="328"/>
            <ac:spMk id="100" creationId="{A9909430-004E-B4B2-DB7F-A2F6C0E4118C}"/>
          </ac:spMkLst>
        </pc:spChg>
        <pc:spChg chg="mod">
          <ac:chgData name="Linnea Åkerberg" userId="bacf3152-3bd3-4df1-b0f1-24347c818fdc" providerId="ADAL" clId="{2CB6A2C3-3946-0245-8631-623F8FC2D69B}" dt="2022-12-12T14:56:59.660" v="273" actId="20577"/>
          <ac:spMkLst>
            <pc:docMk/>
            <pc:sldMk cId="115013003" sldId="328"/>
            <ac:spMk id="101" creationId="{50349F40-DA53-E95A-756C-A116645DA0D5}"/>
          </ac:spMkLst>
        </pc:spChg>
        <pc:spChg chg="mod">
          <ac:chgData name="Linnea Åkerberg" userId="bacf3152-3bd3-4df1-b0f1-24347c818fdc" providerId="ADAL" clId="{2CB6A2C3-3946-0245-8631-623F8FC2D69B}" dt="2022-12-12T14:57:06.901" v="274" actId="20577"/>
          <ac:spMkLst>
            <pc:docMk/>
            <pc:sldMk cId="115013003" sldId="328"/>
            <ac:spMk id="102" creationId="{19143D22-9758-E319-74A2-777D5F6A9855}"/>
          </ac:spMkLst>
        </pc:spChg>
        <pc:spChg chg="mod">
          <ac:chgData name="Linnea Åkerberg" userId="bacf3152-3bd3-4df1-b0f1-24347c818fdc" providerId="ADAL" clId="{2CB6A2C3-3946-0245-8631-623F8FC2D69B}" dt="2022-12-12T14:57:13.321" v="275" actId="20577"/>
          <ac:spMkLst>
            <pc:docMk/>
            <pc:sldMk cId="115013003" sldId="328"/>
            <ac:spMk id="103" creationId="{2B45C9B8-8977-2F5D-DCB7-B538F034C87E}"/>
          </ac:spMkLst>
        </pc:spChg>
        <pc:spChg chg="mod">
          <ac:chgData name="Linnea Åkerberg" userId="bacf3152-3bd3-4df1-b0f1-24347c818fdc" providerId="ADAL" clId="{2CB6A2C3-3946-0245-8631-623F8FC2D69B}" dt="2022-12-12T14:59:41.306" v="277" actId="20577"/>
          <ac:spMkLst>
            <pc:docMk/>
            <pc:sldMk cId="115013003" sldId="328"/>
            <ac:spMk id="104" creationId="{4F970048-84FB-3B73-1F0D-DBD31D6224CA}"/>
          </ac:spMkLst>
        </pc:spChg>
        <pc:spChg chg="mod">
          <ac:chgData name="Linnea Åkerberg" userId="bacf3152-3bd3-4df1-b0f1-24347c818fdc" providerId="ADAL" clId="{2CB6A2C3-3946-0245-8631-623F8FC2D69B}" dt="2022-12-12T15:02:10.502" v="278" actId="20577"/>
          <ac:spMkLst>
            <pc:docMk/>
            <pc:sldMk cId="115013003" sldId="328"/>
            <ac:spMk id="105" creationId="{D5EECE8E-8860-C837-20DF-0137707E357B}"/>
          </ac:spMkLst>
        </pc:spChg>
        <pc:spChg chg="mod">
          <ac:chgData name="Linnea Åkerberg" userId="bacf3152-3bd3-4df1-b0f1-24347c818fdc" providerId="ADAL" clId="{2CB6A2C3-3946-0245-8631-623F8FC2D69B}" dt="2022-12-12T14:57:21.309" v="276" actId="20577"/>
          <ac:spMkLst>
            <pc:docMk/>
            <pc:sldMk cId="115013003" sldId="328"/>
            <ac:spMk id="106" creationId="{32679A4E-FC7F-2CED-91F6-516A7A73CC5A}"/>
          </ac:spMkLst>
        </pc:spChg>
        <pc:spChg chg="mod">
          <ac:chgData name="Linnea Åkerberg" userId="bacf3152-3bd3-4df1-b0f1-24347c818fdc" providerId="ADAL" clId="{2CB6A2C3-3946-0245-8631-623F8FC2D69B}" dt="2022-12-12T15:02:12.878" v="279" actId="20577"/>
          <ac:spMkLst>
            <pc:docMk/>
            <pc:sldMk cId="115013003" sldId="328"/>
            <ac:spMk id="108" creationId="{89D58EF7-FC4D-2098-F870-09D6F723176B}"/>
          </ac:spMkLst>
        </pc:spChg>
        <pc:spChg chg="mod">
          <ac:chgData name="Linnea Åkerberg" userId="bacf3152-3bd3-4df1-b0f1-24347c818fdc" providerId="ADAL" clId="{2CB6A2C3-3946-0245-8631-623F8FC2D69B}" dt="2022-12-12T15:03:56.270" v="303" actId="20577"/>
          <ac:spMkLst>
            <pc:docMk/>
            <pc:sldMk cId="115013003" sldId="328"/>
            <ac:spMk id="109" creationId="{FDE30C6D-AE73-E695-258D-5D8CEC870EF2}"/>
          </ac:spMkLst>
        </pc:spChg>
        <pc:spChg chg="del">
          <ac:chgData name="Linnea Åkerberg" userId="bacf3152-3bd3-4df1-b0f1-24347c818fdc" providerId="ADAL" clId="{2CB6A2C3-3946-0245-8631-623F8FC2D69B}" dt="2022-12-12T14:32:38.374" v="179" actId="478"/>
          <ac:spMkLst>
            <pc:docMk/>
            <pc:sldMk cId="115013003" sldId="328"/>
            <ac:spMk id="110" creationId="{D7AF0F71-869C-F3A3-40D4-43039AD40CE5}"/>
          </ac:spMkLst>
        </pc:spChg>
        <pc:spChg chg="del">
          <ac:chgData name="Linnea Åkerberg" userId="bacf3152-3bd3-4df1-b0f1-24347c818fdc" providerId="ADAL" clId="{2CB6A2C3-3946-0245-8631-623F8FC2D69B}" dt="2022-12-12T14:32:36.694" v="178" actId="478"/>
          <ac:spMkLst>
            <pc:docMk/>
            <pc:sldMk cId="115013003" sldId="328"/>
            <ac:spMk id="111" creationId="{7741C589-83F1-040A-21EF-EC699642F3A3}"/>
          </ac:spMkLst>
        </pc:spChg>
        <pc:spChg chg="del">
          <ac:chgData name="Linnea Åkerberg" userId="bacf3152-3bd3-4df1-b0f1-24347c818fdc" providerId="ADAL" clId="{2CB6A2C3-3946-0245-8631-623F8FC2D69B}" dt="2022-12-12T14:55:15.463" v="252" actId="478"/>
          <ac:spMkLst>
            <pc:docMk/>
            <pc:sldMk cId="115013003" sldId="328"/>
            <ac:spMk id="112" creationId="{B38F5915-EFD5-D924-20E3-5EF72D9FEF7F}"/>
          </ac:spMkLst>
        </pc:spChg>
        <pc:spChg chg="del">
          <ac:chgData name="Linnea Åkerberg" userId="bacf3152-3bd3-4df1-b0f1-24347c818fdc" providerId="ADAL" clId="{2CB6A2C3-3946-0245-8631-623F8FC2D69B}" dt="2022-12-12T14:32:28.279" v="167" actId="478"/>
          <ac:spMkLst>
            <pc:docMk/>
            <pc:sldMk cId="115013003" sldId="328"/>
            <ac:spMk id="113" creationId="{76B6EA9C-AE94-FCD3-C2F5-343D6DD89C93}"/>
          </ac:spMkLst>
        </pc:spChg>
        <pc:spChg chg="del">
          <ac:chgData name="Linnea Åkerberg" userId="bacf3152-3bd3-4df1-b0f1-24347c818fdc" providerId="ADAL" clId="{2CB6A2C3-3946-0245-8631-623F8FC2D69B}" dt="2022-12-12T14:32:29.314" v="168" actId="478"/>
          <ac:spMkLst>
            <pc:docMk/>
            <pc:sldMk cId="115013003" sldId="328"/>
            <ac:spMk id="114" creationId="{2903E68A-CE7E-AD36-1901-8D82AA52741A}"/>
          </ac:spMkLst>
        </pc:spChg>
        <pc:spChg chg="del">
          <ac:chgData name="Linnea Åkerberg" userId="bacf3152-3bd3-4df1-b0f1-24347c818fdc" providerId="ADAL" clId="{2CB6A2C3-3946-0245-8631-623F8FC2D69B}" dt="2022-12-12T14:32:30.873" v="170" actId="478"/>
          <ac:spMkLst>
            <pc:docMk/>
            <pc:sldMk cId="115013003" sldId="328"/>
            <ac:spMk id="115" creationId="{949108F7-70BC-2B3E-3A75-843FE28528B7}"/>
          </ac:spMkLst>
        </pc:spChg>
        <pc:spChg chg="del">
          <ac:chgData name="Linnea Åkerberg" userId="bacf3152-3bd3-4df1-b0f1-24347c818fdc" providerId="ADAL" clId="{2CB6A2C3-3946-0245-8631-623F8FC2D69B}" dt="2022-12-12T14:32:32.914" v="173" actId="478"/>
          <ac:spMkLst>
            <pc:docMk/>
            <pc:sldMk cId="115013003" sldId="328"/>
            <ac:spMk id="116" creationId="{3E1CD1C0-4501-23B5-A1D0-FF7D9D455A75}"/>
          </ac:spMkLst>
        </pc:spChg>
        <pc:spChg chg="del">
          <ac:chgData name="Linnea Åkerberg" userId="bacf3152-3bd3-4df1-b0f1-24347c818fdc" providerId="ADAL" clId="{2CB6A2C3-3946-0245-8631-623F8FC2D69B}" dt="2022-12-12T14:32:43.713" v="183" actId="478"/>
          <ac:spMkLst>
            <pc:docMk/>
            <pc:sldMk cId="115013003" sldId="328"/>
            <ac:spMk id="119" creationId="{B9ADA26E-2373-5521-1EED-93E9B728BAE0}"/>
          </ac:spMkLst>
        </pc:spChg>
        <pc:spChg chg="del ord">
          <ac:chgData name="Linnea Åkerberg" userId="bacf3152-3bd3-4df1-b0f1-24347c818fdc" providerId="ADAL" clId="{2CB6A2C3-3946-0245-8631-623F8FC2D69B}" dt="2022-12-12T14:32:41.209" v="182" actId="478"/>
          <ac:spMkLst>
            <pc:docMk/>
            <pc:sldMk cId="115013003" sldId="328"/>
            <ac:spMk id="120" creationId="{C87ECDDD-EC5F-DD04-B7F8-B5F741DD75BE}"/>
          </ac:spMkLst>
        </pc:spChg>
        <pc:spChg chg="mod">
          <ac:chgData name="Linnea Åkerberg" userId="bacf3152-3bd3-4df1-b0f1-24347c818fdc" providerId="ADAL" clId="{2CB6A2C3-3946-0245-8631-623F8FC2D69B}" dt="2022-12-12T15:04:36.605" v="311" actId="1076"/>
          <ac:spMkLst>
            <pc:docMk/>
            <pc:sldMk cId="115013003" sldId="328"/>
            <ac:spMk id="131" creationId="{00407176-2703-AFF7-ADA1-535A1CBAB4B8}"/>
          </ac:spMkLst>
        </pc:spChg>
        <pc:spChg chg="add del mod">
          <ac:chgData name="Linnea Åkerberg" userId="bacf3152-3bd3-4df1-b0f1-24347c818fdc" providerId="ADAL" clId="{2CB6A2C3-3946-0245-8631-623F8FC2D69B}" dt="2022-12-12T15:06:40.197" v="333" actId="14100"/>
          <ac:spMkLst>
            <pc:docMk/>
            <pc:sldMk cId="115013003" sldId="328"/>
            <ac:spMk id="139" creationId="{C6316BDF-EA3F-0C57-3C2B-B9A5D8FB0459}"/>
          </ac:spMkLst>
        </pc:spChg>
        <pc:spChg chg="del">
          <ac:chgData name="Linnea Åkerberg" userId="bacf3152-3bd3-4df1-b0f1-24347c818fdc" providerId="ADAL" clId="{2CB6A2C3-3946-0245-8631-623F8FC2D69B}" dt="2022-12-12T14:32:39.019" v="180" actId="478"/>
          <ac:spMkLst>
            <pc:docMk/>
            <pc:sldMk cId="115013003" sldId="328"/>
            <ac:spMk id="157" creationId="{661BC3DB-C92C-BC55-B4DD-F83C50644C15}"/>
          </ac:spMkLst>
        </pc:spChg>
        <pc:spChg chg="del">
          <ac:chgData name="Linnea Åkerberg" userId="bacf3152-3bd3-4df1-b0f1-24347c818fdc" providerId="ADAL" clId="{2CB6A2C3-3946-0245-8631-623F8FC2D69B}" dt="2022-12-12T14:32:36.037" v="177" actId="478"/>
          <ac:spMkLst>
            <pc:docMk/>
            <pc:sldMk cId="115013003" sldId="328"/>
            <ac:spMk id="158" creationId="{2E2011CF-BD1B-5225-8C11-387526088FA8}"/>
          </ac:spMkLst>
        </pc:spChg>
        <pc:spChg chg="del">
          <ac:chgData name="Linnea Åkerberg" userId="bacf3152-3bd3-4df1-b0f1-24347c818fdc" providerId="ADAL" clId="{2CB6A2C3-3946-0245-8631-623F8FC2D69B}" dt="2022-12-12T14:32:27.036" v="166" actId="478"/>
          <ac:spMkLst>
            <pc:docMk/>
            <pc:sldMk cId="115013003" sldId="328"/>
            <ac:spMk id="161" creationId="{4AB6755F-FFE9-E891-6E02-8F15F9D652AF}"/>
          </ac:spMkLst>
        </pc:spChg>
        <pc:spChg chg="del">
          <ac:chgData name="Linnea Åkerberg" userId="bacf3152-3bd3-4df1-b0f1-24347c818fdc" providerId="ADAL" clId="{2CB6A2C3-3946-0245-8631-623F8FC2D69B}" dt="2022-12-12T14:32:29.958" v="169" actId="478"/>
          <ac:spMkLst>
            <pc:docMk/>
            <pc:sldMk cId="115013003" sldId="328"/>
            <ac:spMk id="162" creationId="{3C8B4843-3B1A-4EF5-DE68-98C997240403}"/>
          </ac:spMkLst>
        </pc:spChg>
        <pc:spChg chg="del">
          <ac:chgData name="Linnea Åkerberg" userId="bacf3152-3bd3-4df1-b0f1-24347c818fdc" providerId="ADAL" clId="{2CB6A2C3-3946-0245-8631-623F8FC2D69B}" dt="2022-12-12T14:32:31.518" v="171" actId="478"/>
          <ac:spMkLst>
            <pc:docMk/>
            <pc:sldMk cId="115013003" sldId="328"/>
            <ac:spMk id="163" creationId="{F32DA1E5-9437-8F72-D6E5-C40D62579DA2}"/>
          </ac:spMkLst>
        </pc:spChg>
        <pc:spChg chg="del ord">
          <ac:chgData name="Linnea Åkerberg" userId="bacf3152-3bd3-4df1-b0f1-24347c818fdc" providerId="ADAL" clId="{2CB6A2C3-3946-0245-8631-623F8FC2D69B}" dt="2022-12-12T14:32:40.057" v="181" actId="478"/>
          <ac:spMkLst>
            <pc:docMk/>
            <pc:sldMk cId="115013003" sldId="328"/>
            <ac:spMk id="167" creationId="{95834515-6BD0-7302-7129-6DFED22E7EF0}"/>
          </ac:spMkLst>
        </pc:spChg>
        <pc:spChg chg="mod">
          <ac:chgData name="Linnea Åkerberg" userId="bacf3152-3bd3-4df1-b0f1-24347c818fdc" providerId="ADAL" clId="{2CB6A2C3-3946-0245-8631-623F8FC2D69B}" dt="2022-12-12T15:04:12.448" v="304" actId="14100"/>
          <ac:spMkLst>
            <pc:docMk/>
            <pc:sldMk cId="115013003" sldId="328"/>
            <ac:spMk id="178" creationId="{799C9F34-87D5-A31E-2593-B89992E36939}"/>
          </ac:spMkLst>
        </pc:spChg>
        <pc:spChg chg="mod">
          <ac:chgData name="Linnea Åkerberg" userId="bacf3152-3bd3-4df1-b0f1-24347c818fdc" providerId="ADAL" clId="{2CB6A2C3-3946-0245-8631-623F8FC2D69B}" dt="2022-12-12T15:05:30.694" v="319" actId="207"/>
          <ac:spMkLst>
            <pc:docMk/>
            <pc:sldMk cId="115013003" sldId="328"/>
            <ac:spMk id="181" creationId="{25F6DB3D-EBAF-D5B9-F609-FBA928D8D925}"/>
          </ac:spMkLst>
        </pc:spChg>
        <pc:grpChg chg="add mod">
          <ac:chgData name="Linnea Åkerberg" userId="bacf3152-3bd3-4df1-b0f1-24347c818fdc" providerId="ADAL" clId="{2CB6A2C3-3946-0245-8631-623F8FC2D69B}" dt="2022-12-12T15:06:07.253" v="323" actId="1076"/>
          <ac:grpSpMkLst>
            <pc:docMk/>
            <pc:sldMk cId="115013003" sldId="328"/>
            <ac:grpSpMk id="2" creationId="{5F3BA3A9-2DE3-EE60-6127-A5F24C87F55C}"/>
          </ac:grpSpMkLst>
        </pc:grpChg>
        <pc:grpChg chg="del">
          <ac:chgData name="Linnea Åkerberg" userId="bacf3152-3bd3-4df1-b0f1-24347c818fdc" providerId="ADAL" clId="{2CB6A2C3-3946-0245-8631-623F8FC2D69B}" dt="2022-12-12T14:32:32.177" v="172" actId="478"/>
          <ac:grpSpMkLst>
            <pc:docMk/>
            <pc:sldMk cId="115013003" sldId="328"/>
            <ac:grpSpMk id="7" creationId="{B1DA583A-5D8D-89B4-52D7-E52924670552}"/>
          </ac:grpSpMkLst>
        </pc:grpChg>
        <pc:grpChg chg="ord">
          <ac:chgData name="Linnea Åkerberg" userId="bacf3152-3bd3-4df1-b0f1-24347c818fdc" providerId="ADAL" clId="{2CB6A2C3-3946-0245-8631-623F8FC2D69B}" dt="2022-12-12T14:31:14.911" v="152" actId="13244"/>
          <ac:grpSpMkLst>
            <pc:docMk/>
            <pc:sldMk cId="115013003" sldId="328"/>
            <ac:grpSpMk id="50" creationId="{30806CF0-5539-AB55-1944-F7BC811AD9DB}"/>
          </ac:grpSpMkLst>
        </pc:grpChg>
        <pc:grpChg chg="mod ord">
          <ac:chgData name="Linnea Åkerberg" userId="bacf3152-3bd3-4df1-b0f1-24347c818fdc" providerId="ADAL" clId="{2CB6A2C3-3946-0245-8631-623F8FC2D69B}" dt="2022-12-12T14:30:46.531" v="145" actId="13244"/>
          <ac:grpSpMkLst>
            <pc:docMk/>
            <pc:sldMk cId="115013003" sldId="328"/>
            <ac:grpSpMk id="51" creationId="{FBF496A7-4036-CC74-7B15-C32FED625591}"/>
          </ac:grpSpMkLst>
        </pc:grpChg>
        <pc:grpChg chg="ord">
          <ac:chgData name="Linnea Åkerberg" userId="bacf3152-3bd3-4df1-b0f1-24347c818fdc" providerId="ADAL" clId="{2CB6A2C3-3946-0245-8631-623F8FC2D69B}" dt="2022-12-12T14:30:46.531" v="145" actId="13244"/>
          <ac:grpSpMkLst>
            <pc:docMk/>
            <pc:sldMk cId="115013003" sldId="328"/>
            <ac:grpSpMk id="52" creationId="{88BA4A57-32EE-4E6A-46C3-673890C6F251}"/>
          </ac:grpSpMkLst>
        </pc:grpChg>
        <pc:grpChg chg="ord">
          <ac:chgData name="Linnea Åkerberg" userId="bacf3152-3bd3-4df1-b0f1-24347c818fdc" providerId="ADAL" clId="{2CB6A2C3-3946-0245-8631-623F8FC2D69B}" dt="2022-12-12T14:30:46.531" v="145" actId="13244"/>
          <ac:grpSpMkLst>
            <pc:docMk/>
            <pc:sldMk cId="115013003" sldId="328"/>
            <ac:grpSpMk id="53" creationId="{CF8C10EE-9F8C-4227-89FF-1712F9CAC655}"/>
          </ac:grpSpMkLst>
        </pc:grpChg>
        <pc:grpChg chg="ord">
          <ac:chgData name="Linnea Åkerberg" userId="bacf3152-3bd3-4df1-b0f1-24347c818fdc" providerId="ADAL" clId="{2CB6A2C3-3946-0245-8631-623F8FC2D69B}" dt="2022-12-12T14:30:46.531" v="145" actId="13244"/>
          <ac:grpSpMkLst>
            <pc:docMk/>
            <pc:sldMk cId="115013003" sldId="328"/>
            <ac:grpSpMk id="54" creationId="{4F51B144-9318-1FD4-D98B-1755434C01B5}"/>
          </ac:grpSpMkLst>
        </pc:grpChg>
        <pc:grpChg chg="ord">
          <ac:chgData name="Linnea Åkerberg" userId="bacf3152-3bd3-4df1-b0f1-24347c818fdc" providerId="ADAL" clId="{2CB6A2C3-3946-0245-8631-623F8FC2D69B}" dt="2022-12-12T14:30:46.531" v="145" actId="13244"/>
          <ac:grpSpMkLst>
            <pc:docMk/>
            <pc:sldMk cId="115013003" sldId="328"/>
            <ac:grpSpMk id="55" creationId="{7B352438-6D92-918F-D1E1-D680F8EA1D65}"/>
          </ac:grpSpMkLst>
        </pc:grpChg>
        <pc:grpChg chg="mod">
          <ac:chgData name="Linnea Åkerberg" userId="bacf3152-3bd3-4df1-b0f1-24347c818fdc" providerId="ADAL" clId="{2CB6A2C3-3946-0245-8631-623F8FC2D69B}" dt="2022-12-12T14:36:38.192" v="203" actId="14826"/>
          <ac:grpSpMkLst>
            <pc:docMk/>
            <pc:sldMk cId="115013003" sldId="328"/>
            <ac:grpSpMk id="56" creationId="{15C0AF79-DAEB-F1D1-B977-DD6C4D9DBFE0}"/>
          </ac:grpSpMkLst>
        </pc:grpChg>
        <pc:grpChg chg="mod">
          <ac:chgData name="Linnea Åkerberg" userId="bacf3152-3bd3-4df1-b0f1-24347c818fdc" providerId="ADAL" clId="{2CB6A2C3-3946-0245-8631-623F8FC2D69B}" dt="2022-12-12T14:25:11.512" v="77" actId="962"/>
          <ac:grpSpMkLst>
            <pc:docMk/>
            <pc:sldMk cId="115013003" sldId="328"/>
            <ac:grpSpMk id="57" creationId="{38011D76-0ADC-FB80-BA22-FF83599B87A5}"/>
          </ac:grpSpMkLst>
        </pc:grpChg>
        <pc:grpChg chg="mod ord">
          <ac:chgData name="Linnea Åkerberg" userId="bacf3152-3bd3-4df1-b0f1-24347c818fdc" providerId="ADAL" clId="{2CB6A2C3-3946-0245-8631-623F8FC2D69B}" dt="2022-12-12T15:06:07.253" v="323" actId="1076"/>
          <ac:grpSpMkLst>
            <pc:docMk/>
            <pc:sldMk cId="115013003" sldId="328"/>
            <ac:grpSpMk id="182" creationId="{ED513A45-4B60-4160-4E1A-A4E8EDFE5672}"/>
          </ac:grpSpMkLst>
        </pc:grpChg>
        <pc:picChg chg="mod ord">
          <ac:chgData name="Linnea Åkerberg" userId="bacf3152-3bd3-4df1-b0f1-24347c818fdc" providerId="ADAL" clId="{2CB6A2C3-3946-0245-8631-623F8FC2D69B}" dt="2022-12-12T14:33:47.120" v="190" actId="962"/>
          <ac:picMkLst>
            <pc:docMk/>
            <pc:sldMk cId="115013003" sldId="328"/>
            <ac:picMk id="10" creationId="{89FA49AE-0EA4-E654-E397-DC5415F83D1B}"/>
          </ac:picMkLst>
        </pc:picChg>
        <pc:picChg chg="mod">
          <ac:chgData name="Linnea Åkerberg" userId="bacf3152-3bd3-4df1-b0f1-24347c818fdc" providerId="ADAL" clId="{2CB6A2C3-3946-0245-8631-623F8FC2D69B}" dt="2022-12-12T14:26:46.443" v="131" actId="164"/>
          <ac:picMkLst>
            <pc:docMk/>
            <pc:sldMk cId="115013003" sldId="328"/>
            <ac:picMk id="12" creationId="{FAF02AE3-664A-1204-AF05-658CCEA6C1C9}"/>
          </ac:picMkLst>
        </pc:picChg>
        <pc:picChg chg="mod">
          <ac:chgData name="Linnea Åkerberg" userId="bacf3152-3bd3-4df1-b0f1-24347c818fdc" providerId="ADAL" clId="{2CB6A2C3-3946-0245-8631-623F8FC2D69B}" dt="2022-12-12T14:35:11.381" v="200" actId="14100"/>
          <ac:picMkLst>
            <pc:docMk/>
            <pc:sldMk cId="115013003" sldId="328"/>
            <ac:picMk id="27" creationId="{403E5C2D-DE4E-8039-11AB-BB7BFCBA033F}"/>
          </ac:picMkLst>
        </pc:picChg>
        <pc:picChg chg="mod">
          <ac:chgData name="Linnea Åkerberg" userId="bacf3152-3bd3-4df1-b0f1-24347c818fdc" providerId="ADAL" clId="{2CB6A2C3-3946-0245-8631-623F8FC2D69B}" dt="2022-12-12T14:40:01.187" v="225" actId="1038"/>
          <ac:picMkLst>
            <pc:docMk/>
            <pc:sldMk cId="115013003" sldId="328"/>
            <ac:picMk id="29" creationId="{EAEAED92-DDE3-83A0-46B7-D19102DE91A7}"/>
          </ac:picMkLst>
        </pc:picChg>
        <pc:picChg chg="mod">
          <ac:chgData name="Linnea Åkerberg" userId="bacf3152-3bd3-4df1-b0f1-24347c818fdc" providerId="ADAL" clId="{2CB6A2C3-3946-0245-8631-623F8FC2D69B}" dt="2022-12-12T14:25:44.223" v="120" actId="962"/>
          <ac:picMkLst>
            <pc:docMk/>
            <pc:sldMk cId="115013003" sldId="328"/>
            <ac:picMk id="39" creationId="{F414FAB6-080C-55B2-95DD-6E1716663D50}"/>
          </ac:picMkLst>
        </pc:picChg>
        <pc:cxnChg chg="add mod">
          <ac:chgData name="Linnea Åkerberg" userId="bacf3152-3bd3-4df1-b0f1-24347c818fdc" providerId="ADAL" clId="{2CB6A2C3-3946-0245-8631-623F8FC2D69B}" dt="2022-12-12T14:56:12.758" v="272"/>
          <ac:cxnSpMkLst>
            <pc:docMk/>
            <pc:sldMk cId="115013003" sldId="328"/>
            <ac:cxnSpMk id="6" creationId="{EF8FAFAF-73C9-6075-18A7-6654A02CC918}"/>
          </ac:cxnSpMkLst>
        </pc:cxnChg>
        <pc:cxnChg chg="mod">
          <ac:chgData name="Linnea Åkerberg" userId="bacf3152-3bd3-4df1-b0f1-24347c818fdc" providerId="ADAL" clId="{2CB6A2C3-3946-0245-8631-623F8FC2D69B}" dt="2022-12-12T14:26:46.443" v="131" actId="164"/>
          <ac:cxnSpMkLst>
            <pc:docMk/>
            <pc:sldMk cId="115013003" sldId="328"/>
            <ac:cxnSpMk id="13" creationId="{E1D62D0A-DCEF-089A-5B7A-CC7AD43C27DA}"/>
          </ac:cxnSpMkLst>
        </pc:cxnChg>
        <pc:cxnChg chg="mod">
          <ac:chgData name="Linnea Åkerberg" userId="bacf3152-3bd3-4df1-b0f1-24347c818fdc" providerId="ADAL" clId="{2CB6A2C3-3946-0245-8631-623F8FC2D69B}" dt="2022-12-12T14:26:46.443" v="131" actId="164"/>
          <ac:cxnSpMkLst>
            <pc:docMk/>
            <pc:sldMk cId="115013003" sldId="328"/>
            <ac:cxnSpMk id="14" creationId="{0F6450DE-3C04-B7BE-514C-AAE849F294DF}"/>
          </ac:cxnSpMkLst>
        </pc:cxnChg>
        <pc:cxnChg chg="del mod">
          <ac:chgData name="Linnea Åkerberg" userId="bacf3152-3bd3-4df1-b0f1-24347c818fdc" providerId="ADAL" clId="{2CB6A2C3-3946-0245-8631-623F8FC2D69B}" dt="2022-12-12T14:32:35.178" v="176" actId="478"/>
          <ac:cxnSpMkLst>
            <pc:docMk/>
            <pc:sldMk cId="115013003" sldId="328"/>
            <ac:cxnSpMk id="134" creationId="{D12F2131-02C0-49DD-7D2C-BFB785C91F0E}"/>
          </ac:cxnSpMkLst>
        </pc:cxnChg>
        <pc:cxnChg chg="del mod">
          <ac:chgData name="Linnea Åkerberg" userId="bacf3152-3bd3-4df1-b0f1-24347c818fdc" providerId="ADAL" clId="{2CB6A2C3-3946-0245-8631-623F8FC2D69B}" dt="2022-12-12T14:55:14.863" v="251" actId="478"/>
          <ac:cxnSpMkLst>
            <pc:docMk/>
            <pc:sldMk cId="115013003" sldId="328"/>
            <ac:cxnSpMk id="159" creationId="{3179B2C0-4EF0-F76D-4C77-2D36239CF243}"/>
          </ac:cxnSpMkLst>
        </pc:cxnChg>
        <pc:cxnChg chg="del">
          <ac:chgData name="Linnea Åkerberg" userId="bacf3152-3bd3-4df1-b0f1-24347c818fdc" providerId="ADAL" clId="{2CB6A2C3-3946-0245-8631-623F8FC2D69B}" dt="2022-12-12T14:32:33.708" v="174" actId="478"/>
          <ac:cxnSpMkLst>
            <pc:docMk/>
            <pc:sldMk cId="115013003" sldId="328"/>
            <ac:cxnSpMk id="164" creationId="{0AEAAFA4-382D-686E-E7EE-F8E54290A671}"/>
          </ac:cxnSpMkLst>
        </pc:cxnChg>
        <pc:cxnChg chg="del">
          <ac:chgData name="Linnea Åkerberg" userId="bacf3152-3bd3-4df1-b0f1-24347c818fdc" providerId="ADAL" clId="{2CB6A2C3-3946-0245-8631-623F8FC2D69B}" dt="2022-12-12T14:32:44.209" v="184" actId="478"/>
          <ac:cxnSpMkLst>
            <pc:docMk/>
            <pc:sldMk cId="115013003" sldId="328"/>
            <ac:cxnSpMk id="168" creationId="{32C97290-14F2-877E-90A0-B32A40A5E48B}"/>
          </ac:cxnSpMkLst>
        </pc:cxnChg>
      </pc:sldChg>
      <pc:sldChg chg="delSp modSp add mod ord">
        <pc:chgData name="Linnea Åkerberg" userId="bacf3152-3bd3-4df1-b0f1-24347c818fdc" providerId="ADAL" clId="{2CB6A2C3-3946-0245-8631-623F8FC2D69B}" dt="2022-12-12T15:03:52.055" v="302" actId="478"/>
        <pc:sldMkLst>
          <pc:docMk/>
          <pc:sldMk cId="3464232793" sldId="329"/>
        </pc:sldMkLst>
        <pc:spChg chg="mod">
          <ac:chgData name="Linnea Åkerberg" userId="bacf3152-3bd3-4df1-b0f1-24347c818fdc" providerId="ADAL" clId="{2CB6A2C3-3946-0245-8631-623F8FC2D69B}" dt="2022-12-12T14:32:22.205" v="165" actId="20577"/>
          <ac:spMkLst>
            <pc:docMk/>
            <pc:sldMk cId="3464232793" sldId="329"/>
            <ac:spMk id="3" creationId="{C96A483E-1260-AD28-109D-816AB93AA4E4}"/>
          </ac:spMkLst>
        </pc:spChg>
        <pc:spChg chg="mod">
          <ac:chgData name="Linnea Åkerberg" userId="bacf3152-3bd3-4df1-b0f1-24347c818fdc" providerId="ADAL" clId="{2CB6A2C3-3946-0245-8631-623F8FC2D69B}" dt="2022-12-12T15:03:38.031" v="290" actId="20577"/>
          <ac:spMkLst>
            <pc:docMk/>
            <pc:sldMk cId="3464232793" sldId="329"/>
            <ac:spMk id="12" creationId="{A0089F72-4676-4C31-4FAB-1184E5240238}"/>
          </ac:spMkLst>
        </pc:spChg>
        <pc:spChg chg="mod">
          <ac:chgData name="Linnea Åkerberg" userId="bacf3152-3bd3-4df1-b0f1-24347c818fdc" providerId="ADAL" clId="{2CB6A2C3-3946-0245-8631-623F8FC2D69B}" dt="2022-12-12T15:03:42.965" v="296" actId="1036"/>
          <ac:spMkLst>
            <pc:docMk/>
            <pc:sldMk cId="3464232793" sldId="329"/>
            <ac:spMk id="15" creationId="{D5BA92DE-77F1-56AB-964A-1C509648D17C}"/>
          </ac:spMkLst>
        </pc:spChg>
        <pc:spChg chg="del">
          <ac:chgData name="Linnea Åkerberg" userId="bacf3152-3bd3-4df1-b0f1-24347c818fdc" providerId="ADAL" clId="{2CB6A2C3-3946-0245-8631-623F8FC2D69B}" dt="2022-12-12T15:03:46.371" v="297" actId="478"/>
          <ac:spMkLst>
            <pc:docMk/>
            <pc:sldMk cId="3464232793" sldId="329"/>
            <ac:spMk id="16" creationId="{42E4B914-CC0E-844D-CF2D-BCE13C7A788D}"/>
          </ac:spMkLst>
        </pc:spChg>
        <pc:spChg chg="del mod">
          <ac:chgData name="Linnea Åkerberg" userId="bacf3152-3bd3-4df1-b0f1-24347c818fdc" providerId="ADAL" clId="{2CB6A2C3-3946-0245-8631-623F8FC2D69B}" dt="2022-12-12T15:03:32.358" v="286" actId="478"/>
          <ac:spMkLst>
            <pc:docMk/>
            <pc:sldMk cId="3464232793" sldId="329"/>
            <ac:spMk id="17" creationId="{4825C420-79B1-F7EC-A15B-CFD5DB5F122F}"/>
          </ac:spMkLst>
        </pc:spChg>
        <pc:spChg chg="del">
          <ac:chgData name="Linnea Åkerberg" userId="bacf3152-3bd3-4df1-b0f1-24347c818fdc" providerId="ADAL" clId="{2CB6A2C3-3946-0245-8631-623F8FC2D69B}" dt="2022-12-12T15:03:47.595" v="298" actId="478"/>
          <ac:spMkLst>
            <pc:docMk/>
            <pc:sldMk cId="3464232793" sldId="329"/>
            <ac:spMk id="20" creationId="{41738C78-1BC3-8891-BA28-9D3770CA1258}"/>
          </ac:spMkLst>
        </pc:spChg>
        <pc:spChg chg="del">
          <ac:chgData name="Linnea Åkerberg" userId="bacf3152-3bd3-4df1-b0f1-24347c818fdc" providerId="ADAL" clId="{2CB6A2C3-3946-0245-8631-623F8FC2D69B}" dt="2022-12-12T15:03:48.099" v="299" actId="478"/>
          <ac:spMkLst>
            <pc:docMk/>
            <pc:sldMk cId="3464232793" sldId="329"/>
            <ac:spMk id="21" creationId="{3F79C7D0-C6C6-900B-146D-0327D781CC39}"/>
          </ac:spMkLst>
        </pc:spChg>
        <pc:spChg chg="del mod">
          <ac:chgData name="Linnea Åkerberg" userId="bacf3152-3bd3-4df1-b0f1-24347c818fdc" providerId="ADAL" clId="{2CB6A2C3-3946-0245-8631-623F8FC2D69B}" dt="2022-12-12T15:03:52.055" v="302" actId="478"/>
          <ac:spMkLst>
            <pc:docMk/>
            <pc:sldMk cId="3464232793" sldId="329"/>
            <ac:spMk id="22" creationId="{CE5138C2-46B4-447E-29CC-C6CEDD5B4D30}"/>
          </ac:spMkLst>
        </pc:spChg>
        <pc:spChg chg="del">
          <ac:chgData name="Linnea Åkerberg" userId="bacf3152-3bd3-4df1-b0f1-24347c818fdc" providerId="ADAL" clId="{2CB6A2C3-3946-0245-8631-623F8FC2D69B}" dt="2022-12-12T15:03:51.100" v="301" actId="478"/>
          <ac:spMkLst>
            <pc:docMk/>
            <pc:sldMk cId="3464232793" sldId="329"/>
            <ac:spMk id="23" creationId="{702820D1-1342-54E2-2994-813CEBEA3EEA}"/>
          </ac:spMkLst>
        </pc:spChg>
      </pc:sldChg>
      <pc:sldChg chg="modSp add mod">
        <pc:chgData name="Linnea Åkerberg" userId="bacf3152-3bd3-4df1-b0f1-24347c818fdc" providerId="ADAL" clId="{2CB6A2C3-3946-0245-8631-623F8FC2D69B}" dt="2022-12-12T15:05:35.447" v="320" actId="207"/>
        <pc:sldMkLst>
          <pc:docMk/>
          <pc:sldMk cId="340966451" sldId="330"/>
        </pc:sldMkLst>
        <pc:spChg chg="mod">
          <ac:chgData name="Linnea Åkerberg" userId="bacf3152-3bd3-4df1-b0f1-24347c818fdc" providerId="ADAL" clId="{2CB6A2C3-3946-0245-8631-623F8FC2D69B}" dt="2022-12-12T15:04:44.771" v="314" actId="1076"/>
          <ac:spMkLst>
            <pc:docMk/>
            <pc:sldMk cId="340966451" sldId="330"/>
            <ac:spMk id="161" creationId="{4AB6755F-FFE9-E891-6E02-8F15F9D652AF}"/>
          </ac:spMkLst>
        </pc:spChg>
        <pc:spChg chg="mod">
          <ac:chgData name="Linnea Åkerberg" userId="bacf3152-3bd3-4df1-b0f1-24347c818fdc" providerId="ADAL" clId="{2CB6A2C3-3946-0245-8631-623F8FC2D69B}" dt="2022-12-12T15:05:35.447" v="320" actId="207"/>
          <ac:spMkLst>
            <pc:docMk/>
            <pc:sldMk cId="340966451" sldId="330"/>
            <ac:spMk id="181" creationId="{25F6DB3D-EBAF-D5B9-F609-FBA928D8D925}"/>
          </ac:spMkLst>
        </pc:spChg>
      </pc:sldChg>
    </pc:docChg>
  </pc:docChgLst>
  <pc:docChgLst>
    <pc:chgData name="Linnea Åkerberg" userId="bacf3152-3bd3-4df1-b0f1-24347c818fdc" providerId="ADAL" clId="{56B1BC3E-3624-EC4A-817A-682864E6493D}"/>
    <pc:docChg chg="modSld">
      <pc:chgData name="Linnea Åkerberg" userId="bacf3152-3bd3-4df1-b0f1-24347c818fdc" providerId="ADAL" clId="{56B1BC3E-3624-EC4A-817A-682864E6493D}" dt="2022-11-17T14:57:59.268" v="0" actId="20577"/>
      <pc:docMkLst>
        <pc:docMk/>
      </pc:docMkLst>
      <pc:sldChg chg="modSp mod">
        <pc:chgData name="Linnea Åkerberg" userId="bacf3152-3bd3-4df1-b0f1-24347c818fdc" providerId="ADAL" clId="{56B1BC3E-3624-EC4A-817A-682864E6493D}" dt="2022-11-17T14:57:59.268" v="0" actId="20577"/>
        <pc:sldMkLst>
          <pc:docMk/>
          <pc:sldMk cId="1421542421" sldId="327"/>
        </pc:sldMkLst>
        <pc:spChg chg="mod">
          <ac:chgData name="Linnea Åkerberg" userId="bacf3152-3bd3-4df1-b0f1-24347c818fdc" providerId="ADAL" clId="{56B1BC3E-3624-EC4A-817A-682864E6493D}" dt="2022-11-17T14:57:59.268" v="0" actId="20577"/>
          <ac:spMkLst>
            <pc:docMk/>
            <pc:sldMk cId="1421542421" sldId="327"/>
            <ac:spMk id="119" creationId="{B9ADA26E-2373-5521-1EED-93E9B728BA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E5FB1A-AF1F-4AA6-AB86-BA30809691B0}" type="datetimeFigureOut">
              <a:rPr lang="sv-SE" smtClean="0"/>
              <a:t>2023-03-10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020DAA-7346-4896-8C53-2426603ADE6A}" type="slidenum">
              <a:rPr lang="sv-SE" smtClean="0"/>
              <a:t>‹#›</a:t>
            </a:fld>
            <a:endParaRPr lang="sv-SE"/>
          </a:p>
        </p:txBody>
      </p:sp>
    </p:spTree>
    <p:extLst>
      <p:ext uri="{BB962C8B-B14F-4D97-AF65-F5344CB8AC3E}">
        <p14:creationId xmlns:p14="http://schemas.microsoft.com/office/powerpoint/2010/main" val="3968603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fontAlgn="auto" hangingPunct="1">
              <a:spcBef>
                <a:spcPts val="0"/>
              </a:spcBef>
              <a:spcAft>
                <a:spcPts val="0"/>
              </a:spcAft>
              <a:defRPr/>
            </a:pPr>
            <a:endParaRPr lang="sv-SE" sz="1200" dirty="0"/>
          </a:p>
        </p:txBody>
      </p:sp>
      <p:sp>
        <p:nvSpPr>
          <p:cNvPr id="4" name="Platshållare för bildnummer 3"/>
          <p:cNvSpPr>
            <a:spLocks noGrp="1"/>
          </p:cNvSpPr>
          <p:nvPr>
            <p:ph type="sldNum" sz="quarter" idx="10"/>
          </p:nvPr>
        </p:nvSpPr>
        <p:spPr/>
        <p:txBody>
          <a:bodyPr/>
          <a:lstStyle/>
          <a:p>
            <a:fld id="{BE020DAA-7346-4896-8C53-2426603ADE6A}" type="slidenum">
              <a:rPr lang="sv-SE" smtClean="0"/>
              <a:t>1</a:t>
            </a:fld>
            <a:endParaRPr lang="sv-SE"/>
          </a:p>
        </p:txBody>
      </p:sp>
    </p:spTree>
    <p:extLst>
      <p:ext uri="{BB962C8B-B14F-4D97-AF65-F5344CB8AC3E}">
        <p14:creationId xmlns:p14="http://schemas.microsoft.com/office/powerpoint/2010/main" val="2406872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fontAlgn="auto" hangingPunct="1">
              <a:spcBef>
                <a:spcPts val="0"/>
              </a:spcBef>
              <a:spcAft>
                <a:spcPts val="0"/>
              </a:spcAft>
              <a:defRPr/>
            </a:pPr>
            <a:endParaRPr lang="sv-SE" sz="1200" dirty="0"/>
          </a:p>
        </p:txBody>
      </p:sp>
      <p:sp>
        <p:nvSpPr>
          <p:cNvPr id="4" name="Platshållare för bildnummer 3"/>
          <p:cNvSpPr>
            <a:spLocks noGrp="1"/>
          </p:cNvSpPr>
          <p:nvPr>
            <p:ph type="sldNum" sz="quarter" idx="10"/>
          </p:nvPr>
        </p:nvSpPr>
        <p:spPr/>
        <p:txBody>
          <a:bodyPr/>
          <a:lstStyle/>
          <a:p>
            <a:fld id="{BE020DAA-7346-4896-8C53-2426603ADE6A}" type="slidenum">
              <a:rPr lang="sv-SE" smtClean="0"/>
              <a:t>3</a:t>
            </a:fld>
            <a:endParaRPr lang="sv-SE" dirty="0"/>
          </a:p>
        </p:txBody>
      </p:sp>
    </p:spTree>
    <p:extLst>
      <p:ext uri="{BB962C8B-B14F-4D97-AF65-F5344CB8AC3E}">
        <p14:creationId xmlns:p14="http://schemas.microsoft.com/office/powerpoint/2010/main" val="25130513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image" Target="../media/image5.pn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Master" Target="../slideMasters/slideMaster1.xml"/><Relationship Id="rId5" Type="http://schemas.openxmlformats.org/officeDocument/2006/relationships/tags" Target="../tags/tag42.xml"/><Relationship Id="rId4" Type="http://schemas.openxmlformats.org/officeDocument/2006/relationships/tags" Target="../tags/tag4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8.svg"/><Relationship Id="rId5" Type="http://schemas.openxmlformats.org/officeDocument/2006/relationships/image" Target="../media/image6.pn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slideMaster" Target="../slideMasters/slideMaster1.xml"/><Relationship Id="rId4" Type="http://schemas.openxmlformats.org/officeDocument/2006/relationships/tags" Target="../tags/tag52.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1.xml"/><Relationship Id="rId5" Type="http://schemas.openxmlformats.org/officeDocument/2006/relationships/tags" Target="../tags/tag57.xml"/><Relationship Id="rId4" Type="http://schemas.openxmlformats.org/officeDocument/2006/relationships/tags" Target="../tags/tag56.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Master" Target="../slideMasters/slideMaster1.xml"/><Relationship Id="rId5" Type="http://schemas.openxmlformats.org/officeDocument/2006/relationships/tags" Target="../tags/tag67.xml"/><Relationship Id="rId4" Type="http://schemas.openxmlformats.org/officeDocument/2006/relationships/tags" Target="../tags/tag66.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4.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4.png"/><Relationship Id="rId5" Type="http://schemas.openxmlformats.org/officeDocument/2006/relationships/slideMaster" Target="../slideMasters/slideMaster1.xml"/><Relationship Id="rId4" Type="http://schemas.openxmlformats.org/officeDocument/2006/relationships/tags" Target="../tags/tag2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4.png"/><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Master" Target="../slideMasters/slideMaster1.xml"/><Relationship Id="rId5" Type="http://schemas.openxmlformats.org/officeDocument/2006/relationships/tags" Target="../tags/tag30.xml"/><Relationship Id="rId4" Type="http://schemas.openxmlformats.org/officeDocument/2006/relationships/tags" Target="../tags/tag29.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5.png"/><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5.png"/><Relationship Id="rId5" Type="http://schemas.openxmlformats.org/officeDocument/2006/relationships/slideMaster" Target="../slideMasters/slideMaster1.xml"/><Relationship Id="rId4" Type="http://schemas.openxmlformats.org/officeDocument/2006/relationships/tags" Target="../tags/tag3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1">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416050" y="1368000"/>
            <a:ext cx="8941150" cy="1185077"/>
          </a:xfrm>
        </p:spPr>
        <p:txBody>
          <a:bodyPr anchor="b">
            <a:noAutofit/>
          </a:bodyPr>
          <a:lstStyle>
            <a:lvl1pPr algn="l">
              <a:defRPr sz="4000">
                <a:solidFill>
                  <a:srgbClr val="43433E"/>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416050" y="2627491"/>
            <a:ext cx="8941150" cy="760640"/>
          </a:xfrm>
        </p:spPr>
        <p:txBody>
          <a:bodyPr/>
          <a:lstStyle>
            <a:lvl1pPr marL="0" indent="0" algn="l">
              <a:buNone/>
              <a:defRPr sz="2400">
                <a:solidFill>
                  <a:srgbClr val="43433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om du vill redigera mall för underrubrikformat</a:t>
            </a:r>
          </a:p>
        </p:txBody>
      </p:sp>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6" name="Bildobjekt 5" descr="MSB Logotyp">
            <a:extLst>
              <a:ext uri="{FF2B5EF4-FFF2-40B4-BE49-F238E27FC236}">
                <a16:creationId xmlns:a16="http://schemas.microsoft.com/office/drawing/2014/main" id="{ADD14288-81FE-5FAF-98B4-88E942FD4EF5}"/>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66347995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Rubrik, två delar och sidhuvud/sidfot">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4" name="Rubrik 1">
            <a:extLst>
              <a:ext uri="{FF2B5EF4-FFF2-40B4-BE49-F238E27FC236}">
                <a16:creationId xmlns:a16="http://schemas.microsoft.com/office/drawing/2014/main" id="{6CDE60FF-4B50-3DB4-4D96-54B9F879D0FB}"/>
              </a:ext>
            </a:extLst>
          </p:cNvPr>
          <p:cNvSpPr>
            <a:spLocks noGrp="1"/>
          </p:cNvSpPr>
          <p:nvPr>
            <p:ph type="title" hasCustomPrompt="1"/>
            <p:custDataLst>
              <p:tags r:id="rId2"/>
            </p:custDataLst>
          </p:nvPr>
        </p:nvSpPr>
        <p:spPr>
          <a:xfrm>
            <a:off x="1211243" y="674596"/>
            <a:ext cx="9779445"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15" name="Platshållare för innehåll 2">
            <a:extLst>
              <a:ext uri="{FF2B5EF4-FFF2-40B4-BE49-F238E27FC236}">
                <a16:creationId xmlns:a16="http://schemas.microsoft.com/office/drawing/2014/main" id="{5C640361-E31D-D32C-8C71-273E3EE2253A}"/>
              </a:ext>
            </a:extLst>
          </p:cNvPr>
          <p:cNvSpPr>
            <a:spLocks noGrp="1"/>
          </p:cNvSpPr>
          <p:nvPr>
            <p:ph sz="half" idx="1"/>
            <p:custDataLst>
              <p:tags r:id="rId3"/>
            </p:custDataLst>
          </p:nvPr>
        </p:nvSpPr>
        <p:spPr>
          <a:xfrm>
            <a:off x="1212562" y="1467530"/>
            <a:ext cx="4759200"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6" name="Platshållare för innehåll 3">
            <a:extLst>
              <a:ext uri="{FF2B5EF4-FFF2-40B4-BE49-F238E27FC236}">
                <a16:creationId xmlns:a16="http://schemas.microsoft.com/office/drawing/2014/main" id="{C5CA4646-3D87-4C5A-3FFB-30376E7E3982}"/>
              </a:ext>
            </a:extLst>
          </p:cNvPr>
          <p:cNvSpPr>
            <a:spLocks noGrp="1"/>
          </p:cNvSpPr>
          <p:nvPr>
            <p:ph sz="half" idx="11"/>
            <p:custDataLst>
              <p:tags r:id="rId4"/>
            </p:custDataLst>
          </p:nvPr>
        </p:nvSpPr>
        <p:spPr>
          <a:xfrm>
            <a:off x="6226632" y="1467530"/>
            <a:ext cx="4759200"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Rektangel 5">
            <a:extLst>
              <a:ext uri="{FF2B5EF4-FFF2-40B4-BE49-F238E27FC236}">
                <a16:creationId xmlns:a16="http://schemas.microsoft.com/office/drawing/2014/main" id="{C375A683-87D7-9689-71C7-CA6422189595}"/>
              </a:ext>
            </a:extLst>
          </p:cNvPr>
          <p:cNvSpPr/>
          <p:nvPr userDrawn="1"/>
        </p:nvSpPr>
        <p:spPr>
          <a:xfrm>
            <a:off x="5232400" y="5892800"/>
            <a:ext cx="13081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text 2">
            <a:extLst>
              <a:ext uri="{FF2B5EF4-FFF2-40B4-BE49-F238E27FC236}">
                <a16:creationId xmlns:a16="http://schemas.microsoft.com/office/drawing/2014/main" id="{B370533A-0594-6CB0-2966-3524788DF1AD}"/>
              </a:ext>
            </a:extLst>
          </p:cNvPr>
          <p:cNvSpPr>
            <a:spLocks noGrp="1"/>
          </p:cNvSpPr>
          <p:nvPr>
            <p:ph type="body" idx="12" hasCustomPrompt="1"/>
            <p:custDataLst>
              <p:tags r:id="rId5"/>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pic>
        <p:nvPicPr>
          <p:cNvPr id="7" name="Bildobjekt 6">
            <a:extLst>
              <a:ext uri="{FF2B5EF4-FFF2-40B4-BE49-F238E27FC236}">
                <a16:creationId xmlns:a16="http://schemas.microsoft.com/office/drawing/2014/main" id="{D0BFB7AC-C02F-FD70-72C9-28B04DA2CE66}"/>
              </a:ext>
              <a:ext uri="{C183D7F6-B498-43B3-948B-1728B52AA6E4}">
                <adec:decorative xmlns:adec="http://schemas.microsoft.com/office/drawing/2017/decorative" xmlns="" val="1"/>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0" y="5660571"/>
            <a:ext cx="9245941" cy="1197429"/>
          </a:xfrm>
          <a:prstGeom prst="rect">
            <a:avLst/>
          </a:prstGeom>
        </p:spPr>
      </p:pic>
    </p:spTree>
    <p:extLst>
      <p:ext uri="{BB962C8B-B14F-4D97-AF65-F5344CB8AC3E}">
        <p14:creationId xmlns:p14="http://schemas.microsoft.com/office/powerpoint/2010/main" val="4250493656"/>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kgrundbild med rubrik">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noFill/>
        </p:spPr>
        <p:txBody>
          <a:bodyPr>
            <a:normAutofit/>
          </a:bodyPr>
          <a:lstStyle>
            <a:lvl1pPr marL="0" indent="0" algn="ctr">
              <a:buNone/>
              <a:defRPr sz="1800">
                <a:solidFill>
                  <a:srgbClr val="000000"/>
                </a:solidFill>
              </a:defRPr>
            </a:lvl1pPr>
          </a:lstStyle>
          <a:p>
            <a:r>
              <a:rPr lang="sv-SE"/>
              <a:t>Klicka på ikonen för att lägga till en bild</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2" name="Rubrik 1">
            <a:extLst>
              <a:ext uri="{FF2B5EF4-FFF2-40B4-BE49-F238E27FC236}">
                <a16:creationId xmlns:a16="http://schemas.microsoft.com/office/drawing/2014/main" id="{3D944658-BA69-AB03-6BC2-FEAFF980A725}"/>
              </a:ext>
            </a:extLst>
          </p:cNvPr>
          <p:cNvSpPr>
            <a:spLocks noGrp="1"/>
          </p:cNvSpPr>
          <p:nvPr>
            <p:ph type="ctrTitle" hasCustomPrompt="1"/>
            <p:custDataLst>
              <p:tags r:id="rId3"/>
            </p:custDataLst>
          </p:nvPr>
        </p:nvSpPr>
        <p:spPr>
          <a:xfrm>
            <a:off x="1416049" y="4124093"/>
            <a:ext cx="8872549" cy="1185077"/>
          </a:xfrm>
        </p:spPr>
        <p:txBody>
          <a:bodyPr anchor="b">
            <a:noAutofit/>
          </a:bodyPr>
          <a:lstStyle>
            <a:lvl1pPr algn="l">
              <a:defRPr sz="4000">
                <a:solidFill>
                  <a:srgbClr val="4C4B45"/>
                </a:solidFill>
              </a:defRPr>
            </a:lvl1pPr>
          </a:lstStyle>
          <a:p>
            <a:r>
              <a:rPr lang="sv-SE" dirty="0"/>
              <a:t>KLICKA HÄR FÖR ATT SKRIVA RUBRIK </a:t>
            </a:r>
          </a:p>
        </p:txBody>
      </p:sp>
      <p:sp>
        <p:nvSpPr>
          <p:cNvPr id="6" name="Platshållare för text 5">
            <a:extLst>
              <a:ext uri="{FF2B5EF4-FFF2-40B4-BE49-F238E27FC236}">
                <a16:creationId xmlns:a16="http://schemas.microsoft.com/office/drawing/2014/main" id="{461F7371-6574-1E79-28AA-863A5B0EC91D}"/>
              </a:ext>
            </a:extLst>
          </p:cNvPr>
          <p:cNvSpPr>
            <a:spLocks noGrp="1"/>
          </p:cNvSpPr>
          <p:nvPr>
            <p:ph type="body" sz="quarter" idx="11" hasCustomPrompt="1"/>
          </p:nvPr>
        </p:nvSpPr>
        <p:spPr>
          <a:xfrm>
            <a:off x="9850438" y="6442959"/>
            <a:ext cx="2165350" cy="216259"/>
          </a:xfrm>
        </p:spPr>
        <p:txBody>
          <a:bodyPr/>
          <a:lstStyle>
            <a:lvl1pPr marL="0" indent="0" algn="r">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sv-SE"/>
              <a:t>Foto:</a:t>
            </a:r>
          </a:p>
        </p:txBody>
      </p:sp>
    </p:spTree>
    <p:extLst>
      <p:ext uri="{BB962C8B-B14F-4D97-AF65-F5344CB8AC3E}">
        <p14:creationId xmlns:p14="http://schemas.microsoft.com/office/powerpoint/2010/main" val="575898127"/>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och sidhuvud">
    <p:spTree>
      <p:nvGrpSpPr>
        <p:cNvPr id="1" name=""/>
        <p:cNvGrpSpPr/>
        <p:nvPr/>
      </p:nvGrpSpPr>
      <p:grpSpPr>
        <a:xfrm>
          <a:off x="0" y="0"/>
          <a:ext cx="0" cy="0"/>
          <a:chOff x="0" y="0"/>
          <a:chExt cx="0" cy="0"/>
        </a:xfrm>
      </p:grpSpPr>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ubrik 1">
            <a:extLst>
              <a:ext uri="{FF2B5EF4-FFF2-40B4-BE49-F238E27FC236}">
                <a16:creationId xmlns:a16="http://schemas.microsoft.com/office/drawing/2014/main" id="{56DB1072-6A2E-6F69-B2DA-3A9909E735E8}"/>
              </a:ext>
            </a:extLst>
          </p:cNvPr>
          <p:cNvSpPr>
            <a:spLocks noGrp="1"/>
          </p:cNvSpPr>
          <p:nvPr>
            <p:ph type="title" hasCustomPrompt="1"/>
            <p:custDataLst>
              <p:tags r:id="rId2"/>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dirty="0"/>
              <a:t>KLICKA HÄR FÖR ATT ÄNDRA FORMAT</a:t>
            </a:r>
          </a:p>
        </p:txBody>
      </p:sp>
      <p:sp>
        <p:nvSpPr>
          <p:cNvPr id="2" name="Platshållare för text 2">
            <a:extLst>
              <a:ext uri="{FF2B5EF4-FFF2-40B4-BE49-F238E27FC236}">
                <a16:creationId xmlns:a16="http://schemas.microsoft.com/office/drawing/2014/main" id="{2B86E423-08F7-DD1D-A229-99EF983B46DF}"/>
              </a:ext>
            </a:extLst>
          </p:cNvPr>
          <p:cNvSpPr>
            <a:spLocks noGrp="1"/>
          </p:cNvSpPr>
          <p:nvPr>
            <p:ph type="body" idx="1" hasCustomPrompt="1"/>
            <p:custDataLst>
              <p:tags r:id="rId3"/>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pic>
        <p:nvPicPr>
          <p:cNvPr id="6" name="Bild 5">
            <a:extLst>
              <a:ext uri="{FF2B5EF4-FFF2-40B4-BE49-F238E27FC236}">
                <a16:creationId xmlns:a16="http://schemas.microsoft.com/office/drawing/2014/main" id="{0BA6D920-845C-6E0E-F6AE-4DE0352C558A}"/>
              </a:ext>
              <a:ext uri="{C183D7F6-B498-43B3-948B-1728B52AA6E4}">
                <adec:decorative xmlns:adec="http://schemas.microsoft.com/office/drawing/2017/decorative" xmlns="" val="1"/>
              </a:ext>
            </a:extLst>
          </p:cNvPr>
          <p:cNvPicPr>
            <a:picLocks noChangeAspect="1"/>
          </p:cNvPicPr>
          <p:nvPr userDrawn="1"/>
        </p:nvPicPr>
        <p:blipFill rotWithShape="1">
          <a:blip r:embed="rId5"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rcRect l="14046"/>
          <a:stretch/>
        </p:blipFill>
        <p:spPr>
          <a:xfrm>
            <a:off x="0" y="721317"/>
            <a:ext cx="1118313" cy="379476"/>
          </a:xfrm>
          <a:prstGeom prst="rect">
            <a:avLst/>
          </a:prstGeom>
        </p:spPr>
      </p:pic>
    </p:spTree>
    <p:extLst>
      <p:ext uri="{BB962C8B-B14F-4D97-AF65-F5344CB8AC3E}">
        <p14:creationId xmlns:p14="http://schemas.microsoft.com/office/powerpoint/2010/main" val="220470499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innehåll sidhuvu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1"/>
            </p:custDataLst>
          </p:nvPr>
        </p:nvSpPr>
        <p:spPr>
          <a:xfrm>
            <a:off x="1211243" y="1356689"/>
            <a:ext cx="9725698" cy="4509957"/>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ubrik 1">
            <a:extLst>
              <a:ext uri="{FF2B5EF4-FFF2-40B4-BE49-F238E27FC236}">
                <a16:creationId xmlns:a16="http://schemas.microsoft.com/office/drawing/2014/main" id="{CFDF37AE-D14E-9E32-0F4D-FCC6F26268A6}"/>
              </a:ext>
            </a:extLst>
          </p:cNvPr>
          <p:cNvSpPr>
            <a:spLocks noGrp="1"/>
          </p:cNvSpPr>
          <p:nvPr>
            <p:ph type="title" hasCustomPrompt="1"/>
            <p:custDataLst>
              <p:tags r:id="rId3"/>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2" name="Platshållare för text 2">
            <a:extLst>
              <a:ext uri="{FF2B5EF4-FFF2-40B4-BE49-F238E27FC236}">
                <a16:creationId xmlns:a16="http://schemas.microsoft.com/office/drawing/2014/main" id="{22E0FE35-179E-6380-C4DD-3D32A2DF1CB7}"/>
              </a:ext>
            </a:extLst>
          </p:cNvPr>
          <p:cNvSpPr>
            <a:spLocks noGrp="1"/>
          </p:cNvSpPr>
          <p:nvPr>
            <p:ph type="body" idx="10" hasCustomPrompt="1"/>
            <p:custDataLst>
              <p:tags r:id="rId4"/>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1259801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vå delar och sidhuvud">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4" name="Rubrik 1">
            <a:extLst>
              <a:ext uri="{FF2B5EF4-FFF2-40B4-BE49-F238E27FC236}">
                <a16:creationId xmlns:a16="http://schemas.microsoft.com/office/drawing/2014/main" id="{6CDE60FF-4B50-3DB4-4D96-54B9F879D0FB}"/>
              </a:ext>
            </a:extLst>
          </p:cNvPr>
          <p:cNvSpPr>
            <a:spLocks noGrp="1"/>
          </p:cNvSpPr>
          <p:nvPr>
            <p:ph type="title" hasCustomPrompt="1"/>
            <p:custDataLst>
              <p:tags r:id="rId2"/>
            </p:custDataLst>
          </p:nvPr>
        </p:nvSpPr>
        <p:spPr>
          <a:xfrm>
            <a:off x="1211243" y="674596"/>
            <a:ext cx="9779445"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15" name="Platshållare för innehåll 2">
            <a:extLst>
              <a:ext uri="{FF2B5EF4-FFF2-40B4-BE49-F238E27FC236}">
                <a16:creationId xmlns:a16="http://schemas.microsoft.com/office/drawing/2014/main" id="{5C640361-E31D-D32C-8C71-273E3EE2253A}"/>
              </a:ext>
            </a:extLst>
          </p:cNvPr>
          <p:cNvSpPr>
            <a:spLocks noGrp="1"/>
          </p:cNvSpPr>
          <p:nvPr>
            <p:ph sz="half" idx="1"/>
            <p:custDataLst>
              <p:tags r:id="rId3"/>
            </p:custDataLst>
          </p:nvPr>
        </p:nvSpPr>
        <p:spPr>
          <a:xfrm>
            <a:off x="1206168" y="1467530"/>
            <a:ext cx="4759200"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6" name="Platshållare för innehåll 3">
            <a:extLst>
              <a:ext uri="{FF2B5EF4-FFF2-40B4-BE49-F238E27FC236}">
                <a16:creationId xmlns:a16="http://schemas.microsoft.com/office/drawing/2014/main" id="{C5CA4646-3D87-4C5A-3FFB-30376E7E3982}"/>
              </a:ext>
            </a:extLst>
          </p:cNvPr>
          <p:cNvSpPr>
            <a:spLocks noGrp="1"/>
          </p:cNvSpPr>
          <p:nvPr>
            <p:ph sz="half" idx="11"/>
            <p:custDataLst>
              <p:tags r:id="rId4"/>
            </p:custDataLst>
          </p:nvPr>
        </p:nvSpPr>
        <p:spPr>
          <a:xfrm>
            <a:off x="6226632" y="1467530"/>
            <a:ext cx="4759200"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2">
            <a:extLst>
              <a:ext uri="{FF2B5EF4-FFF2-40B4-BE49-F238E27FC236}">
                <a16:creationId xmlns:a16="http://schemas.microsoft.com/office/drawing/2014/main" id="{B370533A-0594-6CB0-2966-3524788DF1AD}"/>
              </a:ext>
            </a:extLst>
          </p:cNvPr>
          <p:cNvSpPr>
            <a:spLocks noGrp="1"/>
          </p:cNvSpPr>
          <p:nvPr>
            <p:ph type="body" idx="12" hasCustomPrompt="1"/>
            <p:custDataLst>
              <p:tags r:id="rId5"/>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3477928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to vänster sida med text och sidhuvu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994577" y="1140736"/>
            <a:ext cx="4300521" cy="943824"/>
          </a:xfrm>
        </p:spPr>
        <p:txBody>
          <a:bodyPr anchor="b"/>
          <a:lstStyle>
            <a:lvl1pPr>
              <a:defRPr sz="3200">
                <a:solidFill>
                  <a:srgbClr val="43433E"/>
                </a:solidFill>
              </a:defRPr>
            </a:lvl1pPr>
          </a:lstStyle>
          <a:p>
            <a:r>
              <a:rPr lang="sv-SE"/>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no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994566" y="2258402"/>
            <a:ext cx="4300683" cy="3833813"/>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Platshållare för text 2">
            <a:extLst>
              <a:ext uri="{FF2B5EF4-FFF2-40B4-BE49-F238E27FC236}">
                <a16:creationId xmlns:a16="http://schemas.microsoft.com/office/drawing/2014/main" id="{AABEEE43-743E-D76B-9A3F-77E171BA2611}"/>
              </a:ext>
            </a:extLst>
          </p:cNvPr>
          <p:cNvSpPr>
            <a:spLocks noGrp="1"/>
          </p:cNvSpPr>
          <p:nvPr>
            <p:ph type="body" idx="11" hasCustomPrompt="1"/>
            <p:custDataLst>
              <p:tags r:id="rId5"/>
            </p:custDataLst>
          </p:nvPr>
        </p:nvSpPr>
        <p:spPr>
          <a:xfrm>
            <a:off x="6994566" y="231728"/>
            <a:ext cx="4953675" cy="277558"/>
          </a:xfrm>
        </p:spPr>
        <p:txBody>
          <a:bodyPr/>
          <a:lstStyle>
            <a:lvl1pPr marL="0" marR="0" indent="0" algn="r"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2104076284"/>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to höger sida med text och sidhuvu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1"/>
            </p:custDataLst>
          </p:nvPr>
        </p:nvSpPr>
        <p:spPr>
          <a:xfrm>
            <a:off x="6096000" y="0"/>
            <a:ext cx="6096001" cy="6857999"/>
          </a:xfrm>
          <a:no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9" name="Platshållare för text 2">
            <a:extLst>
              <a:ext uri="{FF2B5EF4-FFF2-40B4-BE49-F238E27FC236}">
                <a16:creationId xmlns:a16="http://schemas.microsoft.com/office/drawing/2014/main" id="{16AFE845-6A57-DD1A-7516-7AED7FC8FA1F}"/>
              </a:ext>
              <a:ext uri="{C183D7F6-B498-43B3-948B-1728B52AA6E4}">
                <adec:decorative xmlns:adec="http://schemas.microsoft.com/office/drawing/2017/decorative" xmlns="" val="1"/>
              </a:ext>
            </a:extLst>
          </p:cNvPr>
          <p:cNvSpPr>
            <a:spLocks noGrp="1"/>
          </p:cNvSpPr>
          <p:nvPr>
            <p:ph type="body" idx="12" hasCustomPrompt="1"/>
            <p:custDataLst>
              <p:tags r:id="rId3"/>
            </p:custDataLst>
          </p:nvPr>
        </p:nvSpPr>
        <p:spPr>
          <a:xfrm>
            <a:off x="225974" y="231728"/>
            <a:ext cx="4971459"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C4B45"/>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sp>
        <p:nvSpPr>
          <p:cNvPr id="5" name="Rubrik 1">
            <a:extLst>
              <a:ext uri="{FF2B5EF4-FFF2-40B4-BE49-F238E27FC236}">
                <a16:creationId xmlns:a16="http://schemas.microsoft.com/office/drawing/2014/main" id="{3A5614DF-677C-1786-4761-8E046EBA4474}"/>
              </a:ext>
            </a:extLst>
          </p:cNvPr>
          <p:cNvSpPr>
            <a:spLocks noGrp="1"/>
          </p:cNvSpPr>
          <p:nvPr>
            <p:ph type="title" hasCustomPrompt="1"/>
            <p:custDataLst>
              <p:tags r:id="rId4"/>
            </p:custDataLst>
          </p:nvPr>
        </p:nvSpPr>
        <p:spPr>
          <a:xfrm>
            <a:off x="1235072" y="708485"/>
            <a:ext cx="3962361" cy="943824"/>
          </a:xfrm>
        </p:spPr>
        <p:txBody>
          <a:bodyPr anchor="b"/>
          <a:lstStyle>
            <a:lvl1pPr>
              <a:defRPr sz="3200">
                <a:solidFill>
                  <a:srgbClr val="43433E"/>
                </a:solidFill>
              </a:defRPr>
            </a:lvl1pPr>
          </a:lstStyle>
          <a:p>
            <a:r>
              <a:rPr lang="sv-SE" dirty="0"/>
              <a:t>Klicka här för att skriva rubrik</a:t>
            </a:r>
          </a:p>
        </p:txBody>
      </p:sp>
      <p:sp>
        <p:nvSpPr>
          <p:cNvPr id="7" name="Platshållare för text 6">
            <a:extLst>
              <a:ext uri="{FF2B5EF4-FFF2-40B4-BE49-F238E27FC236}">
                <a16:creationId xmlns:a16="http://schemas.microsoft.com/office/drawing/2014/main" id="{F3224574-6649-C6C2-ED25-66AF96D27CB0}"/>
              </a:ext>
            </a:extLst>
          </p:cNvPr>
          <p:cNvSpPr>
            <a:spLocks noGrp="1"/>
          </p:cNvSpPr>
          <p:nvPr>
            <p:ph type="body" sz="quarter" idx="10"/>
            <p:custDataLst>
              <p:tags r:id="rId5"/>
            </p:custDataLst>
          </p:nvPr>
        </p:nvSpPr>
        <p:spPr>
          <a:xfrm>
            <a:off x="1235075" y="1826151"/>
            <a:ext cx="3962510" cy="4266674"/>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41067349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bild 2">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rot="10800000" flipH="1" flipV="1">
            <a:off x="4389765" y="1"/>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416049" y="4124093"/>
            <a:ext cx="8934781" cy="1185077"/>
          </a:xfrm>
        </p:spPr>
        <p:txBody>
          <a:bodyPr anchor="b">
            <a:noAutofit/>
          </a:bodyPr>
          <a:lstStyle>
            <a:lvl1pPr algn="l">
              <a:defRPr sz="4000">
                <a:solidFill>
                  <a:srgbClr val="43433E"/>
                </a:solidFill>
              </a:defRPr>
            </a:lvl1pPr>
          </a:lstStyle>
          <a:p>
            <a:r>
              <a:rPr lang="sv-SE" dirty="0"/>
              <a:t>KLICKA HÄR FÖR ATT SKRIVA RUBRIK </a:t>
            </a:r>
          </a:p>
        </p:txBody>
      </p:sp>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3" name="Bildobjekt 2" descr="MSB Logotyp">
            <a:extLst>
              <a:ext uri="{FF2B5EF4-FFF2-40B4-BE49-F238E27FC236}">
                <a16:creationId xmlns:a16="http://schemas.microsoft.com/office/drawing/2014/main" id="{0272A7F6-B39A-9A2B-D51B-936009CBB619}"/>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Underrubrik 2">
            <a:extLst>
              <a:ext uri="{FF2B5EF4-FFF2-40B4-BE49-F238E27FC236}">
                <a16:creationId xmlns:a16="http://schemas.microsoft.com/office/drawing/2014/main" id="{214142E2-8C78-42BF-2B38-B2ED39F8ABB6}"/>
              </a:ext>
            </a:extLst>
          </p:cNvPr>
          <p:cNvSpPr>
            <a:spLocks noGrp="1"/>
          </p:cNvSpPr>
          <p:nvPr>
            <p:ph type="subTitle" idx="1"/>
            <p:custDataLst>
              <p:tags r:id="rId3"/>
            </p:custDataLst>
          </p:nvPr>
        </p:nvSpPr>
        <p:spPr>
          <a:xfrm>
            <a:off x="1416050" y="5381921"/>
            <a:ext cx="8941150" cy="760640"/>
          </a:xfrm>
        </p:spPr>
        <p:txBody>
          <a:bodyPr/>
          <a:lstStyle>
            <a:lvl1pPr marL="0" indent="0" algn="l">
              <a:buNone/>
              <a:defRPr sz="2400">
                <a:solidFill>
                  <a:srgbClr val="43433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om du vill redigera mall för underrubrikformat</a:t>
            </a:r>
          </a:p>
        </p:txBody>
      </p:sp>
    </p:spTree>
    <p:extLst>
      <p:ext uri="{BB962C8B-B14F-4D97-AF65-F5344CB8AC3E}">
        <p14:creationId xmlns:p14="http://schemas.microsoft.com/office/powerpoint/2010/main" val="15751490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å avsnittsrubrik med illustration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416050" y="2293181"/>
            <a:ext cx="8941150" cy="1273968"/>
          </a:xfrm>
        </p:spPr>
        <p:txBody>
          <a:bodyPr anchor="b"/>
          <a:lstStyle>
            <a:lvl1pPr>
              <a:defRPr sz="4000">
                <a:solidFill>
                  <a:srgbClr val="43433E"/>
                </a:solidFill>
              </a:defRPr>
            </a:lvl1pPr>
          </a:lstStyle>
          <a:p>
            <a:r>
              <a:rPr lang="sv-SE"/>
              <a:t>KLICKA HÄR FÖR ATT SKRIVA RUBRIK</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5" name="Bildobjekt 4">
            <a:extLst>
              <a:ext uri="{FF2B5EF4-FFF2-40B4-BE49-F238E27FC236}">
                <a16:creationId xmlns:a16="http://schemas.microsoft.com/office/drawing/2014/main" id="{50DE5CA3-E2B3-7D9F-94DC-601F3B81C8CE}"/>
              </a:ext>
            </a:extLst>
          </p:cNvPr>
          <p:cNvPicPr>
            <a:picLocks noChangeAspect="1"/>
          </p:cNvPicPr>
          <p:nvPr userDrawn="1"/>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xmlns="" r:embed="rId6"/>
              </a:ext>
            </a:extLst>
          </a:blip>
          <a:srcRect t="438" b="438"/>
          <a:stretch/>
        </p:blipFill>
        <p:spPr>
          <a:xfrm>
            <a:off x="0" y="413518"/>
            <a:ext cx="9489988" cy="810510"/>
          </a:xfrm>
          <a:prstGeom prst="rect">
            <a:avLst/>
          </a:prstGeom>
        </p:spPr>
      </p:pic>
      <p:pic>
        <p:nvPicPr>
          <p:cNvPr id="6" name="Bildobjekt 5">
            <a:extLst>
              <a:ext uri="{FF2B5EF4-FFF2-40B4-BE49-F238E27FC236}">
                <a16:creationId xmlns:a16="http://schemas.microsoft.com/office/drawing/2014/main" id="{B8BA38C1-F9B6-B264-6A6D-3D9EED9C56A2}"/>
              </a:ext>
            </a:extLst>
          </p:cNvPr>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1" y="5041557"/>
            <a:ext cx="8161635" cy="1816443"/>
          </a:xfrm>
          <a:prstGeom prst="rect">
            <a:avLst/>
          </a:prstGeom>
        </p:spPr>
      </p:pic>
      <p:sp>
        <p:nvSpPr>
          <p:cNvPr id="3" name="Underrubrik 2">
            <a:extLst>
              <a:ext uri="{FF2B5EF4-FFF2-40B4-BE49-F238E27FC236}">
                <a16:creationId xmlns:a16="http://schemas.microsoft.com/office/drawing/2014/main" id="{C7F6F94F-60FC-59E0-D203-5E736195C437}"/>
              </a:ext>
            </a:extLst>
          </p:cNvPr>
          <p:cNvSpPr>
            <a:spLocks noGrp="1"/>
          </p:cNvSpPr>
          <p:nvPr>
            <p:ph type="subTitle" idx="1"/>
            <p:custDataLst>
              <p:tags r:id="rId3"/>
            </p:custDataLst>
          </p:nvPr>
        </p:nvSpPr>
        <p:spPr>
          <a:xfrm>
            <a:off x="1416050" y="3637807"/>
            <a:ext cx="8941150" cy="760640"/>
          </a:xfrm>
        </p:spPr>
        <p:txBody>
          <a:bodyPr/>
          <a:lstStyle>
            <a:lvl1pPr marL="0" indent="0" algn="l">
              <a:buNone/>
              <a:defRPr sz="2400">
                <a:solidFill>
                  <a:srgbClr val="43433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om du vill redigera mall för underrubrikformat</a:t>
            </a:r>
          </a:p>
        </p:txBody>
      </p:sp>
    </p:spTree>
    <p:extLst>
      <p:ext uri="{BB962C8B-B14F-4D97-AF65-F5344CB8AC3E}">
        <p14:creationId xmlns:p14="http://schemas.microsoft.com/office/powerpoint/2010/main" val="321375768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416050" y="2155032"/>
            <a:ext cx="8941150" cy="1273968"/>
          </a:xfrm>
        </p:spPr>
        <p:txBody>
          <a:bodyPr anchor="b"/>
          <a:lstStyle>
            <a:lvl1pPr>
              <a:defRPr sz="4000">
                <a:solidFill>
                  <a:srgbClr val="43433E"/>
                </a:solidFill>
                <a:latin typeface="+mj-lt"/>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416050" y="3460777"/>
            <a:ext cx="8941150" cy="633743"/>
          </a:xfrm>
        </p:spPr>
        <p:txBody>
          <a:bodyPr/>
          <a:lstStyle>
            <a:lvl1pPr marL="0" indent="0">
              <a:buNone/>
              <a:defRPr sz="2400">
                <a:solidFill>
                  <a:srgbClr val="43433E"/>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Tree>
    <p:extLst>
      <p:ext uri="{BB962C8B-B14F-4D97-AF65-F5344CB8AC3E}">
        <p14:creationId xmlns:p14="http://schemas.microsoft.com/office/powerpoint/2010/main" val="309835004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Endast rubrik och sidhuvud/sidfot">
    <p:spTree>
      <p:nvGrpSpPr>
        <p:cNvPr id="1" name=""/>
        <p:cNvGrpSpPr/>
        <p:nvPr/>
      </p:nvGrpSpPr>
      <p:grpSpPr>
        <a:xfrm>
          <a:off x="0" y="0"/>
          <a:ext cx="0" cy="0"/>
          <a:chOff x="0" y="0"/>
          <a:chExt cx="0" cy="0"/>
        </a:xfrm>
      </p:grpSpPr>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9" name="Rubrik 1">
            <a:extLst>
              <a:ext uri="{FF2B5EF4-FFF2-40B4-BE49-F238E27FC236}">
                <a16:creationId xmlns:a16="http://schemas.microsoft.com/office/drawing/2014/main" id="{C115D43C-C1F8-EB5B-385F-4FB6EC9D2A71}"/>
              </a:ext>
            </a:extLst>
          </p:cNvPr>
          <p:cNvSpPr>
            <a:spLocks noGrp="1"/>
          </p:cNvSpPr>
          <p:nvPr>
            <p:ph type="title" hasCustomPrompt="1"/>
            <p:custDataLst>
              <p:tags r:id="rId2"/>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pic>
        <p:nvPicPr>
          <p:cNvPr id="10" name="Bildobjekt 9">
            <a:extLst>
              <a:ext uri="{FF2B5EF4-FFF2-40B4-BE49-F238E27FC236}">
                <a16:creationId xmlns:a16="http://schemas.microsoft.com/office/drawing/2014/main" id="{86355B8C-8B24-6355-0397-2B16D7798BB8}"/>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 y="5041557"/>
            <a:ext cx="8161635" cy="1816443"/>
          </a:xfrm>
          <a:prstGeom prst="rect">
            <a:avLst/>
          </a:prstGeom>
        </p:spPr>
      </p:pic>
      <p:sp>
        <p:nvSpPr>
          <p:cNvPr id="2" name="Platshållare för text 2">
            <a:extLst>
              <a:ext uri="{FF2B5EF4-FFF2-40B4-BE49-F238E27FC236}">
                <a16:creationId xmlns:a16="http://schemas.microsoft.com/office/drawing/2014/main" id="{4731AFFB-BEEA-D67E-E98B-25BC0C042609}"/>
              </a:ext>
            </a:extLst>
          </p:cNvPr>
          <p:cNvSpPr>
            <a:spLocks noGrp="1"/>
          </p:cNvSpPr>
          <p:nvPr>
            <p:ph type="body" idx="1" hasCustomPrompt="1"/>
            <p:custDataLst>
              <p:tags r:id="rId3"/>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610127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Rubrik, innehåll och sidhuvud/sidfot">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4" name="Rubrik 1">
            <a:extLst>
              <a:ext uri="{FF2B5EF4-FFF2-40B4-BE49-F238E27FC236}">
                <a16:creationId xmlns:a16="http://schemas.microsoft.com/office/drawing/2014/main" id="{6CDE60FF-4B50-3DB4-4D96-54B9F879D0FB}"/>
              </a:ext>
            </a:extLst>
          </p:cNvPr>
          <p:cNvSpPr>
            <a:spLocks noGrp="1"/>
          </p:cNvSpPr>
          <p:nvPr>
            <p:ph type="title" hasCustomPrompt="1"/>
            <p:custDataLst>
              <p:tags r:id="rId2"/>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pic>
        <p:nvPicPr>
          <p:cNvPr id="8" name="Bildobjekt 7">
            <a:extLst>
              <a:ext uri="{FF2B5EF4-FFF2-40B4-BE49-F238E27FC236}">
                <a16:creationId xmlns:a16="http://schemas.microsoft.com/office/drawing/2014/main" id="{5DACA1AA-F574-4CE8-DC3C-1064AC35F089}"/>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 y="5041557"/>
            <a:ext cx="8161635" cy="1816443"/>
          </a:xfrm>
          <a:prstGeom prst="rect">
            <a:avLst/>
          </a:prstGeom>
        </p:spPr>
      </p:pic>
      <p:sp>
        <p:nvSpPr>
          <p:cNvPr id="11" name="Platshållare för innehåll 2">
            <a:extLst>
              <a:ext uri="{FF2B5EF4-FFF2-40B4-BE49-F238E27FC236}">
                <a16:creationId xmlns:a16="http://schemas.microsoft.com/office/drawing/2014/main" id="{581ED811-FECB-8FFB-D205-A1316956E834}"/>
              </a:ext>
            </a:extLst>
          </p:cNvPr>
          <p:cNvSpPr>
            <a:spLocks noGrp="1"/>
          </p:cNvSpPr>
          <p:nvPr>
            <p:ph idx="1"/>
            <p:custDataLst>
              <p:tags r:id="rId3"/>
            </p:custDataLst>
          </p:nvPr>
        </p:nvSpPr>
        <p:spPr>
          <a:xfrm>
            <a:off x="1211243" y="1467530"/>
            <a:ext cx="9725698" cy="3574027"/>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3" name="Platshållare för text 2">
            <a:extLst>
              <a:ext uri="{FF2B5EF4-FFF2-40B4-BE49-F238E27FC236}">
                <a16:creationId xmlns:a16="http://schemas.microsoft.com/office/drawing/2014/main" id="{21708686-2B55-69C2-CA38-B3F6A2B48013}"/>
              </a:ext>
            </a:extLst>
          </p:cNvPr>
          <p:cNvSpPr>
            <a:spLocks noGrp="1"/>
          </p:cNvSpPr>
          <p:nvPr>
            <p:ph type="body" idx="10" hasCustomPrompt="1"/>
            <p:custDataLst>
              <p:tags r:id="rId4"/>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3940706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Rubrik, två delar och sidhuvud/sidfot">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4" name="Rubrik 1">
            <a:extLst>
              <a:ext uri="{FF2B5EF4-FFF2-40B4-BE49-F238E27FC236}">
                <a16:creationId xmlns:a16="http://schemas.microsoft.com/office/drawing/2014/main" id="{6CDE60FF-4B50-3DB4-4D96-54B9F879D0FB}"/>
              </a:ext>
            </a:extLst>
          </p:cNvPr>
          <p:cNvSpPr>
            <a:spLocks noGrp="1"/>
          </p:cNvSpPr>
          <p:nvPr>
            <p:ph type="title" hasCustomPrompt="1"/>
            <p:custDataLst>
              <p:tags r:id="rId2"/>
            </p:custDataLst>
          </p:nvPr>
        </p:nvSpPr>
        <p:spPr>
          <a:xfrm>
            <a:off x="1211243" y="674596"/>
            <a:ext cx="9779445"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15" name="Platshållare för innehåll 2">
            <a:extLst>
              <a:ext uri="{FF2B5EF4-FFF2-40B4-BE49-F238E27FC236}">
                <a16:creationId xmlns:a16="http://schemas.microsoft.com/office/drawing/2014/main" id="{5C640361-E31D-D32C-8C71-273E3EE2253A}"/>
              </a:ext>
            </a:extLst>
          </p:cNvPr>
          <p:cNvSpPr>
            <a:spLocks noGrp="1"/>
          </p:cNvSpPr>
          <p:nvPr>
            <p:ph sz="half" idx="1"/>
            <p:custDataLst>
              <p:tags r:id="rId3"/>
            </p:custDataLst>
          </p:nvPr>
        </p:nvSpPr>
        <p:spPr>
          <a:xfrm>
            <a:off x="1211243" y="1467530"/>
            <a:ext cx="4754125" cy="3574027"/>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6" name="Platshållare för innehåll 3">
            <a:extLst>
              <a:ext uri="{FF2B5EF4-FFF2-40B4-BE49-F238E27FC236}">
                <a16:creationId xmlns:a16="http://schemas.microsoft.com/office/drawing/2014/main" id="{C5CA4646-3D87-4C5A-3FFB-30376E7E3982}"/>
              </a:ext>
            </a:extLst>
          </p:cNvPr>
          <p:cNvSpPr>
            <a:spLocks noGrp="1"/>
          </p:cNvSpPr>
          <p:nvPr>
            <p:ph sz="half" idx="11"/>
            <p:custDataLst>
              <p:tags r:id="rId4"/>
            </p:custDataLst>
          </p:nvPr>
        </p:nvSpPr>
        <p:spPr>
          <a:xfrm>
            <a:off x="6226632" y="1467530"/>
            <a:ext cx="4754124" cy="3574027"/>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6" name="Bildobjekt 5">
            <a:extLst>
              <a:ext uri="{FF2B5EF4-FFF2-40B4-BE49-F238E27FC236}">
                <a16:creationId xmlns:a16="http://schemas.microsoft.com/office/drawing/2014/main" id="{96641845-6076-5B32-3243-15D6BFDBFB88}"/>
              </a:ext>
            </a:extLst>
          </p:cNvPr>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1" y="5041557"/>
            <a:ext cx="8161635" cy="1816443"/>
          </a:xfrm>
          <a:prstGeom prst="rect">
            <a:avLst/>
          </a:prstGeom>
        </p:spPr>
      </p:pic>
      <p:sp>
        <p:nvSpPr>
          <p:cNvPr id="3" name="Platshållare för text 2">
            <a:extLst>
              <a:ext uri="{FF2B5EF4-FFF2-40B4-BE49-F238E27FC236}">
                <a16:creationId xmlns:a16="http://schemas.microsoft.com/office/drawing/2014/main" id="{DBAE4EC8-1F3E-2434-62A3-B87A73ADD26F}"/>
              </a:ext>
            </a:extLst>
          </p:cNvPr>
          <p:cNvSpPr>
            <a:spLocks noGrp="1"/>
          </p:cNvSpPr>
          <p:nvPr>
            <p:ph type="body" idx="12" hasCustomPrompt="1"/>
            <p:custDataLst>
              <p:tags r:id="rId5"/>
            </p:custDataLst>
          </p:nvPr>
        </p:nvSpPr>
        <p:spPr>
          <a:xfrm>
            <a:off x="225974" y="231728"/>
            <a:ext cx="7702684"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188704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Endast rubrik och sidhuvud/sidfot">
    <p:spTree>
      <p:nvGrpSpPr>
        <p:cNvPr id="1" name=""/>
        <p:cNvGrpSpPr/>
        <p:nvPr/>
      </p:nvGrpSpPr>
      <p:grpSpPr>
        <a:xfrm>
          <a:off x="0" y="0"/>
          <a:ext cx="0" cy="0"/>
          <a:chOff x="0" y="0"/>
          <a:chExt cx="0" cy="0"/>
        </a:xfrm>
      </p:grpSpPr>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6" name="Rubrik 1">
            <a:extLst>
              <a:ext uri="{FF2B5EF4-FFF2-40B4-BE49-F238E27FC236}">
                <a16:creationId xmlns:a16="http://schemas.microsoft.com/office/drawing/2014/main" id="{10A3CC36-20E0-8564-614B-DB0D1792040B}"/>
              </a:ext>
            </a:extLst>
          </p:cNvPr>
          <p:cNvSpPr>
            <a:spLocks noGrp="1"/>
          </p:cNvSpPr>
          <p:nvPr>
            <p:ph type="title" hasCustomPrompt="1"/>
            <p:custDataLst>
              <p:tags r:id="rId2"/>
            </p:custDataLst>
          </p:nvPr>
        </p:nvSpPr>
        <p:spPr>
          <a:xfrm>
            <a:off x="1211243" y="674596"/>
            <a:ext cx="9769513"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2" name="Rektangel 1">
            <a:extLst>
              <a:ext uri="{FF2B5EF4-FFF2-40B4-BE49-F238E27FC236}">
                <a16:creationId xmlns:a16="http://schemas.microsoft.com/office/drawing/2014/main" id="{42E336C9-81F8-5152-B656-3C4F83B440E7}"/>
              </a:ext>
            </a:extLst>
          </p:cNvPr>
          <p:cNvSpPr/>
          <p:nvPr userDrawn="1"/>
        </p:nvSpPr>
        <p:spPr>
          <a:xfrm>
            <a:off x="5232400" y="5892800"/>
            <a:ext cx="13081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a:extLst>
              <a:ext uri="{FF2B5EF4-FFF2-40B4-BE49-F238E27FC236}">
                <a16:creationId xmlns:a16="http://schemas.microsoft.com/office/drawing/2014/main" id="{B1EB7832-66CF-AAB8-1D20-DE40BFE75D3D}"/>
              </a:ext>
            </a:extLst>
          </p:cNvPr>
          <p:cNvSpPr>
            <a:spLocks noGrp="1"/>
          </p:cNvSpPr>
          <p:nvPr>
            <p:ph type="body" idx="1" hasCustomPrompt="1"/>
            <p:custDataLst>
              <p:tags r:id="rId3"/>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pic>
        <p:nvPicPr>
          <p:cNvPr id="4" name="Bildobjekt 3">
            <a:extLst>
              <a:ext uri="{FF2B5EF4-FFF2-40B4-BE49-F238E27FC236}">
                <a16:creationId xmlns:a16="http://schemas.microsoft.com/office/drawing/2014/main" id="{3538D0B8-7DF3-3FC4-18B2-D80CCF34997E}"/>
              </a:ext>
              <a:ext uri="{C183D7F6-B498-43B3-948B-1728B52AA6E4}">
                <adec:decorative xmlns:adec="http://schemas.microsoft.com/office/drawing/2017/decorative" xmlns="" val="1"/>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660571"/>
            <a:ext cx="9245941" cy="1197429"/>
          </a:xfrm>
          <a:prstGeom prst="rect">
            <a:avLst/>
          </a:prstGeom>
        </p:spPr>
      </p:pic>
    </p:spTree>
    <p:extLst>
      <p:ext uri="{BB962C8B-B14F-4D97-AF65-F5344CB8AC3E}">
        <p14:creationId xmlns:p14="http://schemas.microsoft.com/office/powerpoint/2010/main" val="1638603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Rubrik, innehåll och sidhuvud/sidfot">
    <p:spTree>
      <p:nvGrpSpPr>
        <p:cNvPr id="1" name=""/>
        <p:cNvGrpSpPr/>
        <p:nvPr/>
      </p:nvGrpSpPr>
      <p:grpSpPr>
        <a:xfrm>
          <a:off x="0" y="0"/>
          <a:ext cx="0" cy="0"/>
          <a:chOff x="0" y="0"/>
          <a:chExt cx="0" cy="0"/>
        </a:xfrm>
      </p:grpSpPr>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6" name="Rubrik 1">
            <a:extLst>
              <a:ext uri="{FF2B5EF4-FFF2-40B4-BE49-F238E27FC236}">
                <a16:creationId xmlns:a16="http://schemas.microsoft.com/office/drawing/2014/main" id="{10A3CC36-20E0-8564-614B-DB0D1792040B}"/>
              </a:ext>
            </a:extLst>
          </p:cNvPr>
          <p:cNvSpPr>
            <a:spLocks noGrp="1"/>
          </p:cNvSpPr>
          <p:nvPr>
            <p:ph type="title" hasCustomPrompt="1"/>
            <p:custDataLst>
              <p:tags r:id="rId2"/>
            </p:custDataLst>
          </p:nvPr>
        </p:nvSpPr>
        <p:spPr>
          <a:xfrm>
            <a:off x="1211243" y="674596"/>
            <a:ext cx="9769513"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12" name="Platshållare för innehåll 2">
            <a:extLst>
              <a:ext uri="{FF2B5EF4-FFF2-40B4-BE49-F238E27FC236}">
                <a16:creationId xmlns:a16="http://schemas.microsoft.com/office/drawing/2014/main" id="{549CA478-895F-3927-5C6F-9C170F5FBA3D}"/>
              </a:ext>
            </a:extLst>
          </p:cNvPr>
          <p:cNvSpPr>
            <a:spLocks noGrp="1"/>
          </p:cNvSpPr>
          <p:nvPr>
            <p:ph sz="half" idx="1"/>
            <p:custDataLst>
              <p:tags r:id="rId3"/>
            </p:custDataLst>
          </p:nvPr>
        </p:nvSpPr>
        <p:spPr>
          <a:xfrm>
            <a:off x="1211243" y="1467530"/>
            <a:ext cx="9769513"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ektangel 1">
            <a:extLst>
              <a:ext uri="{FF2B5EF4-FFF2-40B4-BE49-F238E27FC236}">
                <a16:creationId xmlns:a16="http://schemas.microsoft.com/office/drawing/2014/main" id="{5331B8A8-090A-218D-32B1-0B2B47F8628D}"/>
              </a:ext>
            </a:extLst>
          </p:cNvPr>
          <p:cNvSpPr/>
          <p:nvPr userDrawn="1"/>
        </p:nvSpPr>
        <p:spPr>
          <a:xfrm>
            <a:off x="5232400" y="5892800"/>
            <a:ext cx="13081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43433E"/>
              </a:solidFill>
            </a:endParaRPr>
          </a:p>
        </p:txBody>
      </p:sp>
      <p:sp>
        <p:nvSpPr>
          <p:cNvPr id="3" name="Platshållare för text 2">
            <a:extLst>
              <a:ext uri="{FF2B5EF4-FFF2-40B4-BE49-F238E27FC236}">
                <a16:creationId xmlns:a16="http://schemas.microsoft.com/office/drawing/2014/main" id="{45018264-AEF9-C808-2364-D20DB0590801}"/>
              </a:ext>
            </a:extLst>
          </p:cNvPr>
          <p:cNvSpPr>
            <a:spLocks noGrp="1"/>
          </p:cNvSpPr>
          <p:nvPr>
            <p:ph type="body" idx="10" hasCustomPrompt="1"/>
            <p:custDataLst>
              <p:tags r:id="rId4"/>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pic>
        <p:nvPicPr>
          <p:cNvPr id="4" name="Bildobjekt 3">
            <a:extLst>
              <a:ext uri="{FF2B5EF4-FFF2-40B4-BE49-F238E27FC236}">
                <a16:creationId xmlns:a16="http://schemas.microsoft.com/office/drawing/2014/main" id="{3BB26FB1-6643-7446-2973-1C10CFC3C48C}"/>
              </a:ext>
              <a:ext uri="{C183D7F6-B498-43B3-948B-1728B52AA6E4}">
                <adec:decorative xmlns:adec="http://schemas.microsoft.com/office/drawing/2017/decorative" xmlns="" val="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0" y="5660571"/>
            <a:ext cx="9245941" cy="1197429"/>
          </a:xfrm>
          <a:prstGeom prst="rect">
            <a:avLst/>
          </a:prstGeom>
        </p:spPr>
      </p:pic>
    </p:spTree>
    <p:extLst>
      <p:ext uri="{BB962C8B-B14F-4D97-AF65-F5344CB8AC3E}">
        <p14:creationId xmlns:p14="http://schemas.microsoft.com/office/powerpoint/2010/main" val="412810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tags" Target="../tags/tag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6.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18"/>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19"/>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20"/>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2023-03-10</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21"/>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22"/>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2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2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50387234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23" r:id="rId3"/>
    <p:sldLayoutId id="2147483729" r:id="rId4"/>
    <p:sldLayoutId id="2147483711" r:id="rId5"/>
    <p:sldLayoutId id="2147483712" r:id="rId6"/>
    <p:sldLayoutId id="2147483713" r:id="rId7"/>
    <p:sldLayoutId id="2147483716" r:id="rId8"/>
    <p:sldLayoutId id="2147483709" r:id="rId9"/>
    <p:sldLayoutId id="2147483710" r:id="rId10"/>
    <p:sldLayoutId id="2147483705" r:id="rId11"/>
    <p:sldLayoutId id="2147483706" r:id="rId12"/>
    <p:sldLayoutId id="2147483707" r:id="rId13"/>
    <p:sldLayoutId id="2147483725" r:id="rId14"/>
    <p:sldLayoutId id="2147483724" r:id="rId15"/>
    <p:sldLayoutId id="2147483726" r:id="rId16"/>
  </p:sldLayoutIdLst>
  <p:txStyles>
    <p:titleStyle>
      <a:lvl1pPr algn="l" defTabSz="914400" rtl="0" eaLnBrk="1" latinLnBrk="0" hangingPunct="1">
        <a:lnSpc>
          <a:spcPct val="90000"/>
        </a:lnSpc>
        <a:spcBef>
          <a:spcPct val="0"/>
        </a:spcBef>
        <a:buNone/>
        <a:defRPr sz="3200" b="1" kern="1200">
          <a:solidFill>
            <a:srgbClr val="4C4B45"/>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4C4B45"/>
          </a:solidFill>
          <a:latin typeface="+mj-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4C4B45"/>
          </a:solidFill>
          <a:latin typeface="+mj-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4C4B45"/>
          </a:solidFill>
          <a:latin typeface="+mj-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4C4B45"/>
          </a:solidFill>
          <a:latin typeface="+mj-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4C4B45"/>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1.png"/><Relationship Id="rId18" Type="http://schemas.openxmlformats.org/officeDocument/2006/relationships/image" Target="../media/image22.svg"/><Relationship Id="rId26" Type="http://schemas.openxmlformats.org/officeDocument/2006/relationships/image" Target="../media/image30.svg"/><Relationship Id="rId3" Type="http://schemas.openxmlformats.org/officeDocument/2006/relationships/image" Target="../media/image6.png"/><Relationship Id="rId21" Type="http://schemas.openxmlformats.org/officeDocument/2006/relationships/image" Target="../media/image15.png"/><Relationship Id="rId7" Type="http://schemas.openxmlformats.org/officeDocument/2006/relationships/image" Target="../media/image8.png"/><Relationship Id="rId12" Type="http://schemas.openxmlformats.org/officeDocument/2006/relationships/image" Target="../media/image16.svg"/><Relationship Id="rId17" Type="http://schemas.openxmlformats.org/officeDocument/2006/relationships/image" Target="../media/image13.png"/><Relationship Id="rId25"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20.svg"/><Relationship Id="rId20" Type="http://schemas.openxmlformats.org/officeDocument/2006/relationships/image" Target="../media/image24.svg"/><Relationship Id="rId1" Type="http://schemas.openxmlformats.org/officeDocument/2006/relationships/slideLayout" Target="../slideLayouts/slideLayout12.xml"/><Relationship Id="rId6" Type="http://schemas.openxmlformats.org/officeDocument/2006/relationships/image" Target="../media/image10.svg"/><Relationship Id="rId11" Type="http://schemas.openxmlformats.org/officeDocument/2006/relationships/image" Target="../media/image10.png"/><Relationship Id="rId24" Type="http://schemas.openxmlformats.org/officeDocument/2006/relationships/image" Target="../media/image28.svg"/><Relationship Id="rId5" Type="http://schemas.openxmlformats.org/officeDocument/2006/relationships/image" Target="../media/image7.png"/><Relationship Id="rId15" Type="http://schemas.openxmlformats.org/officeDocument/2006/relationships/image" Target="../media/image12.png"/><Relationship Id="rId23" Type="http://schemas.openxmlformats.org/officeDocument/2006/relationships/image" Target="../media/image16.png"/><Relationship Id="rId10" Type="http://schemas.openxmlformats.org/officeDocument/2006/relationships/image" Target="../media/image14.svg"/><Relationship Id="rId19" Type="http://schemas.openxmlformats.org/officeDocument/2006/relationships/image" Target="../media/image14.png"/><Relationship Id="rId4" Type="http://schemas.openxmlformats.org/officeDocument/2006/relationships/image" Target="../media/image8.svg"/><Relationship Id="rId9" Type="http://schemas.openxmlformats.org/officeDocument/2006/relationships/image" Target="../media/image9.png"/><Relationship Id="rId14" Type="http://schemas.openxmlformats.org/officeDocument/2006/relationships/image" Target="../media/image18.svg"/><Relationship Id="rId22" Type="http://schemas.openxmlformats.org/officeDocument/2006/relationships/image" Target="../media/image26.svg"/></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1.png"/><Relationship Id="rId18" Type="http://schemas.openxmlformats.org/officeDocument/2006/relationships/image" Target="../media/image23.svg"/><Relationship Id="rId26" Type="http://schemas.openxmlformats.org/officeDocument/2006/relationships/image" Target="../media/image31.svg"/><Relationship Id="rId3" Type="http://schemas.openxmlformats.org/officeDocument/2006/relationships/image" Target="../media/image6.png"/><Relationship Id="rId21" Type="http://schemas.openxmlformats.org/officeDocument/2006/relationships/image" Target="../media/image15.png"/><Relationship Id="rId7" Type="http://schemas.openxmlformats.org/officeDocument/2006/relationships/image" Target="../media/image8.png"/><Relationship Id="rId12" Type="http://schemas.openxmlformats.org/officeDocument/2006/relationships/image" Target="../media/image17.svg"/><Relationship Id="rId17" Type="http://schemas.openxmlformats.org/officeDocument/2006/relationships/image" Target="../media/image18.png"/><Relationship Id="rId25"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21.svg"/><Relationship Id="rId20" Type="http://schemas.openxmlformats.org/officeDocument/2006/relationships/image" Target="../media/image25.svg"/><Relationship Id="rId29" Type="http://schemas.openxmlformats.org/officeDocument/2006/relationships/image" Target="../media/image34.svg"/><Relationship Id="rId1" Type="http://schemas.openxmlformats.org/officeDocument/2006/relationships/slideLayout" Target="../slideLayouts/slideLayout12.xml"/><Relationship Id="rId6" Type="http://schemas.openxmlformats.org/officeDocument/2006/relationships/image" Target="../media/image11.svg"/><Relationship Id="rId11" Type="http://schemas.openxmlformats.org/officeDocument/2006/relationships/image" Target="../media/image10.png"/><Relationship Id="rId24" Type="http://schemas.openxmlformats.org/officeDocument/2006/relationships/image" Target="../media/image29.svg"/><Relationship Id="rId5" Type="http://schemas.openxmlformats.org/officeDocument/2006/relationships/image" Target="../media/image7.png"/><Relationship Id="rId15" Type="http://schemas.openxmlformats.org/officeDocument/2006/relationships/image" Target="../media/image12.png"/><Relationship Id="rId23" Type="http://schemas.openxmlformats.org/officeDocument/2006/relationships/image" Target="../media/image16.png"/><Relationship Id="rId28" Type="http://schemas.openxmlformats.org/officeDocument/2006/relationships/image" Target="../media/image20.png"/><Relationship Id="rId10" Type="http://schemas.openxmlformats.org/officeDocument/2006/relationships/image" Target="../media/image15.svg"/><Relationship Id="rId19" Type="http://schemas.openxmlformats.org/officeDocument/2006/relationships/image" Target="../media/image14.png"/><Relationship Id="rId4" Type="http://schemas.openxmlformats.org/officeDocument/2006/relationships/image" Target="../media/image9.svg"/><Relationship Id="rId9" Type="http://schemas.openxmlformats.org/officeDocument/2006/relationships/image" Target="../media/image9.png"/><Relationship Id="rId14" Type="http://schemas.openxmlformats.org/officeDocument/2006/relationships/image" Target="../media/image19.svg"/><Relationship Id="rId22" Type="http://schemas.openxmlformats.org/officeDocument/2006/relationships/image" Target="../media/image27.svg"/><Relationship Id="rId27"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alpha val="59705"/>
          </a:srgbClr>
        </a:solidFill>
        <a:effectLst/>
      </p:bgPr>
    </p:bg>
    <p:spTree>
      <p:nvGrpSpPr>
        <p:cNvPr id="1" name=""/>
        <p:cNvGrpSpPr/>
        <p:nvPr/>
      </p:nvGrpSpPr>
      <p:grpSpPr>
        <a:xfrm>
          <a:off x="0" y="0"/>
          <a:ext cx="0" cy="0"/>
          <a:chOff x="0" y="0"/>
          <a:chExt cx="0" cy="0"/>
        </a:xfrm>
      </p:grpSpPr>
      <p:sp>
        <p:nvSpPr>
          <p:cNvPr id="3" name="Sidhuvud">
            <a:extLst>
              <a:ext uri="{FF2B5EF4-FFF2-40B4-BE49-F238E27FC236}">
                <a16:creationId xmlns:a16="http://schemas.microsoft.com/office/drawing/2014/main" id="{6D7D8177-AE0B-DCF8-B377-6A9292C87072}"/>
              </a:ext>
              <a:ext uri="{C183D7F6-B498-43B3-948B-1728B52AA6E4}">
                <adec:decorative xmlns:adec="http://schemas.microsoft.com/office/drawing/2017/decorative" xmlns="" val="1"/>
              </a:ext>
            </a:extLst>
          </p:cNvPr>
          <p:cNvSpPr>
            <a:spLocks noGrp="1"/>
          </p:cNvSpPr>
          <p:nvPr>
            <p:ph type="body" idx="1"/>
          </p:nvPr>
        </p:nvSpPr>
        <p:spPr/>
        <p:txBody>
          <a:bodyPr/>
          <a:lstStyle/>
          <a:p>
            <a:r>
              <a:rPr lang="sv-SE" dirty="0"/>
              <a:t>Lägesbild och rapportering – </a:t>
            </a:r>
            <a:r>
              <a:rPr lang="sv-SE" dirty="0" smtClean="0"/>
              <a:t>Fredstida krissituationer </a:t>
            </a:r>
            <a:endParaRPr lang="sv-SE" dirty="0"/>
          </a:p>
        </p:txBody>
      </p:sp>
      <p:sp>
        <p:nvSpPr>
          <p:cNvPr id="4" name="Rubrik"/>
          <p:cNvSpPr>
            <a:spLocks noGrp="1"/>
          </p:cNvSpPr>
          <p:nvPr>
            <p:ph type="title"/>
          </p:nvPr>
        </p:nvSpPr>
        <p:spPr>
          <a:xfrm>
            <a:off x="1211243" y="772567"/>
            <a:ext cx="9725698" cy="516224"/>
          </a:xfrm>
        </p:spPr>
        <p:txBody>
          <a:bodyPr/>
          <a:lstStyle/>
          <a:p>
            <a:r>
              <a:rPr lang="sv-SE" dirty="0"/>
              <a:t>FÖRFATTNINGSSTYRD RAPPORTERING</a:t>
            </a:r>
          </a:p>
        </p:txBody>
      </p:sp>
      <p:pic>
        <p:nvPicPr>
          <p:cNvPr id="10" name="GRÅ PIL" descr="Bilderna syftar till att visuellt tydliggöra den rapporterings- och informationsskyldighet som aktualiseras enligt gällande förordningar vid fredstida krissituationer samt inför och vid höjd beredskap. Bilden vill bidra till en förståelse för hur de författningsstyrda rapporteringsvägarna ser ut, inklusive till vem respektive aktör ska rapportera och ta emot information ifrån. Samtliga rapporteringsvägar gäller vid fredstid och under höjd beredskap.">
            <a:extLst>
              <a:ext uri="{FF2B5EF4-FFF2-40B4-BE49-F238E27FC236}">
                <a16:creationId xmlns:a16="http://schemas.microsoft.com/office/drawing/2014/main" id="{89FA49AE-0EA4-E654-E397-DC5415F83D1B}"/>
              </a:ext>
              <a:ext uri="{C183D7F6-B498-43B3-948B-1728B52AA6E4}">
                <adec:decorative xmlns:adec="http://schemas.microsoft.com/office/drawing/2017/decorative" xmlns="" val="0"/>
              </a:ext>
            </a:extLst>
          </p:cNvPr>
          <p:cNvPicPr>
            <a:picLocks noChangeAspect="1"/>
          </p:cNvPicPr>
          <p:nvPr/>
        </p:nvPicPr>
        <p:blipFill rotWithShape="1">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rcRect l="14046"/>
          <a:stretch/>
        </p:blipFill>
        <p:spPr>
          <a:xfrm>
            <a:off x="0" y="721317"/>
            <a:ext cx="1118313" cy="379476"/>
          </a:xfrm>
          <a:prstGeom prst="rect">
            <a:avLst/>
          </a:prstGeom>
        </p:spPr>
      </p:pic>
      <p:sp>
        <p:nvSpPr>
          <p:cNvPr id="131" name="A-pil">
            <a:extLst>
              <a:ext uri="{FF2B5EF4-FFF2-40B4-BE49-F238E27FC236}">
                <a16:creationId xmlns:a16="http://schemas.microsoft.com/office/drawing/2014/main" id="{00407176-2703-AFF7-ADA1-535A1CBAB4B8}"/>
              </a:ext>
              <a:ext uri="{C183D7F6-B498-43B3-948B-1728B52AA6E4}">
                <adec:decorative xmlns:adec="http://schemas.microsoft.com/office/drawing/2017/decorative" xmlns="" val="1"/>
              </a:ext>
            </a:extLst>
          </p:cNvPr>
          <p:cNvSpPr/>
          <p:nvPr/>
        </p:nvSpPr>
        <p:spPr>
          <a:xfrm>
            <a:off x="1544595" y="1656566"/>
            <a:ext cx="3544418" cy="991011"/>
          </a:xfrm>
          <a:custGeom>
            <a:avLst/>
            <a:gdLst>
              <a:gd name="connsiteX0" fmla="*/ 0 w 3478427"/>
              <a:gd name="connsiteY0" fmla="*/ 939114 h 939114"/>
              <a:gd name="connsiteX1" fmla="*/ 0 w 3478427"/>
              <a:gd name="connsiteY1" fmla="*/ 0 h 939114"/>
              <a:gd name="connsiteX2" fmla="*/ 3478427 w 3478427"/>
              <a:gd name="connsiteY2" fmla="*/ 0 h 939114"/>
            </a:gdLst>
            <a:ahLst/>
            <a:cxnLst>
              <a:cxn ang="0">
                <a:pos x="connsiteX0" y="connsiteY0"/>
              </a:cxn>
              <a:cxn ang="0">
                <a:pos x="connsiteX1" y="connsiteY1"/>
              </a:cxn>
              <a:cxn ang="0">
                <a:pos x="connsiteX2" y="connsiteY2"/>
              </a:cxn>
            </a:cxnLst>
            <a:rect l="l" t="t" r="r" b="b"/>
            <a:pathLst>
              <a:path w="3478427" h="939114">
                <a:moveTo>
                  <a:pt x="0" y="939114"/>
                </a:moveTo>
                <a:lnTo>
                  <a:pt x="0" y="0"/>
                </a:lnTo>
                <a:lnTo>
                  <a:pt x="3478427"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5"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751A991B-234C-30AC-FAA5-ECA737FBEE78}"/>
              </a:ext>
            </a:extLst>
          </p:cNvPr>
          <p:cNvSpPr>
            <a:spLocks noChangeAspect="1"/>
          </p:cNvSpPr>
          <p:nvPr/>
        </p:nvSpPr>
        <p:spPr>
          <a:xfrm>
            <a:off x="1431825"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A</a:t>
            </a:r>
          </a:p>
        </p:txBody>
      </p:sp>
      <p:sp>
        <p:nvSpPr>
          <p:cNvPr id="132" name="B-pil">
            <a:extLst>
              <a:ext uri="{FF2B5EF4-FFF2-40B4-BE49-F238E27FC236}">
                <a16:creationId xmlns:a16="http://schemas.microsoft.com/office/drawing/2014/main" id="{7F74CD5C-EBFE-A890-A843-D88C210DB7E9}"/>
              </a:ext>
              <a:ext uri="{C183D7F6-B498-43B3-948B-1728B52AA6E4}">
                <adec:decorative xmlns:adec="http://schemas.microsoft.com/office/drawing/2017/decorative" xmlns="" val="1"/>
              </a:ext>
            </a:extLst>
          </p:cNvPr>
          <p:cNvSpPr/>
          <p:nvPr/>
        </p:nvSpPr>
        <p:spPr>
          <a:xfrm>
            <a:off x="3842952" y="1794754"/>
            <a:ext cx="1246061" cy="852823"/>
          </a:xfrm>
          <a:custGeom>
            <a:avLst/>
            <a:gdLst>
              <a:gd name="connsiteX0" fmla="*/ 0 w 3478427"/>
              <a:gd name="connsiteY0" fmla="*/ 939114 h 939114"/>
              <a:gd name="connsiteX1" fmla="*/ 0 w 3478427"/>
              <a:gd name="connsiteY1" fmla="*/ 0 h 939114"/>
              <a:gd name="connsiteX2" fmla="*/ 3478427 w 3478427"/>
              <a:gd name="connsiteY2" fmla="*/ 0 h 939114"/>
            </a:gdLst>
            <a:ahLst/>
            <a:cxnLst>
              <a:cxn ang="0">
                <a:pos x="connsiteX0" y="connsiteY0"/>
              </a:cxn>
              <a:cxn ang="0">
                <a:pos x="connsiteX1" y="connsiteY1"/>
              </a:cxn>
              <a:cxn ang="0">
                <a:pos x="connsiteX2" y="connsiteY2"/>
              </a:cxn>
            </a:cxnLst>
            <a:rect l="l" t="t" r="r" b="b"/>
            <a:pathLst>
              <a:path w="3478427" h="939114">
                <a:moveTo>
                  <a:pt x="0" y="939114"/>
                </a:moveTo>
                <a:lnTo>
                  <a:pt x="0" y="0"/>
                </a:lnTo>
                <a:lnTo>
                  <a:pt x="3478427"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6" name="B" descr="Sektorsansvariga myndigheter rapporterar Regeringen enligt 2 § Förordning (2022:524) om statliga myndigheters beredskap. Gäller vid fredstid och höjd beredskap.">
            <a:extLst>
              <a:ext uri="{FF2B5EF4-FFF2-40B4-BE49-F238E27FC236}">
                <a16:creationId xmlns:a16="http://schemas.microsoft.com/office/drawing/2014/main" id="{9822CE5D-540A-DE87-D479-EB92031DA3B4}"/>
              </a:ext>
            </a:extLst>
          </p:cNvPr>
          <p:cNvSpPr>
            <a:spLocks noChangeAspect="1"/>
          </p:cNvSpPr>
          <p:nvPr/>
        </p:nvSpPr>
        <p:spPr>
          <a:xfrm>
            <a:off x="3734384"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B</a:t>
            </a:r>
          </a:p>
        </p:txBody>
      </p:sp>
      <p:sp>
        <p:nvSpPr>
          <p:cNvPr id="136" name="D-pil">
            <a:extLst>
              <a:ext uri="{FF2B5EF4-FFF2-40B4-BE49-F238E27FC236}">
                <a16:creationId xmlns:a16="http://schemas.microsoft.com/office/drawing/2014/main" id="{8B53A689-41E2-4E21-4BAA-FF7B13469A1B}"/>
              </a:ext>
              <a:ext uri="{C183D7F6-B498-43B3-948B-1728B52AA6E4}">
                <adec:decorative xmlns:adec="http://schemas.microsoft.com/office/drawing/2017/decorative" xmlns="" val="1"/>
              </a:ext>
            </a:extLst>
          </p:cNvPr>
          <p:cNvSpPr/>
          <p:nvPr/>
        </p:nvSpPr>
        <p:spPr>
          <a:xfrm flipH="1">
            <a:off x="7133288" y="1794754"/>
            <a:ext cx="1265568" cy="852823"/>
          </a:xfrm>
          <a:custGeom>
            <a:avLst/>
            <a:gdLst>
              <a:gd name="connsiteX0" fmla="*/ 0 w 3478427"/>
              <a:gd name="connsiteY0" fmla="*/ 939114 h 939114"/>
              <a:gd name="connsiteX1" fmla="*/ 0 w 3478427"/>
              <a:gd name="connsiteY1" fmla="*/ 0 h 939114"/>
              <a:gd name="connsiteX2" fmla="*/ 3478427 w 3478427"/>
              <a:gd name="connsiteY2" fmla="*/ 0 h 939114"/>
            </a:gdLst>
            <a:ahLst/>
            <a:cxnLst>
              <a:cxn ang="0">
                <a:pos x="connsiteX0" y="connsiteY0"/>
              </a:cxn>
              <a:cxn ang="0">
                <a:pos x="connsiteX1" y="connsiteY1"/>
              </a:cxn>
              <a:cxn ang="0">
                <a:pos x="connsiteX2" y="connsiteY2"/>
              </a:cxn>
            </a:cxnLst>
            <a:rect l="l" t="t" r="r" b="b"/>
            <a:pathLst>
              <a:path w="3478427" h="939114">
                <a:moveTo>
                  <a:pt x="0" y="939114"/>
                </a:moveTo>
                <a:lnTo>
                  <a:pt x="0" y="0"/>
                </a:lnTo>
                <a:lnTo>
                  <a:pt x="3478427"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8" name="D" descr="MSB rapporterar till Regeringen enligt 12 § Förordning (2022:524) om statliga myndigheters beredskap. Gäller vid fredstid och höjd beredskap.">
            <a:extLst>
              <a:ext uri="{FF2B5EF4-FFF2-40B4-BE49-F238E27FC236}">
                <a16:creationId xmlns:a16="http://schemas.microsoft.com/office/drawing/2014/main" id="{233D30F1-5D77-7A4D-2ACF-2CA83A1D3F62}"/>
              </a:ext>
            </a:extLst>
          </p:cNvPr>
          <p:cNvSpPr>
            <a:spLocks noChangeAspect="1"/>
          </p:cNvSpPr>
          <p:nvPr/>
        </p:nvSpPr>
        <p:spPr>
          <a:xfrm>
            <a:off x="8283475"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D</a:t>
            </a:r>
          </a:p>
        </p:txBody>
      </p:sp>
      <p:sp>
        <p:nvSpPr>
          <p:cNvPr id="137" name="E-pil">
            <a:extLst>
              <a:ext uri="{FF2B5EF4-FFF2-40B4-BE49-F238E27FC236}">
                <a16:creationId xmlns:a16="http://schemas.microsoft.com/office/drawing/2014/main" id="{61411005-3835-DBEE-0BEC-05F10579FB5A}"/>
              </a:ext>
              <a:ext uri="{C183D7F6-B498-43B3-948B-1728B52AA6E4}">
                <adec:decorative xmlns:adec="http://schemas.microsoft.com/office/drawing/2017/decorative" xmlns="" val="1"/>
              </a:ext>
            </a:extLst>
          </p:cNvPr>
          <p:cNvSpPr/>
          <p:nvPr/>
        </p:nvSpPr>
        <p:spPr>
          <a:xfrm flipH="1">
            <a:off x="7133287" y="1656566"/>
            <a:ext cx="3588639" cy="991011"/>
          </a:xfrm>
          <a:custGeom>
            <a:avLst/>
            <a:gdLst>
              <a:gd name="connsiteX0" fmla="*/ 0 w 3478427"/>
              <a:gd name="connsiteY0" fmla="*/ 939114 h 939114"/>
              <a:gd name="connsiteX1" fmla="*/ 0 w 3478427"/>
              <a:gd name="connsiteY1" fmla="*/ 0 h 939114"/>
              <a:gd name="connsiteX2" fmla="*/ 3478427 w 3478427"/>
              <a:gd name="connsiteY2" fmla="*/ 0 h 939114"/>
            </a:gdLst>
            <a:ahLst/>
            <a:cxnLst>
              <a:cxn ang="0">
                <a:pos x="connsiteX0" y="connsiteY0"/>
              </a:cxn>
              <a:cxn ang="0">
                <a:pos x="connsiteX1" y="connsiteY1"/>
              </a:cxn>
              <a:cxn ang="0">
                <a:pos x="connsiteX2" y="connsiteY2"/>
              </a:cxn>
            </a:cxnLst>
            <a:rect l="l" t="t" r="r" b="b"/>
            <a:pathLst>
              <a:path w="3478427" h="939114">
                <a:moveTo>
                  <a:pt x="0" y="939114"/>
                </a:moveTo>
                <a:lnTo>
                  <a:pt x="0" y="0"/>
                </a:lnTo>
                <a:lnTo>
                  <a:pt x="3478427"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9" name="E" descr="Statliga myndigheter, utöver de beredskaps-/sektorsansvariga myndigheterna, rapporterar till Regeringen enligt 12 § (2022:524) Förordning om statliga myndigheters beredskap. Gäller vid fredstid och höjd beredskap.">
            <a:extLst>
              <a:ext uri="{FF2B5EF4-FFF2-40B4-BE49-F238E27FC236}">
                <a16:creationId xmlns:a16="http://schemas.microsoft.com/office/drawing/2014/main" id="{E2FC86DA-BD49-5C09-2C7A-DDA8BCE25421}"/>
              </a:ext>
            </a:extLst>
          </p:cNvPr>
          <p:cNvSpPr>
            <a:spLocks noChangeAspect="1"/>
          </p:cNvSpPr>
          <p:nvPr/>
        </p:nvSpPr>
        <p:spPr>
          <a:xfrm>
            <a:off x="10604400"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E</a:t>
            </a:r>
          </a:p>
        </p:txBody>
      </p:sp>
      <p:sp>
        <p:nvSpPr>
          <p:cNvPr id="139" name="F-pil">
            <a:extLst>
              <a:ext uri="{FF2B5EF4-FFF2-40B4-BE49-F238E27FC236}">
                <a16:creationId xmlns:a16="http://schemas.microsoft.com/office/drawing/2014/main" id="{C6316BDF-EA3F-0C57-3C2B-B9A5D8FB0459}"/>
              </a:ext>
              <a:ext uri="{C183D7F6-B498-43B3-948B-1728B52AA6E4}">
                <adec:decorative xmlns:adec="http://schemas.microsoft.com/office/drawing/2017/decorative" xmlns="" val="1"/>
              </a:ext>
            </a:extLst>
          </p:cNvPr>
          <p:cNvSpPr/>
          <p:nvPr/>
        </p:nvSpPr>
        <p:spPr>
          <a:xfrm>
            <a:off x="7128287" y="1532998"/>
            <a:ext cx="4610632" cy="3536248"/>
          </a:xfrm>
          <a:custGeom>
            <a:avLst/>
            <a:gdLst>
              <a:gd name="connsiteX0" fmla="*/ 1507524 w 4553465"/>
              <a:gd name="connsiteY0" fmla="*/ 3552568 h 3552568"/>
              <a:gd name="connsiteX1" fmla="*/ 4553465 w 4553465"/>
              <a:gd name="connsiteY1" fmla="*/ 3552568 h 3552568"/>
              <a:gd name="connsiteX2" fmla="*/ 4553465 w 4553465"/>
              <a:gd name="connsiteY2" fmla="*/ 0 h 3552568"/>
              <a:gd name="connsiteX3" fmla="*/ 0 w 4553465"/>
              <a:gd name="connsiteY3" fmla="*/ 0 h 3552568"/>
              <a:gd name="connsiteX0" fmla="*/ 1529473 w 4553465"/>
              <a:gd name="connsiteY0" fmla="*/ 3555743 h 3555743"/>
              <a:gd name="connsiteX1" fmla="*/ 4553465 w 4553465"/>
              <a:gd name="connsiteY1" fmla="*/ 3552568 h 3555743"/>
              <a:gd name="connsiteX2" fmla="*/ 4553465 w 4553465"/>
              <a:gd name="connsiteY2" fmla="*/ 0 h 3555743"/>
              <a:gd name="connsiteX3" fmla="*/ 0 w 4553465"/>
              <a:gd name="connsiteY3" fmla="*/ 0 h 3555743"/>
              <a:gd name="connsiteX0" fmla="*/ 1529473 w 4553465"/>
              <a:gd name="connsiteY0" fmla="*/ 3555743 h 3555743"/>
              <a:gd name="connsiteX1" fmla="*/ 4546873 w 4553465"/>
              <a:gd name="connsiteY1" fmla="*/ 2257724 h 3555743"/>
              <a:gd name="connsiteX2" fmla="*/ 4553465 w 4553465"/>
              <a:gd name="connsiteY2" fmla="*/ 0 h 3555743"/>
              <a:gd name="connsiteX3" fmla="*/ 0 w 4553465"/>
              <a:gd name="connsiteY3" fmla="*/ 0 h 3555743"/>
              <a:gd name="connsiteX0" fmla="*/ 1529473 w 4553465"/>
              <a:gd name="connsiteY0" fmla="*/ 3555743 h 3555743"/>
              <a:gd name="connsiteX1" fmla="*/ 3164043 w 4553465"/>
              <a:gd name="connsiteY1" fmla="*/ 2838762 h 3555743"/>
              <a:gd name="connsiteX2" fmla="*/ 4546873 w 4553465"/>
              <a:gd name="connsiteY2" fmla="*/ 2257724 h 3555743"/>
              <a:gd name="connsiteX3" fmla="*/ 4553465 w 4553465"/>
              <a:gd name="connsiteY3" fmla="*/ 0 h 3555743"/>
              <a:gd name="connsiteX4" fmla="*/ 0 w 4553465"/>
              <a:gd name="connsiteY4" fmla="*/ 0 h 3555743"/>
              <a:gd name="connsiteX0" fmla="*/ 1529473 w 4553465"/>
              <a:gd name="connsiteY0" fmla="*/ 3555743 h 3555743"/>
              <a:gd name="connsiteX1" fmla="*/ 3117901 w 4553465"/>
              <a:gd name="connsiteY1" fmla="*/ 2384899 h 3555743"/>
              <a:gd name="connsiteX2" fmla="*/ 4546873 w 4553465"/>
              <a:gd name="connsiteY2" fmla="*/ 2257724 h 3555743"/>
              <a:gd name="connsiteX3" fmla="*/ 4553465 w 4553465"/>
              <a:gd name="connsiteY3" fmla="*/ 0 h 3555743"/>
              <a:gd name="connsiteX4" fmla="*/ 0 w 4553465"/>
              <a:gd name="connsiteY4" fmla="*/ 0 h 3555743"/>
              <a:gd name="connsiteX0" fmla="*/ 1529473 w 4553465"/>
              <a:gd name="connsiteY0" fmla="*/ 3555743 h 3555743"/>
              <a:gd name="connsiteX1" fmla="*/ 3117901 w 4553465"/>
              <a:gd name="connsiteY1" fmla="*/ 2384899 h 3555743"/>
              <a:gd name="connsiteX2" fmla="*/ 4546873 w 4553465"/>
              <a:gd name="connsiteY2" fmla="*/ 2704913 h 3555743"/>
              <a:gd name="connsiteX3" fmla="*/ 4553465 w 4553465"/>
              <a:gd name="connsiteY3" fmla="*/ 0 h 3555743"/>
              <a:gd name="connsiteX4" fmla="*/ 0 w 4553465"/>
              <a:gd name="connsiteY4" fmla="*/ 0 h 3555743"/>
              <a:gd name="connsiteX0" fmla="*/ 1529473 w 4553465"/>
              <a:gd name="connsiteY0" fmla="*/ 3555743 h 3555743"/>
              <a:gd name="connsiteX1" fmla="*/ 1529302 w 4553465"/>
              <a:gd name="connsiteY1" fmla="*/ 2718622 h 3555743"/>
              <a:gd name="connsiteX2" fmla="*/ 4546873 w 4553465"/>
              <a:gd name="connsiteY2" fmla="*/ 2704913 h 3555743"/>
              <a:gd name="connsiteX3" fmla="*/ 4553465 w 4553465"/>
              <a:gd name="connsiteY3" fmla="*/ 0 h 3555743"/>
              <a:gd name="connsiteX4" fmla="*/ 0 w 4553465"/>
              <a:gd name="connsiteY4" fmla="*/ 0 h 3555743"/>
              <a:gd name="connsiteX0" fmla="*/ 1529473 w 4553465"/>
              <a:gd name="connsiteY0" fmla="*/ 3555743 h 3555743"/>
              <a:gd name="connsiteX1" fmla="*/ 1226085 w 4553465"/>
              <a:gd name="connsiteY1" fmla="*/ 2711948 h 3555743"/>
              <a:gd name="connsiteX2" fmla="*/ 4546873 w 4553465"/>
              <a:gd name="connsiteY2" fmla="*/ 2704913 h 3555743"/>
              <a:gd name="connsiteX3" fmla="*/ 4553465 w 4553465"/>
              <a:gd name="connsiteY3" fmla="*/ 0 h 3555743"/>
              <a:gd name="connsiteX4" fmla="*/ 0 w 4553465"/>
              <a:gd name="connsiteY4" fmla="*/ 0 h 3555743"/>
              <a:gd name="connsiteX0" fmla="*/ 1226255 w 4553465"/>
              <a:gd name="connsiteY0" fmla="*/ 3549068 h 3549068"/>
              <a:gd name="connsiteX1" fmla="*/ 1226085 w 4553465"/>
              <a:gd name="connsiteY1" fmla="*/ 2711948 h 3549068"/>
              <a:gd name="connsiteX2" fmla="*/ 4546873 w 4553465"/>
              <a:gd name="connsiteY2" fmla="*/ 2704913 h 3549068"/>
              <a:gd name="connsiteX3" fmla="*/ 4553465 w 4553465"/>
              <a:gd name="connsiteY3" fmla="*/ 0 h 3549068"/>
              <a:gd name="connsiteX4" fmla="*/ 0 w 4553465"/>
              <a:gd name="connsiteY4" fmla="*/ 0 h 3549068"/>
              <a:gd name="connsiteX0" fmla="*/ 1226085 w 4553465"/>
              <a:gd name="connsiteY0" fmla="*/ 2711948 h 2711948"/>
              <a:gd name="connsiteX1" fmla="*/ 4546873 w 4553465"/>
              <a:gd name="connsiteY1" fmla="*/ 2704913 h 2711948"/>
              <a:gd name="connsiteX2" fmla="*/ 4553465 w 4553465"/>
              <a:gd name="connsiteY2" fmla="*/ 0 h 2711948"/>
              <a:gd name="connsiteX3" fmla="*/ 0 w 4553465"/>
              <a:gd name="connsiteY3" fmla="*/ 0 h 2711948"/>
            </a:gdLst>
            <a:ahLst/>
            <a:cxnLst>
              <a:cxn ang="0">
                <a:pos x="connsiteX0" y="connsiteY0"/>
              </a:cxn>
              <a:cxn ang="0">
                <a:pos x="connsiteX1" y="connsiteY1"/>
              </a:cxn>
              <a:cxn ang="0">
                <a:pos x="connsiteX2" y="connsiteY2"/>
              </a:cxn>
              <a:cxn ang="0">
                <a:pos x="connsiteX3" y="connsiteY3"/>
              </a:cxn>
            </a:cxnLst>
            <a:rect l="l" t="t" r="r" b="b"/>
            <a:pathLst>
              <a:path w="4553465" h="2711948">
                <a:moveTo>
                  <a:pt x="1226085" y="2711948"/>
                </a:moveTo>
                <a:lnTo>
                  <a:pt x="4546873" y="2704913"/>
                </a:lnTo>
                <a:cubicBezTo>
                  <a:pt x="4549070" y="1952338"/>
                  <a:pt x="4551268" y="752575"/>
                  <a:pt x="4553465" y="0"/>
                </a:cubicBezTo>
                <a:lnTo>
                  <a:pt x="0"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a:t>
            </a:r>
          </a:p>
        </p:txBody>
      </p:sp>
      <p:sp>
        <p:nvSpPr>
          <p:cNvPr id="100" name="F" descr="Länsstyrelserna rapporterar till Regeringen enligt 12 § Förordning (2022:524) om statliga myndigheters beredskap. Gäller vid fredstid och höjd beredskap.">
            <a:extLst>
              <a:ext uri="{FF2B5EF4-FFF2-40B4-BE49-F238E27FC236}">
                <a16:creationId xmlns:a16="http://schemas.microsoft.com/office/drawing/2014/main" id="{A9909430-004E-B4B2-DB7F-A2F6C0E4118C}"/>
              </a:ext>
            </a:extLst>
          </p:cNvPr>
          <p:cNvSpPr>
            <a:spLocks noChangeAspect="1"/>
          </p:cNvSpPr>
          <p:nvPr/>
        </p:nvSpPr>
        <p:spPr>
          <a:xfrm>
            <a:off x="11633100"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cxnSp>
        <p:nvCxnSpPr>
          <p:cNvPr id="140" name="G-pil">
            <a:extLst>
              <a:ext uri="{FF2B5EF4-FFF2-40B4-BE49-F238E27FC236}">
                <a16:creationId xmlns:a16="http://schemas.microsoft.com/office/drawing/2014/main" id="{C8973C94-F2B0-C13E-F938-E846079B49B0}"/>
              </a:ext>
              <a:ext uri="{C183D7F6-B498-43B3-948B-1728B52AA6E4}">
                <adec:decorative xmlns:adec="http://schemas.microsoft.com/office/drawing/2017/decorative" xmlns="" val="1"/>
              </a:ext>
            </a:extLst>
          </p:cNvPr>
          <p:cNvCxnSpPr>
            <a:cxnSpLocks/>
            <a:stCxn id="41" idx="1"/>
            <a:endCxn id="37" idx="3"/>
          </p:cNvCxnSpPr>
          <p:nvPr/>
        </p:nvCxnSpPr>
        <p:spPr>
          <a:xfrm flipH="1">
            <a:off x="4747560" y="2885138"/>
            <a:ext cx="358265" cy="1"/>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1" name="G" descr="Beredskapsmyndigheter rapporterar till sektorsmyndigheter enligt 12 § Förordning (2022:524) om statliga myndigheters beredskap. Gäller vid fredstid och höjd beredskap. ">
            <a:extLst>
              <a:ext uri="{FF2B5EF4-FFF2-40B4-BE49-F238E27FC236}">
                <a16:creationId xmlns:a16="http://schemas.microsoft.com/office/drawing/2014/main" id="{50349F40-DA53-E95A-756C-A116645DA0D5}"/>
              </a:ext>
            </a:extLst>
          </p:cNvPr>
          <p:cNvSpPr>
            <a:spLocks noChangeAspect="1"/>
          </p:cNvSpPr>
          <p:nvPr/>
        </p:nvSpPr>
        <p:spPr>
          <a:xfrm>
            <a:off x="4866663" y="2777135"/>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sp>
        <p:nvSpPr>
          <p:cNvPr id="144" name="H-pil">
            <a:extLst>
              <a:ext uri="{FF2B5EF4-FFF2-40B4-BE49-F238E27FC236}">
                <a16:creationId xmlns:a16="http://schemas.microsoft.com/office/drawing/2014/main" id="{AB777364-0BFF-2E82-5ACF-4E6FB5720133}"/>
              </a:ext>
              <a:ext uri="{C183D7F6-B498-43B3-948B-1728B52AA6E4}">
                <adec:decorative xmlns:adec="http://schemas.microsoft.com/office/drawing/2017/decorative" xmlns="" val="1"/>
              </a:ext>
            </a:extLst>
          </p:cNvPr>
          <p:cNvSpPr/>
          <p:nvPr/>
        </p:nvSpPr>
        <p:spPr>
          <a:xfrm>
            <a:off x="4619625" y="3135086"/>
            <a:ext cx="2952750" cy="165100"/>
          </a:xfrm>
          <a:custGeom>
            <a:avLst/>
            <a:gdLst>
              <a:gd name="connsiteX0" fmla="*/ 0 w 2952750"/>
              <a:gd name="connsiteY0" fmla="*/ 0 h 165100"/>
              <a:gd name="connsiteX1" fmla="*/ 0 w 2952750"/>
              <a:gd name="connsiteY1" fmla="*/ 165100 h 165100"/>
              <a:gd name="connsiteX2" fmla="*/ 2952750 w 2952750"/>
              <a:gd name="connsiteY2" fmla="*/ 165100 h 165100"/>
              <a:gd name="connsiteX3" fmla="*/ 2952750 w 2952750"/>
              <a:gd name="connsiteY3" fmla="*/ 19050 h 165100"/>
            </a:gdLst>
            <a:ahLst/>
            <a:cxnLst>
              <a:cxn ang="0">
                <a:pos x="connsiteX0" y="connsiteY0"/>
              </a:cxn>
              <a:cxn ang="0">
                <a:pos x="connsiteX1" y="connsiteY1"/>
              </a:cxn>
              <a:cxn ang="0">
                <a:pos x="connsiteX2" y="connsiteY2"/>
              </a:cxn>
              <a:cxn ang="0">
                <a:pos x="connsiteX3" y="connsiteY3"/>
              </a:cxn>
            </a:cxnLst>
            <a:rect l="l" t="t" r="r" b="b"/>
            <a:pathLst>
              <a:path w="2952750" h="165100">
                <a:moveTo>
                  <a:pt x="0" y="0"/>
                </a:moveTo>
                <a:lnTo>
                  <a:pt x="0" y="165100"/>
                </a:lnTo>
                <a:lnTo>
                  <a:pt x="2952750" y="165100"/>
                </a:lnTo>
                <a:lnTo>
                  <a:pt x="2952750" y="1905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2" name="H" descr="Sektorsansvariga myndigheter rapporterar till MSB enligt 12 § Förordning (2022:524) om statliga myndigheters beredskap. Gäller vid fredstid och höjd beredskap. ">
            <a:extLst>
              <a:ext uri="{FF2B5EF4-FFF2-40B4-BE49-F238E27FC236}">
                <a16:creationId xmlns:a16="http://schemas.microsoft.com/office/drawing/2014/main" id="{19143D22-9758-E319-74A2-777D5F6A9855}"/>
              </a:ext>
            </a:extLst>
          </p:cNvPr>
          <p:cNvSpPr>
            <a:spLocks noChangeAspect="1"/>
          </p:cNvSpPr>
          <p:nvPr/>
        </p:nvSpPr>
        <p:spPr>
          <a:xfrm>
            <a:off x="4866663" y="319306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B</a:t>
            </a:r>
          </a:p>
        </p:txBody>
      </p:sp>
      <p:cxnSp>
        <p:nvCxnSpPr>
          <p:cNvPr id="145" name="I-pil">
            <a:extLst>
              <a:ext uri="{FF2B5EF4-FFF2-40B4-BE49-F238E27FC236}">
                <a16:creationId xmlns:a16="http://schemas.microsoft.com/office/drawing/2014/main" id="{1EAF0AA7-D2E8-1ACB-96F6-0221DBB8E48B}"/>
              </a:ext>
              <a:ext uri="{C183D7F6-B498-43B3-948B-1728B52AA6E4}">
                <adec:decorative xmlns:adec="http://schemas.microsoft.com/office/drawing/2017/decorative" xmlns="" val="1"/>
              </a:ext>
            </a:extLst>
          </p:cNvPr>
          <p:cNvCxnSpPr>
            <a:cxnSpLocks/>
            <a:endCxn id="33" idx="1"/>
          </p:cNvCxnSpPr>
          <p:nvPr/>
        </p:nvCxnSpPr>
        <p:spPr>
          <a:xfrm>
            <a:off x="7102900" y="2885138"/>
            <a:ext cx="381905" cy="0"/>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3" name="I" descr="Beredskapsmyndigheter rapporterar till MSB enligt 12 § Förordning (2022:524) om statliga myndigheters beredskap. Gäller vid fredstid och höjd beredskap. ">
            <a:extLst>
              <a:ext uri="{FF2B5EF4-FFF2-40B4-BE49-F238E27FC236}">
                <a16:creationId xmlns:a16="http://schemas.microsoft.com/office/drawing/2014/main" id="{2B45C9B8-8977-2F5D-DCB7-B538F034C87E}"/>
              </a:ext>
            </a:extLst>
          </p:cNvPr>
          <p:cNvSpPr>
            <a:spLocks noChangeAspect="1"/>
          </p:cNvSpPr>
          <p:nvPr/>
        </p:nvSpPr>
        <p:spPr>
          <a:xfrm>
            <a:off x="7145877" y="2777135"/>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cxnSp>
        <p:nvCxnSpPr>
          <p:cNvPr id="148" name="J-pil">
            <a:extLst>
              <a:ext uri="{FF2B5EF4-FFF2-40B4-BE49-F238E27FC236}">
                <a16:creationId xmlns:a16="http://schemas.microsoft.com/office/drawing/2014/main" id="{F64E3CCA-550C-D654-A8C0-44B089B0DFA7}"/>
              </a:ext>
              <a:ext uri="{C183D7F6-B498-43B3-948B-1728B52AA6E4}">
                <adec:decorative xmlns:adec="http://schemas.microsoft.com/office/drawing/2017/decorative" xmlns="" val="1"/>
              </a:ext>
            </a:extLst>
          </p:cNvPr>
          <p:cNvCxnSpPr>
            <a:cxnSpLocks/>
            <a:endCxn id="33" idx="3"/>
          </p:cNvCxnSpPr>
          <p:nvPr/>
        </p:nvCxnSpPr>
        <p:spPr>
          <a:xfrm flipH="1">
            <a:off x="9351760" y="2885138"/>
            <a:ext cx="407708" cy="0"/>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4" name="J" descr="Statliga myndigheter, utöver de beredskaps-/sektorsansvariga myndigheterna, rapporterar till MSB enligt 12 § (2022:524) Förordning om statliga myndigheters beredskap. Gäller vid fredstid och höjd beredskap. ">
            <a:extLst>
              <a:ext uri="{FF2B5EF4-FFF2-40B4-BE49-F238E27FC236}">
                <a16:creationId xmlns:a16="http://schemas.microsoft.com/office/drawing/2014/main" id="{4F970048-84FB-3B73-1F0D-DBD31D6224CA}"/>
              </a:ext>
            </a:extLst>
          </p:cNvPr>
          <p:cNvSpPr>
            <a:spLocks noChangeAspect="1"/>
          </p:cNvSpPr>
          <p:nvPr/>
        </p:nvSpPr>
        <p:spPr>
          <a:xfrm>
            <a:off x="9477234" y="2777135"/>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E</a:t>
            </a:r>
          </a:p>
        </p:txBody>
      </p:sp>
      <p:cxnSp>
        <p:nvCxnSpPr>
          <p:cNvPr id="150" name="K-pil">
            <a:extLst>
              <a:ext uri="{FF2B5EF4-FFF2-40B4-BE49-F238E27FC236}">
                <a16:creationId xmlns:a16="http://schemas.microsoft.com/office/drawing/2014/main" id="{B791216B-FA1F-FFA2-456C-F3B1F30785E1}"/>
              </a:ext>
              <a:ext uri="{C183D7F6-B498-43B3-948B-1728B52AA6E4}">
                <adec:decorative xmlns:adec="http://schemas.microsoft.com/office/drawing/2017/decorative" xmlns="" val="1"/>
              </a:ext>
            </a:extLst>
          </p:cNvPr>
          <p:cNvCxnSpPr>
            <a:cxnSpLocks/>
          </p:cNvCxnSpPr>
          <p:nvPr/>
        </p:nvCxnSpPr>
        <p:spPr>
          <a:xfrm flipV="1">
            <a:off x="3842952" y="3147017"/>
            <a:ext cx="0" cy="1666990"/>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5" name="K" descr="Regionerna rapporterar till Socialstyrelsen enligt 3 § Förordning (2006:637) om kommuners och regioners åtgärder inför och vid extraordinära händelser i fredstid och höjd beredskap. Gäller vid fredstid och höjd beredskap. Socialstyrelsen har utöver roll som sektorsansvarig även rätt att begära in rapportering från regionerna. ">
            <a:extLst>
              <a:ext uri="{FF2B5EF4-FFF2-40B4-BE49-F238E27FC236}">
                <a16:creationId xmlns:a16="http://schemas.microsoft.com/office/drawing/2014/main" id="{D5EECE8E-8860-C837-20DF-0137707E357B}"/>
              </a:ext>
            </a:extLst>
          </p:cNvPr>
          <p:cNvSpPr>
            <a:spLocks noChangeAspect="1"/>
          </p:cNvSpPr>
          <p:nvPr/>
        </p:nvSpPr>
        <p:spPr>
          <a:xfrm>
            <a:off x="3734384" y="4476407"/>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F</a:t>
            </a:r>
          </a:p>
        </p:txBody>
      </p:sp>
      <p:cxnSp>
        <p:nvCxnSpPr>
          <p:cNvPr id="152" name="L-pil">
            <a:extLst>
              <a:ext uri="{FF2B5EF4-FFF2-40B4-BE49-F238E27FC236}">
                <a16:creationId xmlns:a16="http://schemas.microsoft.com/office/drawing/2014/main" id="{BF383418-D205-19B5-95EE-70CCA8527A44}"/>
              </a:ext>
              <a:ext uri="{C183D7F6-B498-43B3-948B-1728B52AA6E4}">
                <adec:decorative xmlns:adec="http://schemas.microsoft.com/office/drawing/2017/decorative" xmlns="" val="1"/>
              </a:ext>
            </a:extLst>
          </p:cNvPr>
          <p:cNvCxnSpPr>
            <a:cxnSpLocks/>
          </p:cNvCxnSpPr>
          <p:nvPr/>
        </p:nvCxnSpPr>
        <p:spPr>
          <a:xfrm flipV="1">
            <a:off x="7965556" y="3147017"/>
            <a:ext cx="0" cy="1666990"/>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6" name="L" descr="Länsstyrelserna rapporterar till MSB enligt 12 § Förordning (2022:524) om statliga myndigheters beredskap. Gäller vid fredstid och höjd beredskap. ">
            <a:extLst>
              <a:ext uri="{FF2B5EF4-FFF2-40B4-BE49-F238E27FC236}">
                <a16:creationId xmlns:a16="http://schemas.microsoft.com/office/drawing/2014/main" id="{32679A4E-FC7F-2CED-91F6-516A7A73CC5A}"/>
              </a:ext>
            </a:extLst>
          </p:cNvPr>
          <p:cNvSpPr>
            <a:spLocks noChangeAspect="1"/>
          </p:cNvSpPr>
          <p:nvPr/>
        </p:nvSpPr>
        <p:spPr>
          <a:xfrm>
            <a:off x="7856304" y="4476407"/>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cxnSp>
        <p:nvCxnSpPr>
          <p:cNvPr id="153" name="M-pil">
            <a:extLst>
              <a:ext uri="{FF2B5EF4-FFF2-40B4-BE49-F238E27FC236}">
                <a16:creationId xmlns:a16="http://schemas.microsoft.com/office/drawing/2014/main" id="{2B2E83BE-D63E-0A5F-8C5E-977B556D7420}"/>
              </a:ext>
              <a:ext uri="{C183D7F6-B498-43B3-948B-1728B52AA6E4}">
                <adec:decorative xmlns:adec="http://schemas.microsoft.com/office/drawing/2017/decorative" xmlns="" val="1"/>
              </a:ext>
            </a:extLst>
          </p:cNvPr>
          <p:cNvCxnSpPr>
            <a:cxnSpLocks/>
            <a:endCxn id="25" idx="1"/>
          </p:cNvCxnSpPr>
          <p:nvPr/>
        </p:nvCxnSpPr>
        <p:spPr>
          <a:xfrm flipV="1">
            <a:off x="5528100" y="5069246"/>
            <a:ext cx="1154794" cy="3467"/>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8" name="M" descr="3 § Förordning (2006:637) om kommu¬ners och regioners åtgärder inför och vid extraordinära händelser i fredstid och höjd beredskap. Gäller vid fredstid och höjd beredskap.">
            <a:extLst>
              <a:ext uri="{FF2B5EF4-FFF2-40B4-BE49-F238E27FC236}">
                <a16:creationId xmlns:a16="http://schemas.microsoft.com/office/drawing/2014/main" id="{89D58EF7-FC4D-2098-F870-09D6F723176B}"/>
              </a:ext>
            </a:extLst>
          </p:cNvPr>
          <p:cNvSpPr>
            <a:spLocks noChangeAspect="1"/>
          </p:cNvSpPr>
          <p:nvPr/>
        </p:nvSpPr>
        <p:spPr>
          <a:xfrm>
            <a:off x="6000650" y="4961245"/>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F</a:t>
            </a:r>
          </a:p>
        </p:txBody>
      </p:sp>
      <p:cxnSp>
        <p:nvCxnSpPr>
          <p:cNvPr id="155" name="N-pil">
            <a:extLst>
              <a:ext uri="{FF2B5EF4-FFF2-40B4-BE49-F238E27FC236}">
                <a16:creationId xmlns:a16="http://schemas.microsoft.com/office/drawing/2014/main" id="{E07BFD66-33E0-7782-8F4A-2FFDED41723E}"/>
              </a:ext>
              <a:ext uri="{C183D7F6-B498-43B3-948B-1728B52AA6E4}">
                <adec:decorative xmlns:adec="http://schemas.microsoft.com/office/drawing/2017/decorative" xmlns="" val="1"/>
              </a:ext>
            </a:extLst>
          </p:cNvPr>
          <p:cNvCxnSpPr>
            <a:cxnSpLocks/>
          </p:cNvCxnSpPr>
          <p:nvPr/>
        </p:nvCxnSpPr>
        <p:spPr>
          <a:xfrm flipV="1">
            <a:off x="7681740" y="5331126"/>
            <a:ext cx="0" cy="422681"/>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9" name="N" descr="Kommunerna rapporterar till Länsstyrelserna enligt 2 § Förordning (2006:637) om kommu¬ners och regioners åtgärder inför och vid extraordinära händelser i fredstid och höjd beredskap och 7 § Förordning (2006:637) om kommu¬ners och regioners åtgärder inför och vid extraordinära händelser i fredstid och höjd beredskap. Gäller vid fredstid och höjd beredskap">
            <a:extLst>
              <a:ext uri="{FF2B5EF4-FFF2-40B4-BE49-F238E27FC236}">
                <a16:creationId xmlns:a16="http://schemas.microsoft.com/office/drawing/2014/main" id="{FDE30C6D-AE73-E695-258D-5D8CEC870EF2}"/>
              </a:ext>
            </a:extLst>
          </p:cNvPr>
          <p:cNvSpPr>
            <a:spLocks noChangeAspect="1"/>
          </p:cNvSpPr>
          <p:nvPr/>
        </p:nvSpPr>
        <p:spPr>
          <a:xfrm>
            <a:off x="7575921" y="547405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G</a:t>
            </a:r>
          </a:p>
        </p:txBody>
      </p:sp>
      <p:grpSp>
        <p:nvGrpSpPr>
          <p:cNvPr id="50" name="Regeringen" descr="Regeringen">
            <a:extLst>
              <a:ext uri="{FF2B5EF4-FFF2-40B4-BE49-F238E27FC236}">
                <a16:creationId xmlns:a16="http://schemas.microsoft.com/office/drawing/2014/main" id="{30806CF0-5539-AB55-1944-F7BC811AD9DB}"/>
              </a:ext>
            </a:extLst>
          </p:cNvPr>
          <p:cNvGrpSpPr/>
          <p:nvPr/>
        </p:nvGrpSpPr>
        <p:grpSpPr>
          <a:xfrm>
            <a:off x="5105825" y="1400262"/>
            <a:ext cx="2002118" cy="523761"/>
            <a:chOff x="5105825" y="1306826"/>
            <a:chExt cx="2002118" cy="523761"/>
          </a:xfrm>
        </p:grpSpPr>
        <p:pic>
          <p:nvPicPr>
            <p:cNvPr id="21" name="Regering-B">
              <a:extLst>
                <a:ext uri="{FF2B5EF4-FFF2-40B4-BE49-F238E27FC236}">
                  <a16:creationId xmlns:a16="http://schemas.microsoft.com/office/drawing/2014/main" id="{47D5B3DD-736D-4B60-D743-FA7FFFB8BBC1}"/>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p:blipFill>
          <p:spPr>
            <a:xfrm>
              <a:off x="5105825" y="1306826"/>
              <a:ext cx="2002118" cy="523761"/>
            </a:xfrm>
            <a:prstGeom prst="rect">
              <a:avLst/>
            </a:prstGeom>
          </p:spPr>
        </p:pic>
        <p:sp>
          <p:nvSpPr>
            <p:cNvPr id="40" name="Regering">
              <a:extLst>
                <a:ext uri="{FF2B5EF4-FFF2-40B4-BE49-F238E27FC236}">
                  <a16:creationId xmlns:a16="http://schemas.microsoft.com/office/drawing/2014/main" id="{E0FB0398-B4BA-4461-8E0B-3A2F2BE8B5C9}"/>
                </a:ext>
              </a:extLst>
            </p:cNvPr>
            <p:cNvSpPr txBox="1"/>
            <p:nvPr/>
          </p:nvSpPr>
          <p:spPr>
            <a:xfrm>
              <a:off x="5105825" y="1430206"/>
              <a:ext cx="1042273" cy="276999"/>
            </a:xfrm>
            <a:prstGeom prst="rect">
              <a:avLst/>
            </a:prstGeom>
            <a:noFill/>
          </p:spPr>
          <p:txBody>
            <a:bodyPr wrap="none" rtlCol="0">
              <a:spAutoFit/>
            </a:bodyPr>
            <a:lstStyle/>
            <a:p>
              <a:r>
                <a:rPr lang="sv-SE" sz="1200" b="1" dirty="0">
                  <a:solidFill>
                    <a:srgbClr val="4C4B45"/>
                  </a:solidFill>
                  <a:latin typeface="+mj-lt"/>
                </a:rPr>
                <a:t>Regeringen</a:t>
              </a:r>
            </a:p>
          </p:txBody>
        </p:sp>
      </p:grpSp>
      <p:grpSp>
        <p:nvGrpSpPr>
          <p:cNvPr id="51" name="Försvarsmakten" descr="Försvarsmakten. För FMV, FRA, FOI, FHS, TPPV och FORTV gäller särskilda regler för rapportering till FM.">
            <a:extLst>
              <a:ext uri="{FF2B5EF4-FFF2-40B4-BE49-F238E27FC236}">
                <a16:creationId xmlns:a16="http://schemas.microsoft.com/office/drawing/2014/main" id="{FBF496A7-4036-CC74-7B15-C32FED625591}"/>
              </a:ext>
            </a:extLst>
          </p:cNvPr>
          <p:cNvGrpSpPr/>
          <p:nvPr/>
        </p:nvGrpSpPr>
        <p:grpSpPr>
          <a:xfrm>
            <a:off x="582485" y="2623259"/>
            <a:ext cx="1866954" cy="523761"/>
            <a:chOff x="582485" y="2529823"/>
            <a:chExt cx="1866954" cy="523761"/>
          </a:xfrm>
        </p:grpSpPr>
        <p:pic>
          <p:nvPicPr>
            <p:cNvPr id="39" name="Försvarsmakten-B">
              <a:hlinkClick r:id="" action="ppaction://noaction"/>
              <a:extLst>
                <a:ext uri="{FF2B5EF4-FFF2-40B4-BE49-F238E27FC236}">
                  <a16:creationId xmlns:a16="http://schemas.microsoft.com/office/drawing/2014/main" id="{F414FAB6-080C-55B2-95DD-6E1716663D50}"/>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p:blipFill>
          <p:spPr>
            <a:xfrm>
              <a:off x="582485" y="2529823"/>
              <a:ext cx="1866954" cy="523761"/>
            </a:xfrm>
            <a:prstGeom prst="rect">
              <a:avLst/>
            </a:prstGeom>
          </p:spPr>
        </p:pic>
        <p:sp>
          <p:nvSpPr>
            <p:cNvPr id="42" name="Försvarsmakten">
              <a:hlinkClick r:id="" action="ppaction://noaction"/>
              <a:extLst>
                <a:ext uri="{FF2B5EF4-FFF2-40B4-BE49-F238E27FC236}">
                  <a16:creationId xmlns:a16="http://schemas.microsoft.com/office/drawing/2014/main" id="{60607CA0-19E1-6BFC-A7AB-6C6E1B484E5C}"/>
                </a:ext>
              </a:extLst>
            </p:cNvPr>
            <p:cNvSpPr txBox="1"/>
            <p:nvPr/>
          </p:nvSpPr>
          <p:spPr>
            <a:xfrm>
              <a:off x="591623" y="2653202"/>
              <a:ext cx="1350050" cy="276999"/>
            </a:xfrm>
            <a:prstGeom prst="rect">
              <a:avLst/>
            </a:prstGeom>
            <a:noFill/>
          </p:spPr>
          <p:txBody>
            <a:bodyPr wrap="none" rtlCol="0">
              <a:spAutoFit/>
            </a:bodyPr>
            <a:lstStyle/>
            <a:p>
              <a:r>
                <a:rPr lang="sv-SE" sz="1200" b="1" dirty="0">
                  <a:solidFill>
                    <a:srgbClr val="4C4B45"/>
                  </a:solidFill>
                  <a:latin typeface="+mj-lt"/>
                </a:rPr>
                <a:t>Försvarsmakten</a:t>
              </a:r>
            </a:p>
          </p:txBody>
        </p:sp>
      </p:grpSp>
      <p:grpSp>
        <p:nvGrpSpPr>
          <p:cNvPr id="52" name="Sektorsansvariga" descr="Sektorsansvariga myndigheter: Samlad lägesbild">
            <a:extLst>
              <a:ext uri="{FF2B5EF4-FFF2-40B4-BE49-F238E27FC236}">
                <a16:creationId xmlns:a16="http://schemas.microsoft.com/office/drawing/2014/main" id="{88BA4A57-32EE-4E6A-46C3-673890C6F251}"/>
              </a:ext>
            </a:extLst>
          </p:cNvPr>
          <p:cNvGrpSpPr/>
          <p:nvPr/>
        </p:nvGrpSpPr>
        <p:grpSpPr>
          <a:xfrm>
            <a:off x="2880605" y="2623258"/>
            <a:ext cx="1866954" cy="523761"/>
            <a:chOff x="2880605" y="2529822"/>
            <a:chExt cx="1866954" cy="523761"/>
          </a:xfrm>
        </p:grpSpPr>
        <p:pic>
          <p:nvPicPr>
            <p:cNvPr id="37" name="Sektorsansvariga-B">
              <a:hlinkClick r:id="" action="ppaction://noaction"/>
              <a:extLst>
                <a:ext uri="{FF2B5EF4-FFF2-40B4-BE49-F238E27FC236}">
                  <a16:creationId xmlns:a16="http://schemas.microsoft.com/office/drawing/2014/main" id="{2E97220C-C594-8897-796E-E96ADE3FC1B4}"/>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rcRect/>
            <a:stretch/>
          </p:blipFill>
          <p:spPr>
            <a:xfrm>
              <a:off x="2880605" y="2529822"/>
              <a:ext cx="1866954" cy="523761"/>
            </a:xfrm>
            <a:prstGeom prst="rect">
              <a:avLst/>
            </a:prstGeom>
          </p:spPr>
        </p:pic>
        <p:sp>
          <p:nvSpPr>
            <p:cNvPr id="43" name="Sektorsansvariga">
              <a:hlinkClick r:id="" action="ppaction://noaction"/>
              <a:extLst>
                <a:ext uri="{FF2B5EF4-FFF2-40B4-BE49-F238E27FC236}">
                  <a16:creationId xmlns:a16="http://schemas.microsoft.com/office/drawing/2014/main" id="{48ED1A67-58F6-ED3F-D2B3-C09803D8B75A}"/>
                </a:ext>
              </a:extLst>
            </p:cNvPr>
            <p:cNvSpPr txBox="1"/>
            <p:nvPr/>
          </p:nvSpPr>
          <p:spPr>
            <a:xfrm>
              <a:off x="3076432" y="2560867"/>
              <a:ext cx="1494320" cy="461665"/>
            </a:xfrm>
            <a:prstGeom prst="rect">
              <a:avLst/>
            </a:prstGeom>
            <a:noFill/>
          </p:spPr>
          <p:txBody>
            <a:bodyPr wrap="none" rtlCol="0">
              <a:spAutoFit/>
            </a:bodyPr>
            <a:lstStyle/>
            <a:p>
              <a:r>
                <a:rPr lang="sv-SE" sz="1200" b="1" dirty="0">
                  <a:solidFill>
                    <a:srgbClr val="4C4B45"/>
                  </a:solidFill>
                  <a:latin typeface="+mj-lt"/>
                </a:rPr>
                <a:t>Sektorsansvariga </a:t>
              </a:r>
            </a:p>
            <a:p>
              <a:r>
                <a:rPr lang="sv-SE" sz="1200" b="1" dirty="0">
                  <a:solidFill>
                    <a:srgbClr val="4C4B45"/>
                  </a:solidFill>
                  <a:latin typeface="+mj-lt"/>
                </a:rPr>
                <a:t>myndigheter</a:t>
              </a:r>
            </a:p>
          </p:txBody>
        </p:sp>
      </p:grpSp>
      <p:grpSp>
        <p:nvGrpSpPr>
          <p:cNvPr id="53" name="Beredskapsmyndigheter" descr="Beredskapsmyndigheter">
            <a:extLst>
              <a:ext uri="{FF2B5EF4-FFF2-40B4-BE49-F238E27FC236}">
                <a16:creationId xmlns:a16="http://schemas.microsoft.com/office/drawing/2014/main" id="{CF8C10EE-9F8C-4227-89FF-1712F9CAC655}"/>
              </a:ext>
            </a:extLst>
          </p:cNvPr>
          <p:cNvGrpSpPr/>
          <p:nvPr/>
        </p:nvGrpSpPr>
        <p:grpSpPr>
          <a:xfrm>
            <a:off x="5105825" y="2623257"/>
            <a:ext cx="2002118" cy="523761"/>
            <a:chOff x="5105825" y="2529821"/>
            <a:chExt cx="2002118" cy="523761"/>
          </a:xfrm>
        </p:grpSpPr>
        <p:pic>
          <p:nvPicPr>
            <p:cNvPr id="35" name="Beredskapsmyndigheter-B">
              <a:hlinkClick r:id="" action="ppaction://noaction"/>
              <a:extLst>
                <a:ext uri="{FF2B5EF4-FFF2-40B4-BE49-F238E27FC236}">
                  <a16:creationId xmlns:a16="http://schemas.microsoft.com/office/drawing/2014/main" id="{1AC63B92-DA3E-B94E-904C-C6FB64570FC6}"/>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rcRect/>
            <a:stretch/>
          </p:blipFill>
          <p:spPr>
            <a:xfrm>
              <a:off x="5105825" y="2529821"/>
              <a:ext cx="2002118" cy="523761"/>
            </a:xfrm>
            <a:prstGeom prst="rect">
              <a:avLst/>
            </a:prstGeom>
          </p:spPr>
        </p:pic>
        <p:sp>
          <p:nvSpPr>
            <p:cNvPr id="41" name="Beredskapsmyndigheter">
              <a:hlinkClick r:id="" action="ppaction://noaction"/>
              <a:extLst>
                <a:ext uri="{FF2B5EF4-FFF2-40B4-BE49-F238E27FC236}">
                  <a16:creationId xmlns:a16="http://schemas.microsoft.com/office/drawing/2014/main" id="{067C762C-BFBE-19E8-342B-454D23294E9D}"/>
                </a:ext>
              </a:extLst>
            </p:cNvPr>
            <p:cNvSpPr txBox="1"/>
            <p:nvPr/>
          </p:nvSpPr>
          <p:spPr>
            <a:xfrm>
              <a:off x="5105825" y="2653202"/>
              <a:ext cx="1997663" cy="276999"/>
            </a:xfrm>
            <a:prstGeom prst="rect">
              <a:avLst/>
            </a:prstGeom>
            <a:noFill/>
          </p:spPr>
          <p:txBody>
            <a:bodyPr wrap="none" rtlCol="0">
              <a:spAutoFit/>
            </a:bodyPr>
            <a:lstStyle/>
            <a:p>
              <a:r>
                <a:rPr lang="sv-SE" sz="1200" b="1" dirty="0">
                  <a:solidFill>
                    <a:srgbClr val="4C4B45"/>
                  </a:solidFill>
                  <a:latin typeface="+mj-lt"/>
                </a:rPr>
                <a:t>Beredskapsmyndigheter</a:t>
              </a:r>
            </a:p>
          </p:txBody>
        </p:sp>
      </p:grpSp>
      <p:grpSp>
        <p:nvGrpSpPr>
          <p:cNvPr id="54" name="MSB" descr="MSB: samlad lägesbild">
            <a:extLst>
              <a:ext uri="{FF2B5EF4-FFF2-40B4-BE49-F238E27FC236}">
                <a16:creationId xmlns:a16="http://schemas.microsoft.com/office/drawing/2014/main" id="{4F51B144-9318-1FD4-D98B-1755434C01B5}"/>
              </a:ext>
            </a:extLst>
          </p:cNvPr>
          <p:cNvGrpSpPr/>
          <p:nvPr/>
        </p:nvGrpSpPr>
        <p:grpSpPr>
          <a:xfrm>
            <a:off x="7484805" y="2623257"/>
            <a:ext cx="1866954" cy="523761"/>
            <a:chOff x="7484805" y="2529821"/>
            <a:chExt cx="1866954" cy="523761"/>
          </a:xfrm>
        </p:grpSpPr>
        <p:pic>
          <p:nvPicPr>
            <p:cNvPr id="33" name="MSB-B">
              <a:hlinkClick r:id="" action="ppaction://noaction"/>
              <a:extLst>
                <a:ext uri="{FF2B5EF4-FFF2-40B4-BE49-F238E27FC236}">
                  <a16:creationId xmlns:a16="http://schemas.microsoft.com/office/drawing/2014/main" id="{CEEE0CC3-E99D-7186-94D3-2F5BEDB0F93C}"/>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rcRect/>
            <a:stretch/>
          </p:blipFill>
          <p:spPr>
            <a:xfrm>
              <a:off x="7484805" y="2529821"/>
              <a:ext cx="1866954" cy="523761"/>
            </a:xfrm>
            <a:prstGeom prst="rect">
              <a:avLst/>
            </a:prstGeom>
          </p:spPr>
        </p:pic>
        <p:sp>
          <p:nvSpPr>
            <p:cNvPr id="44" name="MSB">
              <a:hlinkClick r:id="" action="ppaction://noaction"/>
              <a:extLst>
                <a:ext uri="{FF2B5EF4-FFF2-40B4-BE49-F238E27FC236}">
                  <a16:creationId xmlns:a16="http://schemas.microsoft.com/office/drawing/2014/main" id="{7DB62226-F300-A578-9C7C-5C27905872E4}"/>
                </a:ext>
              </a:extLst>
            </p:cNvPr>
            <p:cNvSpPr txBox="1"/>
            <p:nvPr/>
          </p:nvSpPr>
          <p:spPr>
            <a:xfrm>
              <a:off x="7746154" y="2653202"/>
              <a:ext cx="492443" cy="276999"/>
            </a:xfrm>
            <a:prstGeom prst="rect">
              <a:avLst/>
            </a:prstGeom>
            <a:noFill/>
          </p:spPr>
          <p:txBody>
            <a:bodyPr wrap="none" rtlCol="0">
              <a:spAutoFit/>
            </a:bodyPr>
            <a:lstStyle/>
            <a:p>
              <a:r>
                <a:rPr lang="sv-SE" sz="1200" b="1" dirty="0">
                  <a:solidFill>
                    <a:srgbClr val="4C4B45"/>
                  </a:solidFill>
                  <a:latin typeface="+mj-lt"/>
                </a:rPr>
                <a:t>MSB</a:t>
              </a:r>
            </a:p>
          </p:txBody>
        </p:sp>
      </p:grpSp>
      <p:grpSp>
        <p:nvGrpSpPr>
          <p:cNvPr id="55" name="Statliga" descr="Statliga myndigheter: Övriga statliga myndigheter utöver de beredskaps-/sektorsansvariga. ">
            <a:extLst>
              <a:ext uri="{FF2B5EF4-FFF2-40B4-BE49-F238E27FC236}">
                <a16:creationId xmlns:a16="http://schemas.microsoft.com/office/drawing/2014/main" id="{7B352438-6D92-918F-D1E1-D680F8EA1D65}"/>
              </a:ext>
              <a:ext uri="{C183D7F6-B498-43B3-948B-1728B52AA6E4}">
                <adec:decorative xmlns:adec="http://schemas.microsoft.com/office/drawing/2017/decorative" xmlns="" val="0"/>
              </a:ext>
            </a:extLst>
          </p:cNvPr>
          <p:cNvGrpSpPr/>
          <p:nvPr/>
        </p:nvGrpSpPr>
        <p:grpSpPr>
          <a:xfrm>
            <a:off x="9751725" y="2623256"/>
            <a:ext cx="1871410" cy="523761"/>
            <a:chOff x="9751725" y="2529820"/>
            <a:chExt cx="1871410" cy="523761"/>
          </a:xfrm>
        </p:grpSpPr>
        <p:pic>
          <p:nvPicPr>
            <p:cNvPr id="31" name="Statliga-B">
              <a:hlinkClick r:id="" action="ppaction://noaction"/>
              <a:extLst>
                <a:ext uri="{FF2B5EF4-FFF2-40B4-BE49-F238E27FC236}">
                  <a16:creationId xmlns:a16="http://schemas.microsoft.com/office/drawing/2014/main" id="{CF446B1F-4205-6567-E149-69BE266BCEF2}"/>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rcRect/>
            <a:stretch/>
          </p:blipFill>
          <p:spPr>
            <a:xfrm>
              <a:off x="9756181" y="2529820"/>
              <a:ext cx="1866954" cy="523761"/>
            </a:xfrm>
            <a:prstGeom prst="rect">
              <a:avLst/>
            </a:prstGeom>
          </p:spPr>
        </p:pic>
        <p:sp>
          <p:nvSpPr>
            <p:cNvPr id="45" name="Statliga">
              <a:hlinkClick r:id="" action="ppaction://noaction"/>
              <a:extLst>
                <a:ext uri="{FF2B5EF4-FFF2-40B4-BE49-F238E27FC236}">
                  <a16:creationId xmlns:a16="http://schemas.microsoft.com/office/drawing/2014/main" id="{D23EACE7-E317-1E53-A4E7-9F09842BC857}"/>
                </a:ext>
              </a:extLst>
            </p:cNvPr>
            <p:cNvSpPr txBox="1"/>
            <p:nvPr/>
          </p:nvSpPr>
          <p:spPr>
            <a:xfrm>
              <a:off x="9751725" y="2560867"/>
              <a:ext cx="1135247" cy="461665"/>
            </a:xfrm>
            <a:prstGeom prst="rect">
              <a:avLst/>
            </a:prstGeom>
            <a:noFill/>
          </p:spPr>
          <p:txBody>
            <a:bodyPr wrap="none" rtlCol="0">
              <a:spAutoFit/>
            </a:bodyPr>
            <a:lstStyle/>
            <a:p>
              <a:r>
                <a:rPr lang="sv-SE" sz="1200" b="1" dirty="0">
                  <a:solidFill>
                    <a:srgbClr val="4C4B45"/>
                  </a:solidFill>
                  <a:latin typeface="+mj-lt"/>
                </a:rPr>
                <a:t>Statliga </a:t>
              </a:r>
            </a:p>
            <a:p>
              <a:r>
                <a:rPr lang="sv-SE" sz="1200" b="1" dirty="0">
                  <a:solidFill>
                    <a:srgbClr val="4C4B45"/>
                  </a:solidFill>
                  <a:latin typeface="+mj-lt"/>
                </a:rPr>
                <a:t>myndigheter</a:t>
              </a:r>
            </a:p>
          </p:txBody>
        </p:sp>
      </p:grpSp>
      <p:grpSp>
        <p:nvGrpSpPr>
          <p:cNvPr id="56" name="Civo" descr="Civilområdesansvariga länsstyrelser: Samlad lägesbild ">
            <a:extLst>
              <a:ext uri="{FF2B5EF4-FFF2-40B4-BE49-F238E27FC236}">
                <a16:creationId xmlns:a16="http://schemas.microsoft.com/office/drawing/2014/main" id="{15C0AF79-DAEB-F1D1-B977-DD6C4D9DBFE0}"/>
              </a:ext>
            </a:extLst>
          </p:cNvPr>
          <p:cNvGrpSpPr/>
          <p:nvPr/>
        </p:nvGrpSpPr>
        <p:grpSpPr>
          <a:xfrm>
            <a:off x="5130127" y="3839863"/>
            <a:ext cx="2002122" cy="523762"/>
            <a:chOff x="5130127" y="3746427"/>
            <a:chExt cx="2002122" cy="523762"/>
          </a:xfrm>
        </p:grpSpPr>
        <p:pic>
          <p:nvPicPr>
            <p:cNvPr id="29" name="Civo-B">
              <a:hlinkClick r:id="" action="ppaction://noaction"/>
              <a:extLst>
                <a:ext uri="{FF2B5EF4-FFF2-40B4-BE49-F238E27FC236}">
                  <a16:creationId xmlns:a16="http://schemas.microsoft.com/office/drawing/2014/main" id="{EAEAED92-DDE3-83A0-46B7-D19102DE91A7}"/>
                </a:ext>
              </a:extLst>
            </p:cNvPr>
            <p:cNvPicPr>
              <a:picLocks noChangeAspect="1"/>
            </p:cNvPicPr>
            <p:nvPr/>
          </p:nvPicPr>
          <p:blipFill>
            <a:blip r:embed="rId17" cstate="hqprint">
              <a:extLst>
                <a:ext uri="{28A0092B-C50C-407E-A947-70E740481C1C}">
                  <a14:useLocalDpi xmlns:a14="http://schemas.microsoft.com/office/drawing/2010/main" val="0"/>
                </a:ext>
                <a:ext uri="{96DAC541-7B7A-43D3-8B79-37D633B846F1}">
                  <asvg:svgBlip xmlns:asvg="http://schemas.microsoft.com/office/drawing/2016/SVG/main" xmlns="" r:embed="rId18"/>
                </a:ext>
              </a:extLst>
            </a:blip>
            <a:srcRect/>
            <a:stretch/>
          </p:blipFill>
          <p:spPr>
            <a:xfrm>
              <a:off x="5130127" y="3746427"/>
              <a:ext cx="2002122" cy="523762"/>
            </a:xfrm>
            <a:prstGeom prst="rect">
              <a:avLst/>
            </a:prstGeom>
          </p:spPr>
        </p:pic>
        <p:sp>
          <p:nvSpPr>
            <p:cNvPr id="46" name="Civo">
              <a:hlinkClick r:id="" action="ppaction://noaction"/>
              <a:extLst>
                <a:ext uri="{FF2B5EF4-FFF2-40B4-BE49-F238E27FC236}">
                  <a16:creationId xmlns:a16="http://schemas.microsoft.com/office/drawing/2014/main" id="{74CC98A9-3764-64E9-1A14-99F4009A2330}"/>
                </a:ext>
              </a:extLst>
            </p:cNvPr>
            <p:cNvSpPr txBox="1"/>
            <p:nvPr/>
          </p:nvSpPr>
          <p:spPr>
            <a:xfrm>
              <a:off x="5185410" y="3771814"/>
              <a:ext cx="1930615" cy="461665"/>
            </a:xfrm>
            <a:prstGeom prst="rect">
              <a:avLst/>
            </a:prstGeom>
            <a:noFill/>
          </p:spPr>
          <p:txBody>
            <a:bodyPr wrap="square" rtlCol="0">
              <a:spAutoFit/>
            </a:bodyPr>
            <a:lstStyle/>
            <a:p>
              <a:r>
                <a:rPr lang="sv-SE" sz="1200" b="1" dirty="0">
                  <a:effectLst/>
                  <a:latin typeface="Century Gothic" panose="020B0502020202020204" pitchFamily="34" charset="0"/>
                </a:rPr>
                <a:t>Civilområdesansvariga länsstyrelser</a:t>
              </a:r>
              <a:endParaRPr lang="sv-SE" sz="1200" dirty="0">
                <a:effectLst/>
                <a:latin typeface="Century Gothic" panose="020B0502020202020204" pitchFamily="34" charset="0"/>
              </a:endParaRPr>
            </a:p>
          </p:txBody>
        </p:sp>
      </p:grpSp>
      <p:grpSp>
        <p:nvGrpSpPr>
          <p:cNvPr id="57" name="Regioner" descr="Regioner. Socialsstyrelsen har utöver roll som sektorsansvarig även rätt att begära in rapportering från regionerna. &#10;">
            <a:extLst>
              <a:ext uri="{FF2B5EF4-FFF2-40B4-BE49-F238E27FC236}">
                <a16:creationId xmlns:a16="http://schemas.microsoft.com/office/drawing/2014/main" id="{38011D76-0ADC-FB80-BA22-FF83599B87A5}"/>
              </a:ext>
            </a:extLst>
          </p:cNvPr>
          <p:cNvGrpSpPr/>
          <p:nvPr/>
        </p:nvGrpSpPr>
        <p:grpSpPr>
          <a:xfrm>
            <a:off x="3528758" y="4807366"/>
            <a:ext cx="2002118" cy="523761"/>
            <a:chOff x="3528758" y="4713930"/>
            <a:chExt cx="2002118" cy="523761"/>
          </a:xfrm>
        </p:grpSpPr>
        <p:pic>
          <p:nvPicPr>
            <p:cNvPr id="27" name="Regioner-B">
              <a:hlinkClick r:id="" action="ppaction://noaction"/>
              <a:extLst>
                <a:ext uri="{FF2B5EF4-FFF2-40B4-BE49-F238E27FC236}">
                  <a16:creationId xmlns:a16="http://schemas.microsoft.com/office/drawing/2014/main" id="{403E5C2D-DE4E-8039-11AB-BB7BFCBA033F}"/>
                </a:ext>
              </a:extLst>
            </p:cNvPr>
            <p:cNvPicPr>
              <a:picLocks noChangeAspect="1"/>
            </p:cNvPicPr>
            <p:nvPr/>
          </p:nvPicPr>
          <p:blipFill>
            <a:blip r:embed="rId19" cstate="hqprint">
              <a:extLst>
                <a:ext uri="{28A0092B-C50C-407E-A947-70E740481C1C}">
                  <a14:useLocalDpi xmlns:a14="http://schemas.microsoft.com/office/drawing/2010/main" val="0"/>
                </a:ext>
                <a:ext uri="{96DAC541-7B7A-43D3-8B79-37D633B846F1}">
                  <asvg:svgBlip xmlns:asvg="http://schemas.microsoft.com/office/drawing/2016/SVG/main" xmlns="" r:embed="rId20"/>
                </a:ext>
              </a:extLst>
            </a:blip>
            <a:srcRect/>
            <a:stretch/>
          </p:blipFill>
          <p:spPr>
            <a:xfrm>
              <a:off x="3528758" y="4713930"/>
              <a:ext cx="2002118" cy="523761"/>
            </a:xfrm>
            <a:prstGeom prst="rect">
              <a:avLst/>
            </a:prstGeom>
          </p:spPr>
        </p:pic>
        <p:sp>
          <p:nvSpPr>
            <p:cNvPr id="47" name="Regioner">
              <a:hlinkClick r:id="" action="ppaction://noaction"/>
              <a:extLst>
                <a:ext uri="{FF2B5EF4-FFF2-40B4-BE49-F238E27FC236}">
                  <a16:creationId xmlns:a16="http://schemas.microsoft.com/office/drawing/2014/main" id="{86DCE338-3AB3-ED80-C0C2-D5609D1C18C4}"/>
                </a:ext>
              </a:extLst>
            </p:cNvPr>
            <p:cNvSpPr txBox="1"/>
            <p:nvPr/>
          </p:nvSpPr>
          <p:spPr>
            <a:xfrm>
              <a:off x="3528758" y="4837312"/>
              <a:ext cx="848309" cy="276999"/>
            </a:xfrm>
            <a:prstGeom prst="rect">
              <a:avLst/>
            </a:prstGeom>
            <a:noFill/>
          </p:spPr>
          <p:txBody>
            <a:bodyPr wrap="none" rtlCol="0">
              <a:spAutoFit/>
            </a:bodyPr>
            <a:lstStyle/>
            <a:p>
              <a:r>
                <a:rPr lang="sv-SE" sz="1200" b="1" dirty="0">
                  <a:solidFill>
                    <a:srgbClr val="4C4B45"/>
                  </a:solidFill>
                  <a:latin typeface="+mj-lt"/>
                </a:rPr>
                <a:t>Regioner</a:t>
              </a:r>
            </a:p>
          </p:txBody>
        </p:sp>
      </p:grpSp>
      <p:grpSp>
        <p:nvGrpSpPr>
          <p:cNvPr id="58" name="Länsstyrelser" descr="Länsstyrelserna: Samlad lägesbild ">
            <a:extLst>
              <a:ext uri="{FF2B5EF4-FFF2-40B4-BE49-F238E27FC236}">
                <a16:creationId xmlns:a16="http://schemas.microsoft.com/office/drawing/2014/main" id="{57C0EAB5-15B8-9C1A-E5D1-37F9D498CA4D}"/>
              </a:ext>
            </a:extLst>
          </p:cNvPr>
          <p:cNvGrpSpPr/>
          <p:nvPr/>
        </p:nvGrpSpPr>
        <p:grpSpPr>
          <a:xfrm>
            <a:off x="6682894" y="4807365"/>
            <a:ext cx="2002118" cy="523761"/>
            <a:chOff x="6682894" y="4713929"/>
            <a:chExt cx="2002118" cy="523761"/>
          </a:xfrm>
        </p:grpSpPr>
        <p:pic>
          <p:nvPicPr>
            <p:cNvPr id="25" name="Länsstyrelser-B">
              <a:hlinkClick r:id="" action="ppaction://noaction"/>
              <a:extLst>
                <a:ext uri="{FF2B5EF4-FFF2-40B4-BE49-F238E27FC236}">
                  <a16:creationId xmlns:a16="http://schemas.microsoft.com/office/drawing/2014/main" id="{01AD8C64-17FE-A0CF-4C64-744C129989F7}"/>
                </a:ext>
              </a:extLst>
            </p:cNvPr>
            <p:cNvPicPr>
              <a:picLocks noChangeAspect="1"/>
            </p:cNvPicPr>
            <p:nvPr/>
          </p:nvPicPr>
          <p:blipFill>
            <a:blip r:embed="rId21" cstate="hqprint">
              <a:extLst>
                <a:ext uri="{28A0092B-C50C-407E-A947-70E740481C1C}">
                  <a14:useLocalDpi xmlns:a14="http://schemas.microsoft.com/office/drawing/2010/main" val="0"/>
                </a:ext>
                <a:ext uri="{96DAC541-7B7A-43D3-8B79-37D633B846F1}">
                  <asvg:svgBlip xmlns:asvg="http://schemas.microsoft.com/office/drawing/2016/SVG/main" xmlns="" r:embed="rId22"/>
                </a:ext>
              </a:extLst>
            </a:blip>
            <a:srcRect/>
            <a:stretch/>
          </p:blipFill>
          <p:spPr>
            <a:xfrm>
              <a:off x="6682894" y="4713929"/>
              <a:ext cx="2002118" cy="523761"/>
            </a:xfrm>
            <a:prstGeom prst="rect">
              <a:avLst/>
            </a:prstGeom>
          </p:spPr>
        </p:pic>
        <p:sp>
          <p:nvSpPr>
            <p:cNvPr id="48" name="Länsstyrelser">
              <a:hlinkClick r:id="" action="ppaction://noaction"/>
              <a:extLst>
                <a:ext uri="{FF2B5EF4-FFF2-40B4-BE49-F238E27FC236}">
                  <a16:creationId xmlns:a16="http://schemas.microsoft.com/office/drawing/2014/main" id="{5A7AA095-A2A3-07C9-C7D6-4EE061D821CA}"/>
                </a:ext>
              </a:extLst>
            </p:cNvPr>
            <p:cNvSpPr txBox="1"/>
            <p:nvPr/>
          </p:nvSpPr>
          <p:spPr>
            <a:xfrm>
              <a:off x="6946705" y="4837312"/>
              <a:ext cx="1116011" cy="276999"/>
            </a:xfrm>
            <a:prstGeom prst="rect">
              <a:avLst/>
            </a:prstGeom>
            <a:noFill/>
          </p:spPr>
          <p:txBody>
            <a:bodyPr wrap="none" rtlCol="0">
              <a:spAutoFit/>
            </a:bodyPr>
            <a:lstStyle/>
            <a:p>
              <a:r>
                <a:rPr lang="sv-SE" sz="1200" b="1" dirty="0">
                  <a:solidFill>
                    <a:srgbClr val="4C4B45"/>
                  </a:solidFill>
                  <a:latin typeface="+mj-lt"/>
                </a:rPr>
                <a:t>Länsstyrelser</a:t>
              </a:r>
            </a:p>
          </p:txBody>
        </p:sp>
      </p:grpSp>
      <p:grpSp>
        <p:nvGrpSpPr>
          <p:cNvPr id="59" name="Kommuner" descr="Kommunerna: Samlad lägesbild">
            <a:extLst>
              <a:ext uri="{FF2B5EF4-FFF2-40B4-BE49-F238E27FC236}">
                <a16:creationId xmlns:a16="http://schemas.microsoft.com/office/drawing/2014/main" id="{96456F91-52B9-EDB1-BE90-648E7F3B194D}"/>
              </a:ext>
            </a:extLst>
          </p:cNvPr>
          <p:cNvGrpSpPr/>
          <p:nvPr/>
        </p:nvGrpSpPr>
        <p:grpSpPr>
          <a:xfrm>
            <a:off x="6682894" y="5752149"/>
            <a:ext cx="2002118" cy="523761"/>
            <a:chOff x="6682894" y="5658713"/>
            <a:chExt cx="2002118" cy="523761"/>
          </a:xfrm>
        </p:grpSpPr>
        <p:pic>
          <p:nvPicPr>
            <p:cNvPr id="23" name="Kommuner-B">
              <a:hlinkClick r:id="" action="ppaction://noaction"/>
              <a:extLst>
                <a:ext uri="{FF2B5EF4-FFF2-40B4-BE49-F238E27FC236}">
                  <a16:creationId xmlns:a16="http://schemas.microsoft.com/office/drawing/2014/main" id="{FECB3B74-67CD-A15B-543F-9E3868AB76A4}"/>
                </a:ext>
              </a:extLst>
            </p:cNvPr>
            <p:cNvPicPr>
              <a:picLocks noChangeAspect="1"/>
            </p:cNvPicPr>
            <p:nvPr/>
          </p:nvPicPr>
          <p:blipFill>
            <a:blip r:embed="rId23" cstate="hqprint">
              <a:extLst>
                <a:ext uri="{28A0092B-C50C-407E-A947-70E740481C1C}">
                  <a14:useLocalDpi xmlns:a14="http://schemas.microsoft.com/office/drawing/2010/main" val="0"/>
                </a:ext>
                <a:ext uri="{96DAC541-7B7A-43D3-8B79-37D633B846F1}">
                  <asvg:svgBlip xmlns:asvg="http://schemas.microsoft.com/office/drawing/2016/SVG/main" xmlns="" r:embed="rId24"/>
                </a:ext>
              </a:extLst>
            </a:blip>
            <a:srcRect/>
            <a:stretch/>
          </p:blipFill>
          <p:spPr>
            <a:xfrm>
              <a:off x="6682894" y="5658713"/>
              <a:ext cx="2002118" cy="523761"/>
            </a:xfrm>
            <a:prstGeom prst="rect">
              <a:avLst/>
            </a:prstGeom>
          </p:spPr>
        </p:pic>
        <p:sp>
          <p:nvSpPr>
            <p:cNvPr id="49" name="Kommuner">
              <a:hlinkClick r:id="" action="ppaction://noaction"/>
              <a:extLst>
                <a:ext uri="{FF2B5EF4-FFF2-40B4-BE49-F238E27FC236}">
                  <a16:creationId xmlns:a16="http://schemas.microsoft.com/office/drawing/2014/main" id="{7B39D528-0DAE-D11C-F99D-C15943C5492A}"/>
                </a:ext>
              </a:extLst>
            </p:cNvPr>
            <p:cNvSpPr txBox="1"/>
            <p:nvPr/>
          </p:nvSpPr>
          <p:spPr>
            <a:xfrm>
              <a:off x="6946705" y="5782093"/>
              <a:ext cx="1000595" cy="276999"/>
            </a:xfrm>
            <a:prstGeom prst="rect">
              <a:avLst/>
            </a:prstGeom>
            <a:noFill/>
          </p:spPr>
          <p:txBody>
            <a:bodyPr wrap="none" rtlCol="0">
              <a:spAutoFit/>
            </a:bodyPr>
            <a:lstStyle/>
            <a:p>
              <a:r>
                <a:rPr lang="sv-SE" sz="1200" b="1" dirty="0">
                  <a:solidFill>
                    <a:srgbClr val="4C4B45"/>
                  </a:solidFill>
                  <a:latin typeface="+mj-lt"/>
                </a:rPr>
                <a:t>Kommuner</a:t>
              </a:r>
            </a:p>
          </p:txBody>
        </p:sp>
      </p:grpSp>
      <p:grpSp>
        <p:nvGrpSpPr>
          <p:cNvPr id="182" name="Textruta">
            <a:extLst>
              <a:ext uri="{FF2B5EF4-FFF2-40B4-BE49-F238E27FC236}">
                <a16:creationId xmlns:a16="http://schemas.microsoft.com/office/drawing/2014/main" id="{ED513A45-4B60-4160-4E1A-A4E8EDFE5672}"/>
              </a:ext>
              <a:ext uri="{C183D7F6-B498-43B3-948B-1728B52AA6E4}">
                <adec:decorative xmlns:adec="http://schemas.microsoft.com/office/drawing/2017/decorative" xmlns="" val="1"/>
              </a:ext>
            </a:extLst>
          </p:cNvPr>
          <p:cNvGrpSpPr/>
          <p:nvPr/>
        </p:nvGrpSpPr>
        <p:grpSpPr>
          <a:xfrm>
            <a:off x="445478" y="5393025"/>
            <a:ext cx="2613506" cy="1233247"/>
            <a:chOff x="445478" y="4564006"/>
            <a:chExt cx="2613506" cy="1233247"/>
          </a:xfrm>
        </p:grpSpPr>
        <p:sp>
          <p:nvSpPr>
            <p:cNvPr id="178" name="Rektangel 177">
              <a:extLst>
                <a:ext uri="{FF2B5EF4-FFF2-40B4-BE49-F238E27FC236}">
                  <a16:creationId xmlns:a16="http://schemas.microsoft.com/office/drawing/2014/main" id="{799C9F34-87D5-A31E-2593-B89992E36939}"/>
                </a:ext>
              </a:extLst>
            </p:cNvPr>
            <p:cNvSpPr/>
            <p:nvPr/>
          </p:nvSpPr>
          <p:spPr>
            <a:xfrm>
              <a:off x="445478" y="4564006"/>
              <a:ext cx="2613506" cy="1233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1" name="textruta 180">
              <a:extLst>
                <a:ext uri="{FF2B5EF4-FFF2-40B4-BE49-F238E27FC236}">
                  <a16:creationId xmlns:a16="http://schemas.microsoft.com/office/drawing/2014/main" id="{25F6DB3D-EBAF-D5B9-F609-FBA928D8D925}"/>
                </a:ext>
              </a:extLst>
            </p:cNvPr>
            <p:cNvSpPr txBox="1"/>
            <p:nvPr/>
          </p:nvSpPr>
          <p:spPr>
            <a:xfrm>
              <a:off x="499034" y="4633762"/>
              <a:ext cx="2524040" cy="1092607"/>
            </a:xfrm>
            <a:prstGeom prst="rect">
              <a:avLst/>
            </a:prstGeom>
            <a:noFill/>
          </p:spPr>
          <p:txBody>
            <a:bodyPr wrap="square">
              <a:spAutoFit/>
            </a:bodyPr>
            <a:lstStyle/>
            <a:p>
              <a:pPr>
                <a:spcAft>
                  <a:spcPts val="600"/>
                </a:spcAft>
              </a:pPr>
              <a:r>
                <a:rPr lang="sv-SE" sz="1000" dirty="0">
                  <a:effectLst/>
                  <a:latin typeface="Century Gothic" panose="020B0502020202020204" pitchFamily="34" charset="0"/>
                </a:rPr>
                <a:t>*För FMV, FRA, FOI, FHS, TPPV och FORTV gäller särskilda regler för rapportering till FM.</a:t>
              </a:r>
            </a:p>
            <a:p>
              <a:pPr>
                <a:spcAft>
                  <a:spcPts val="600"/>
                </a:spcAft>
              </a:pPr>
              <a:r>
                <a:rPr lang="sv-SE" sz="1000" dirty="0">
                  <a:effectLst/>
                  <a:latin typeface="Century Gothic" panose="020B0502020202020204" pitchFamily="34" charset="0"/>
                </a:rPr>
                <a:t>**</a:t>
              </a:r>
              <a:r>
                <a:rPr lang="sv-SE" sz="1000" dirty="0" err="1">
                  <a:effectLst/>
                  <a:latin typeface="Century Gothic" panose="020B0502020202020204" pitchFamily="34" charset="0"/>
                </a:rPr>
                <a:t>Socialsstyrelsen</a:t>
              </a:r>
              <a:r>
                <a:rPr lang="sv-SE" sz="1000" dirty="0">
                  <a:effectLst/>
                  <a:latin typeface="Century Gothic" panose="020B0502020202020204" pitchFamily="34" charset="0"/>
                </a:rPr>
                <a:t> har utöver roll som sektorsansvarig även rätt att begära in rapportering från regionerna. </a:t>
              </a:r>
            </a:p>
          </p:txBody>
        </p:sp>
      </p:grpSp>
      <p:grpSp>
        <p:nvGrpSpPr>
          <p:cNvPr id="2" name="Förklaringar">
            <a:extLst>
              <a:ext uri="{FF2B5EF4-FFF2-40B4-BE49-F238E27FC236}">
                <a16:creationId xmlns:a16="http://schemas.microsoft.com/office/drawing/2014/main" id="{5F3BA3A9-2DE3-EE60-6127-A5F24C87F55C}"/>
              </a:ext>
              <a:ext uri="{C183D7F6-B498-43B3-948B-1728B52AA6E4}">
                <adec:decorative xmlns:adec="http://schemas.microsoft.com/office/drawing/2017/decorative" xmlns="" val="1"/>
              </a:ext>
            </a:extLst>
          </p:cNvPr>
          <p:cNvGrpSpPr/>
          <p:nvPr/>
        </p:nvGrpSpPr>
        <p:grpSpPr>
          <a:xfrm>
            <a:off x="445478" y="4564275"/>
            <a:ext cx="2613506" cy="830403"/>
            <a:chOff x="9132093" y="4776249"/>
            <a:chExt cx="2613506" cy="830403"/>
          </a:xfrm>
        </p:grpSpPr>
        <p:sp>
          <p:nvSpPr>
            <p:cNvPr id="16" name="Rektangel 15">
              <a:extLst>
                <a:ext uri="{FF2B5EF4-FFF2-40B4-BE49-F238E27FC236}">
                  <a16:creationId xmlns:a16="http://schemas.microsoft.com/office/drawing/2014/main" id="{72B86CB3-43C7-00FA-F46A-FE1207216721}"/>
                </a:ext>
                <a:ext uri="{C183D7F6-B498-43B3-948B-1728B52AA6E4}">
                  <adec:decorative xmlns:adec="http://schemas.microsoft.com/office/drawing/2017/decorative" xmlns="" val="1"/>
                </a:ext>
              </a:extLst>
            </p:cNvPr>
            <p:cNvSpPr/>
            <p:nvPr/>
          </p:nvSpPr>
          <p:spPr>
            <a:xfrm>
              <a:off x="9132093" y="4776249"/>
              <a:ext cx="2613506" cy="8304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a:extLst>
                <a:ext uri="{FF2B5EF4-FFF2-40B4-BE49-F238E27FC236}">
                  <a16:creationId xmlns:a16="http://schemas.microsoft.com/office/drawing/2014/main" id="{6E128941-EF08-49B2-4BBC-D0B77FD84C09}"/>
                </a:ext>
              </a:extLst>
            </p:cNvPr>
            <p:cNvSpPr txBox="1"/>
            <p:nvPr/>
          </p:nvSpPr>
          <p:spPr>
            <a:xfrm>
              <a:off x="9581354" y="4863062"/>
              <a:ext cx="2144644" cy="707886"/>
            </a:xfrm>
            <a:prstGeom prst="rect">
              <a:avLst/>
            </a:prstGeom>
            <a:noFill/>
          </p:spPr>
          <p:txBody>
            <a:bodyPr wrap="square">
              <a:spAutoFit/>
            </a:bodyPr>
            <a:lstStyle/>
            <a:p>
              <a:pPr>
                <a:spcAft>
                  <a:spcPts val="600"/>
                </a:spcAft>
              </a:pPr>
              <a:r>
                <a:rPr lang="sv-SE" sz="1000" dirty="0">
                  <a:latin typeface="+mj-lt"/>
                </a:rPr>
                <a:t>Fredstid och höjd beredskap</a:t>
              </a:r>
            </a:p>
            <a:p>
              <a:pPr>
                <a:spcAft>
                  <a:spcPts val="600"/>
                </a:spcAft>
              </a:pPr>
              <a:r>
                <a:rPr lang="sv-SE" sz="1000" dirty="0">
                  <a:latin typeface="+mj-lt"/>
                </a:rPr>
                <a:t>Höjd beredskap</a:t>
              </a:r>
            </a:p>
            <a:p>
              <a:pPr>
                <a:spcAft>
                  <a:spcPts val="600"/>
                </a:spcAft>
              </a:pPr>
              <a:r>
                <a:rPr lang="sv-SE" sz="1000" dirty="0">
                  <a:latin typeface="+mj-lt"/>
                </a:rPr>
                <a:t>Samlad lägesbild</a:t>
              </a:r>
            </a:p>
          </p:txBody>
        </p:sp>
        <p:pic>
          <p:nvPicPr>
            <p:cNvPr id="12" name="Bild 11">
              <a:extLst>
                <a:ext uri="{FF2B5EF4-FFF2-40B4-BE49-F238E27FC236}">
                  <a16:creationId xmlns:a16="http://schemas.microsoft.com/office/drawing/2014/main" id="{FAF02AE3-664A-1204-AF05-658CCEA6C1C9}"/>
                </a:ext>
                <a:ext uri="{C183D7F6-B498-43B3-948B-1728B52AA6E4}">
                  <adec:decorative xmlns:adec="http://schemas.microsoft.com/office/drawing/2017/decorative" xmlns="" val="1"/>
                </a:ext>
              </a:extLst>
            </p:cNvPr>
            <p:cNvPicPr>
              <a:picLocks noChangeAspect="1"/>
            </p:cNvPicPr>
            <p:nvPr/>
          </p:nvPicPr>
          <p:blipFill>
            <a:blip r:embed="rId25">
              <a:extLst>
                <a:ext uri="{28A0092B-C50C-407E-A947-70E740481C1C}">
                  <a14:useLocalDpi xmlns:a14="http://schemas.microsoft.com/office/drawing/2010/main"/>
                </a:ext>
                <a:ext uri="{96DAC541-7B7A-43D3-8B79-37D633B846F1}">
                  <asvg:svgBlip xmlns:asvg="http://schemas.microsoft.com/office/drawing/2016/SVG/main" xmlns="" r:embed="rId26"/>
                </a:ext>
              </a:extLst>
            </a:blip>
            <a:stretch>
              <a:fillRect/>
            </a:stretch>
          </p:blipFill>
          <p:spPr>
            <a:xfrm>
              <a:off x="9297816" y="5338630"/>
              <a:ext cx="183077" cy="183077"/>
            </a:xfrm>
            <a:prstGeom prst="rect">
              <a:avLst/>
            </a:prstGeom>
          </p:spPr>
        </p:pic>
        <p:cxnSp>
          <p:nvCxnSpPr>
            <p:cNvPr id="13" name="Rak 12">
              <a:extLst>
                <a:ext uri="{FF2B5EF4-FFF2-40B4-BE49-F238E27FC236}">
                  <a16:creationId xmlns:a16="http://schemas.microsoft.com/office/drawing/2014/main" id="{E1D62D0A-DCEF-089A-5B7A-CC7AD43C27DA}"/>
                </a:ext>
                <a:ext uri="{C183D7F6-B498-43B3-948B-1728B52AA6E4}">
                  <adec:decorative xmlns:adec="http://schemas.microsoft.com/office/drawing/2017/decorative" xmlns="" val="1"/>
                </a:ext>
              </a:extLst>
            </p:cNvPr>
            <p:cNvCxnSpPr>
              <a:cxnSpLocks/>
            </p:cNvCxnSpPr>
            <p:nvPr/>
          </p:nvCxnSpPr>
          <p:spPr>
            <a:xfrm>
              <a:off x="9294641" y="5193483"/>
              <a:ext cx="237068" cy="0"/>
            </a:xfrm>
            <a:prstGeom prst="line">
              <a:avLst/>
            </a:prstGeom>
            <a:ln w="31750" cap="rnd">
              <a:solidFill>
                <a:srgbClr val="4C4B45"/>
              </a:solidFill>
              <a:prstDash val="sysDot"/>
              <a:tailEnd type="triangle" w="med" len="sm"/>
            </a:ln>
          </p:spPr>
          <p:style>
            <a:lnRef idx="1">
              <a:schemeClr val="accent1"/>
            </a:lnRef>
            <a:fillRef idx="0">
              <a:schemeClr val="accent1"/>
            </a:fillRef>
            <a:effectRef idx="0">
              <a:schemeClr val="accent1"/>
            </a:effectRef>
            <a:fontRef idx="minor">
              <a:schemeClr val="tx1"/>
            </a:fontRef>
          </p:style>
        </p:cxnSp>
        <p:cxnSp>
          <p:nvCxnSpPr>
            <p:cNvPr id="14" name="Rak 13">
              <a:extLst>
                <a:ext uri="{FF2B5EF4-FFF2-40B4-BE49-F238E27FC236}">
                  <a16:creationId xmlns:a16="http://schemas.microsoft.com/office/drawing/2014/main" id="{0F6450DE-3C04-B7BE-514C-AAE849F294DF}"/>
                </a:ext>
                <a:ext uri="{C183D7F6-B498-43B3-948B-1728B52AA6E4}">
                  <adec:decorative xmlns:adec="http://schemas.microsoft.com/office/drawing/2017/decorative" xmlns="" val="1"/>
                </a:ext>
              </a:extLst>
            </p:cNvPr>
            <p:cNvCxnSpPr>
              <a:cxnSpLocks/>
            </p:cNvCxnSpPr>
            <p:nvPr/>
          </p:nvCxnSpPr>
          <p:spPr>
            <a:xfrm>
              <a:off x="9294641" y="4953007"/>
              <a:ext cx="237068" cy="0"/>
            </a:xfrm>
            <a:prstGeom prst="line">
              <a:avLst/>
            </a:prstGeom>
            <a:ln w="31750">
              <a:solidFill>
                <a:srgbClr val="4C4B45"/>
              </a:solidFill>
              <a:tailEnd type="triangle" w="med" len="sm"/>
            </a:ln>
          </p:spPr>
          <p:style>
            <a:lnRef idx="1">
              <a:schemeClr val="accent1"/>
            </a:lnRef>
            <a:fillRef idx="0">
              <a:schemeClr val="accent1"/>
            </a:fillRef>
            <a:effectRef idx="0">
              <a:schemeClr val="accent1"/>
            </a:effectRef>
            <a:fontRef idx="minor">
              <a:schemeClr val="tx1"/>
            </a:fontRef>
          </p:style>
        </p:cxnSp>
      </p:grpSp>
      <p:cxnSp>
        <p:nvCxnSpPr>
          <p:cNvPr id="6" name="C-pil">
            <a:extLst>
              <a:ext uri="{FF2B5EF4-FFF2-40B4-BE49-F238E27FC236}">
                <a16:creationId xmlns:a16="http://schemas.microsoft.com/office/drawing/2014/main" id="{EF8FAFAF-73C9-6075-18A7-6654A02CC918}"/>
              </a:ext>
              <a:ext uri="{C183D7F6-B498-43B3-948B-1728B52AA6E4}">
                <adec:decorative xmlns:adec="http://schemas.microsoft.com/office/drawing/2017/decorative" xmlns="" val="1"/>
              </a:ext>
            </a:extLst>
          </p:cNvPr>
          <p:cNvCxnSpPr>
            <a:cxnSpLocks/>
          </p:cNvCxnSpPr>
          <p:nvPr/>
        </p:nvCxnSpPr>
        <p:spPr>
          <a:xfrm flipV="1">
            <a:off x="6106885" y="1924023"/>
            <a:ext cx="0" cy="699234"/>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5" name="C" descr="Beredskapsansvariga myndigheter rapporterar till regeringen enligt 12 § Förordning (2022:524) om statliga myndigheters beredskap. Gäller vid fredstid och höjd beredskap.">
            <a:extLst>
              <a:ext uri="{FF2B5EF4-FFF2-40B4-BE49-F238E27FC236}">
                <a16:creationId xmlns:a16="http://schemas.microsoft.com/office/drawing/2014/main" id="{65515E41-CBE4-BEB5-6BE5-43563B2F4662}"/>
              </a:ext>
            </a:extLst>
          </p:cNvPr>
          <p:cNvSpPr>
            <a:spLocks noChangeAspect="1"/>
          </p:cNvSpPr>
          <p:nvPr/>
        </p:nvSpPr>
        <p:spPr>
          <a:xfrm>
            <a:off x="6000650"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spTree>
    <p:extLst>
      <p:ext uri="{BB962C8B-B14F-4D97-AF65-F5344CB8AC3E}">
        <p14:creationId xmlns:p14="http://schemas.microsoft.com/office/powerpoint/2010/main" val="11501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270692-0341-91EF-11F9-12D3E44136A3}"/>
              </a:ext>
            </a:extLst>
          </p:cNvPr>
          <p:cNvSpPr>
            <a:spLocks noGrp="1"/>
          </p:cNvSpPr>
          <p:nvPr>
            <p:ph type="title"/>
          </p:nvPr>
        </p:nvSpPr>
        <p:spPr/>
        <p:txBody>
          <a:bodyPr/>
          <a:lstStyle/>
          <a:p>
            <a:r>
              <a:rPr lang="sv-SE" dirty="0"/>
              <a:t>FÖRFATTNINGSSTYRD RAPPORTERING</a:t>
            </a:r>
          </a:p>
        </p:txBody>
      </p:sp>
      <p:sp>
        <p:nvSpPr>
          <p:cNvPr id="3" name="Platshållare för text 2">
            <a:extLst>
              <a:ext uri="{FF2B5EF4-FFF2-40B4-BE49-F238E27FC236}">
                <a16:creationId xmlns:a16="http://schemas.microsoft.com/office/drawing/2014/main" id="{C96A483E-1260-AD28-109D-816AB93AA4E4}"/>
              </a:ext>
            </a:extLst>
          </p:cNvPr>
          <p:cNvSpPr>
            <a:spLocks noGrp="1"/>
          </p:cNvSpPr>
          <p:nvPr>
            <p:ph type="body" idx="1"/>
          </p:nvPr>
        </p:nvSpPr>
        <p:spPr/>
        <p:txBody>
          <a:bodyPr/>
          <a:lstStyle/>
          <a:p>
            <a:r>
              <a:rPr lang="sv-SE" dirty="0"/>
              <a:t>Lägesbild och rapportering – Fredstid</a:t>
            </a:r>
          </a:p>
        </p:txBody>
      </p:sp>
      <p:pic>
        <p:nvPicPr>
          <p:cNvPr id="4" name="Bild 3" descr="Bilderna syftar till att visuellt tydliggöra den rapporterings- och informationsskyldighet som aktualiseras enligt gällande förordningar vid fredstida krissituationer samt inför och vid höjd beredskap. Bilden vill bidra till en förståelse för hur de författningsstyrda rapporteringsvägarna ser ut, inklusive till vem respektive aktör ska rapportera och ta emot information ifrån. ">
            <a:extLst>
              <a:ext uri="{FF2B5EF4-FFF2-40B4-BE49-F238E27FC236}">
                <a16:creationId xmlns:a16="http://schemas.microsoft.com/office/drawing/2014/main" id="{8A839802-1218-576A-52AF-A15ED5853A88}"/>
              </a:ext>
              <a:ext uri="{C183D7F6-B498-43B3-948B-1728B52AA6E4}">
                <adec:decorative xmlns:adec="http://schemas.microsoft.com/office/drawing/2017/decorative" xmlns="" val="0"/>
              </a:ext>
            </a:extLst>
          </p:cNvPr>
          <p:cNvPicPr>
            <a:picLocks noChangeAspect="1"/>
          </p:cNvPicPr>
          <p:nvPr/>
        </p:nvPicPr>
        <p:blipFill rotWithShape="1">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rcRect l="14046"/>
          <a:stretch/>
        </p:blipFill>
        <p:spPr>
          <a:xfrm>
            <a:off x="0" y="721317"/>
            <a:ext cx="1118313" cy="379476"/>
          </a:xfrm>
          <a:prstGeom prst="rect">
            <a:avLst/>
          </a:prstGeom>
        </p:spPr>
      </p:pic>
      <p:sp>
        <p:nvSpPr>
          <p:cNvPr id="6" name="textruta 5">
            <a:extLst>
              <a:ext uri="{FF2B5EF4-FFF2-40B4-BE49-F238E27FC236}">
                <a16:creationId xmlns:a16="http://schemas.microsoft.com/office/drawing/2014/main" id="{3C0C3CCA-F972-9A9C-7917-455FBE81C693}"/>
              </a:ext>
            </a:extLst>
          </p:cNvPr>
          <p:cNvSpPr txBox="1"/>
          <p:nvPr/>
        </p:nvSpPr>
        <p:spPr>
          <a:xfrm>
            <a:off x="1343025" y="1356689"/>
            <a:ext cx="2827943" cy="3473515"/>
          </a:xfrm>
          <a:prstGeom prst="rect">
            <a:avLst/>
          </a:prstGeom>
          <a:noFill/>
        </p:spPr>
        <p:txBody>
          <a:bodyPr wrap="square" lIns="0" tIns="0" rIns="0" bIns="0" numCol="1">
            <a:noAutofit/>
          </a:bodyPr>
          <a:lstStyle/>
          <a:p>
            <a:pPr>
              <a:lnSpc>
                <a:spcPct val="150000"/>
              </a:lnSpc>
              <a:spcAft>
                <a:spcPts val="1200"/>
              </a:spcAft>
            </a:pPr>
            <a:r>
              <a:rPr lang="sv-SE" sz="1200" dirty="0">
                <a:solidFill>
                  <a:srgbClr val="43433D"/>
                </a:solidFill>
                <a:effectLst/>
                <a:latin typeface="Century Gothic" panose="020B0502020202020204" pitchFamily="34" charset="0"/>
              </a:rPr>
              <a:t>Förordning (2007:1266) med instruktion för Försvarsmakten + andra uppdrag</a:t>
            </a:r>
          </a:p>
          <a:p>
            <a:pPr>
              <a:lnSpc>
                <a:spcPct val="150000"/>
              </a:lnSpc>
              <a:spcAft>
                <a:spcPts val="1200"/>
              </a:spcAft>
            </a:pPr>
            <a:r>
              <a:rPr lang="sv-SE" sz="1200" dirty="0">
                <a:solidFill>
                  <a:srgbClr val="43433D"/>
                </a:solidFill>
                <a:effectLst/>
                <a:latin typeface="Century Gothic" panose="020B0502020202020204" pitchFamily="34" charset="0"/>
              </a:rPr>
              <a:t>22 + 25 §§  Förordning (2022:524) om statliga myndigheters beredskap</a:t>
            </a:r>
          </a:p>
          <a:p>
            <a:pPr>
              <a:lnSpc>
                <a:spcPct val="150000"/>
              </a:lnSpc>
              <a:spcAft>
                <a:spcPts val="1200"/>
              </a:spcAft>
            </a:pPr>
            <a:r>
              <a:rPr lang="sv-SE" sz="1200" dirty="0">
                <a:solidFill>
                  <a:srgbClr val="43433D"/>
                </a:solidFill>
                <a:effectLst/>
                <a:latin typeface="Century Gothic" panose="020B0502020202020204" pitchFamily="34" charset="0"/>
              </a:rPr>
              <a:t>22 §  </a:t>
            </a:r>
            <a:r>
              <a:rPr lang="sv-SE" sz="1200" dirty="0">
                <a:solidFill>
                  <a:srgbClr val="43433D"/>
                </a:solidFill>
                <a:latin typeface="Century Gothic" panose="020B0502020202020204" pitchFamily="34" charset="0"/>
              </a:rPr>
              <a:t>Förordning (2022:524) om statliga myndigheters beredskap</a:t>
            </a:r>
          </a:p>
          <a:p>
            <a:pPr>
              <a:lnSpc>
                <a:spcPct val="150000"/>
              </a:lnSpc>
              <a:spcAft>
                <a:spcPts val="1200"/>
              </a:spcAft>
            </a:pPr>
            <a:r>
              <a:rPr lang="sv-SE" sz="1200" dirty="0">
                <a:solidFill>
                  <a:srgbClr val="43433D"/>
                </a:solidFill>
                <a:latin typeface="Century Gothic" panose="020B0502020202020204" pitchFamily="34" charset="0"/>
              </a:rPr>
              <a:t>7 §  Förordning (2008:1002</a:t>
            </a:r>
            <a:r>
              <a:rPr lang="sv-SE" sz="1200" dirty="0">
                <a:solidFill>
                  <a:srgbClr val="43433D"/>
                </a:solidFill>
                <a:effectLst/>
                <a:latin typeface="Century Gothic" panose="020B0502020202020204" pitchFamily="34" charset="0"/>
              </a:rPr>
              <a:t>) med instruktion för Myndigheten för samhällsskydd och beredskap</a:t>
            </a:r>
            <a:br>
              <a:rPr lang="sv-SE" sz="1200" dirty="0">
                <a:solidFill>
                  <a:srgbClr val="43433D"/>
                </a:solidFill>
                <a:effectLst/>
                <a:latin typeface="Century Gothic" panose="020B0502020202020204" pitchFamily="34" charset="0"/>
              </a:rPr>
            </a:br>
            <a:r>
              <a:rPr lang="sv-SE" sz="1200" dirty="0">
                <a:solidFill>
                  <a:srgbClr val="43433D"/>
                </a:solidFill>
                <a:effectLst/>
                <a:latin typeface="Century Gothic" panose="020B0502020202020204" pitchFamily="34" charset="0"/>
              </a:rPr>
              <a:t>22 §  Förordning (2022:524) om statliga myndigheters beredskap</a:t>
            </a:r>
          </a:p>
        </p:txBody>
      </p:sp>
      <p:sp>
        <p:nvSpPr>
          <p:cNvPr id="7"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61A34D66-180B-B3B7-002A-1FFFBEAD825C}"/>
              </a:ext>
            </a:extLst>
          </p:cNvPr>
          <p:cNvSpPr>
            <a:spLocks noChangeAspect="1"/>
          </p:cNvSpPr>
          <p:nvPr/>
        </p:nvSpPr>
        <p:spPr>
          <a:xfrm>
            <a:off x="902313" y="1403029"/>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A</a:t>
            </a:r>
          </a:p>
        </p:txBody>
      </p:sp>
      <p:sp>
        <p:nvSpPr>
          <p:cNvPr id="8"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1EF2C0F6-9265-853B-E2A8-AF31EAF35A95}"/>
              </a:ext>
            </a:extLst>
          </p:cNvPr>
          <p:cNvSpPr>
            <a:spLocks noChangeAspect="1"/>
          </p:cNvSpPr>
          <p:nvPr/>
        </p:nvSpPr>
        <p:spPr>
          <a:xfrm>
            <a:off x="902313" y="209717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B</a:t>
            </a:r>
          </a:p>
        </p:txBody>
      </p:sp>
      <p:sp>
        <p:nvSpPr>
          <p:cNvPr id="9"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25402BD0-C6A2-7AB2-AE2C-83A032877605}"/>
              </a:ext>
            </a:extLst>
          </p:cNvPr>
          <p:cNvSpPr>
            <a:spLocks noChangeAspect="1"/>
          </p:cNvSpPr>
          <p:nvPr/>
        </p:nvSpPr>
        <p:spPr>
          <a:xfrm>
            <a:off x="902313" y="277129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sp>
        <p:nvSpPr>
          <p:cNvPr id="10"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8EA60B42-1E0A-A69E-CD97-40F94B8436D8}"/>
              </a:ext>
            </a:extLst>
          </p:cNvPr>
          <p:cNvSpPr>
            <a:spLocks noChangeAspect="1"/>
          </p:cNvSpPr>
          <p:nvPr/>
        </p:nvSpPr>
        <p:spPr>
          <a:xfrm>
            <a:off x="902313" y="350548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D</a:t>
            </a:r>
          </a:p>
        </p:txBody>
      </p:sp>
      <p:sp>
        <p:nvSpPr>
          <p:cNvPr id="12" name="textruta 11">
            <a:extLst>
              <a:ext uri="{FF2B5EF4-FFF2-40B4-BE49-F238E27FC236}">
                <a16:creationId xmlns:a16="http://schemas.microsoft.com/office/drawing/2014/main" id="{A0089F72-4676-4C31-4FAB-1184E5240238}"/>
              </a:ext>
            </a:extLst>
          </p:cNvPr>
          <p:cNvSpPr txBox="1"/>
          <p:nvPr/>
        </p:nvSpPr>
        <p:spPr>
          <a:xfrm>
            <a:off x="5019592" y="1356689"/>
            <a:ext cx="2774550" cy="4570225"/>
          </a:xfrm>
          <a:prstGeom prst="rect">
            <a:avLst/>
          </a:prstGeom>
          <a:noFill/>
        </p:spPr>
        <p:txBody>
          <a:bodyPr wrap="square" lIns="0" tIns="0" rIns="0" bIns="0">
            <a:noAutofit/>
          </a:bodyPr>
          <a:lstStyle/>
          <a:p>
            <a:pPr>
              <a:lnSpc>
                <a:spcPct val="150000"/>
              </a:lnSpc>
              <a:spcAft>
                <a:spcPts val="1200"/>
              </a:spcAft>
            </a:pPr>
            <a:r>
              <a:rPr lang="sv-SE" sz="1200" dirty="0">
                <a:solidFill>
                  <a:srgbClr val="43433D"/>
                </a:solidFill>
                <a:latin typeface="Century Gothic" panose="020B0502020202020204" pitchFamily="34" charset="0"/>
              </a:rPr>
              <a:t>12 §  Förordning (2022:524) om statliga myndigheters beredskap</a:t>
            </a:r>
          </a:p>
          <a:p>
            <a:pPr>
              <a:lnSpc>
                <a:spcPct val="150000"/>
              </a:lnSpc>
              <a:spcAft>
                <a:spcPts val="1200"/>
              </a:spcAft>
            </a:pPr>
            <a:r>
              <a:rPr lang="sv-SE" sz="1200" dirty="0">
                <a:solidFill>
                  <a:srgbClr val="43433D"/>
                </a:solidFill>
                <a:latin typeface="Century Gothic" panose="020B0502020202020204" pitchFamily="34" charset="0"/>
              </a:rPr>
              <a:t>3 §   Förordning (2006:637) om kommuners och regioners åtgärder inför och vid extraordinära händelser i fredstid och höjd beredskap</a:t>
            </a:r>
          </a:p>
          <a:p>
            <a:pPr>
              <a:lnSpc>
                <a:spcPct val="150000"/>
              </a:lnSpc>
              <a:spcAft>
                <a:spcPts val="1200"/>
              </a:spcAft>
            </a:pPr>
            <a:r>
              <a:rPr lang="sv-SE" sz="1200" dirty="0">
                <a:solidFill>
                  <a:srgbClr val="43433D"/>
                </a:solidFill>
                <a:effectLst/>
                <a:latin typeface="Century Gothic" panose="020B0502020202020204" pitchFamily="34" charset="0"/>
              </a:rPr>
              <a:t>2 §   Förordning (2006:637) om kommuners och regioners åtgärder inför och vid extraordinära händelser i fredstid och höjd beredskap</a:t>
            </a:r>
          </a:p>
        </p:txBody>
      </p:sp>
      <p:sp>
        <p:nvSpPr>
          <p:cNvPr id="13"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EDE16D4D-5FE2-DB5D-772A-82F925487239}"/>
              </a:ext>
            </a:extLst>
          </p:cNvPr>
          <p:cNvSpPr>
            <a:spLocks noChangeAspect="1"/>
          </p:cNvSpPr>
          <p:nvPr/>
        </p:nvSpPr>
        <p:spPr>
          <a:xfrm>
            <a:off x="4576341" y="1403029"/>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E</a:t>
            </a:r>
          </a:p>
        </p:txBody>
      </p:sp>
      <p:sp>
        <p:nvSpPr>
          <p:cNvPr id="14"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F99267A3-C80B-762D-3F63-A831022C9633}"/>
              </a:ext>
            </a:extLst>
          </p:cNvPr>
          <p:cNvSpPr>
            <a:spLocks noChangeAspect="1"/>
          </p:cNvSpPr>
          <p:nvPr/>
        </p:nvSpPr>
        <p:spPr>
          <a:xfrm>
            <a:off x="4576341" y="209717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F</a:t>
            </a:r>
          </a:p>
        </p:txBody>
      </p:sp>
      <p:sp>
        <p:nvSpPr>
          <p:cNvPr id="15"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D5BA92DE-77F1-56AB-964A-1C509648D17C}"/>
              </a:ext>
            </a:extLst>
          </p:cNvPr>
          <p:cNvSpPr>
            <a:spLocks noChangeAspect="1"/>
          </p:cNvSpPr>
          <p:nvPr/>
        </p:nvSpPr>
        <p:spPr>
          <a:xfrm>
            <a:off x="4576341" y="335672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G</a:t>
            </a:r>
          </a:p>
        </p:txBody>
      </p:sp>
    </p:spTree>
    <p:extLst>
      <p:ext uri="{BB962C8B-B14F-4D97-AF65-F5344CB8AC3E}">
        <p14:creationId xmlns:p14="http://schemas.microsoft.com/office/powerpoint/2010/main" val="3464232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 9" descr="Bilderna syftar till att visuellt tydliggöra den rapporterings- och informationsskyldighet som aktualiseras enligt gällande förordningar vid fredstida krissituationer samt inför och vid höjd beredskap. Bilden vill bidra till en förståelse för hur de författningsstyrda rapporteringsvägarna ser ut, inklusive till vem respektive aktör ska rapportera och ta emot information ifrån. ">
            <a:extLst>
              <a:ext uri="{FF2B5EF4-FFF2-40B4-BE49-F238E27FC236}">
                <a16:creationId xmlns:a16="http://schemas.microsoft.com/office/drawing/2014/main" id="{89FA49AE-0EA4-E654-E397-DC5415F83D1B}"/>
              </a:ext>
              <a:ext uri="{C183D7F6-B498-43B3-948B-1728B52AA6E4}">
                <adec:decorative xmlns:adec="http://schemas.microsoft.com/office/drawing/2017/decorative" xmlns="" val="0"/>
              </a:ext>
            </a:extLst>
          </p:cNvPr>
          <p:cNvPicPr>
            <a:picLocks noChangeAspect="1"/>
          </p:cNvPicPr>
          <p:nvPr/>
        </p:nvPicPr>
        <p:blipFill rotWithShape="1">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rcRect l="14046"/>
          <a:stretch/>
        </p:blipFill>
        <p:spPr>
          <a:xfrm>
            <a:off x="32466" y="208777"/>
            <a:ext cx="1118313" cy="379476"/>
          </a:xfrm>
          <a:prstGeom prst="rect">
            <a:avLst/>
          </a:prstGeom>
        </p:spPr>
      </p:pic>
      <p:grpSp>
        <p:nvGrpSpPr>
          <p:cNvPr id="182" name="Textruta">
            <a:extLst>
              <a:ext uri="{FF2B5EF4-FFF2-40B4-BE49-F238E27FC236}">
                <a16:creationId xmlns:a16="http://schemas.microsoft.com/office/drawing/2014/main" id="{ED513A45-4B60-4160-4E1A-A4E8EDFE5672}"/>
              </a:ext>
              <a:ext uri="{C183D7F6-B498-43B3-948B-1728B52AA6E4}">
                <adec:decorative xmlns:adec="http://schemas.microsoft.com/office/drawing/2017/decorative" xmlns="" val="1"/>
              </a:ext>
            </a:extLst>
          </p:cNvPr>
          <p:cNvGrpSpPr/>
          <p:nvPr/>
        </p:nvGrpSpPr>
        <p:grpSpPr>
          <a:xfrm>
            <a:off x="388718" y="4465459"/>
            <a:ext cx="3007324" cy="2181088"/>
            <a:chOff x="445478" y="4564006"/>
            <a:chExt cx="2613506" cy="1618468"/>
          </a:xfrm>
        </p:grpSpPr>
        <p:sp>
          <p:nvSpPr>
            <p:cNvPr id="178" name="Rektangel 177">
              <a:extLst>
                <a:ext uri="{FF2B5EF4-FFF2-40B4-BE49-F238E27FC236}">
                  <a16:creationId xmlns:a16="http://schemas.microsoft.com/office/drawing/2014/main" id="{799C9F34-87D5-A31E-2593-B89992E36939}"/>
                </a:ext>
              </a:extLst>
            </p:cNvPr>
            <p:cNvSpPr/>
            <p:nvPr/>
          </p:nvSpPr>
          <p:spPr>
            <a:xfrm>
              <a:off x="445478" y="4564006"/>
              <a:ext cx="2613506" cy="161846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81" name="textruta 180">
              <a:extLst>
                <a:ext uri="{FF2B5EF4-FFF2-40B4-BE49-F238E27FC236}">
                  <a16:creationId xmlns:a16="http://schemas.microsoft.com/office/drawing/2014/main" id="{25F6DB3D-EBAF-D5B9-F609-FBA928D8D925}"/>
                </a:ext>
              </a:extLst>
            </p:cNvPr>
            <p:cNvSpPr txBox="1"/>
            <p:nvPr/>
          </p:nvSpPr>
          <p:spPr>
            <a:xfrm>
              <a:off x="499034" y="4633762"/>
              <a:ext cx="2524040" cy="1153342"/>
            </a:xfrm>
            <a:prstGeom prst="rect">
              <a:avLst/>
            </a:prstGeom>
            <a:noFill/>
          </p:spPr>
          <p:txBody>
            <a:bodyPr wrap="square">
              <a:spAutoFit/>
            </a:bodyPr>
            <a:lstStyle/>
            <a:p>
              <a:pPr>
                <a:spcAft>
                  <a:spcPts val="600"/>
                </a:spcAft>
              </a:pPr>
              <a:r>
                <a:rPr lang="sv-SE" sz="1000" dirty="0">
                  <a:solidFill>
                    <a:srgbClr val="43433D"/>
                  </a:solidFill>
                  <a:effectLst/>
                  <a:latin typeface="Century Gothic" panose="020B0502020202020204" pitchFamily="34" charset="0"/>
                </a:rPr>
                <a:t>*För FMV, FRA, FOI, FHS, TPPV och FORTV gäller särskilda regler för rapportering till FM.</a:t>
              </a:r>
            </a:p>
            <a:p>
              <a:pPr>
                <a:spcAft>
                  <a:spcPts val="600"/>
                </a:spcAft>
              </a:pPr>
              <a:r>
                <a:rPr lang="sv-SE" sz="1000" dirty="0">
                  <a:solidFill>
                    <a:srgbClr val="43433D"/>
                  </a:solidFill>
                  <a:effectLst/>
                  <a:latin typeface="Century Gothic" panose="020B0502020202020204" pitchFamily="34" charset="0"/>
                </a:rPr>
                <a:t>**Socialstyrelsen har utöver roll som sektorsansvarig även rätt att begära in rapportering från regionerna. </a:t>
              </a:r>
            </a:p>
            <a:p>
              <a:pPr>
                <a:spcAft>
                  <a:spcPts val="600"/>
                </a:spcAft>
              </a:pPr>
              <a:r>
                <a:rPr lang="sv-SE" sz="1000" dirty="0">
                  <a:solidFill>
                    <a:srgbClr val="43433D"/>
                  </a:solidFill>
                  <a:effectLst/>
                  <a:latin typeface="Century Gothic" panose="020B0502020202020204" pitchFamily="34" charset="0"/>
                </a:rPr>
                <a:t>***Övriga statliga myndigheter utöver de beredskaps-/sektorsansvariga.</a:t>
              </a:r>
            </a:p>
            <a:p>
              <a:pPr>
                <a:spcAft>
                  <a:spcPts val="600"/>
                </a:spcAft>
              </a:pPr>
              <a:r>
                <a:rPr lang="sv-SE" sz="1000" dirty="0">
                  <a:solidFill>
                    <a:srgbClr val="43433D"/>
                  </a:solidFill>
                  <a:effectLst/>
                  <a:latin typeface="Century Gothic" panose="020B0502020202020204" pitchFamily="34" charset="0"/>
                </a:rPr>
                <a:t>     Samlade lägesbilder </a:t>
              </a:r>
            </a:p>
          </p:txBody>
        </p:sp>
      </p:grpSp>
      <p:sp>
        <p:nvSpPr>
          <p:cNvPr id="3" name="Sidhuvud">
            <a:extLst>
              <a:ext uri="{FF2B5EF4-FFF2-40B4-BE49-F238E27FC236}">
                <a16:creationId xmlns:a16="http://schemas.microsoft.com/office/drawing/2014/main" id="{6D7D8177-AE0B-DCF8-B377-6A9292C87072}"/>
              </a:ext>
              <a:ext uri="{C183D7F6-B498-43B3-948B-1728B52AA6E4}">
                <adec:decorative xmlns:adec="http://schemas.microsoft.com/office/drawing/2017/decorative" xmlns="" val="1"/>
              </a:ext>
            </a:extLst>
          </p:cNvPr>
          <p:cNvSpPr>
            <a:spLocks noGrp="1"/>
          </p:cNvSpPr>
          <p:nvPr>
            <p:ph type="body" idx="1"/>
          </p:nvPr>
        </p:nvSpPr>
        <p:spPr>
          <a:xfrm>
            <a:off x="1381094" y="666854"/>
            <a:ext cx="7017762" cy="279351"/>
          </a:xfrm>
        </p:spPr>
        <p:txBody>
          <a:bodyPr/>
          <a:lstStyle/>
          <a:p>
            <a:r>
              <a:rPr lang="sv-SE" sz="1800" dirty="0" smtClean="0">
                <a:solidFill>
                  <a:schemeClr val="tx1"/>
                </a:solidFill>
              </a:rPr>
              <a:t>Inför och under höjd </a:t>
            </a:r>
            <a:r>
              <a:rPr lang="sv-SE" sz="1800" dirty="0">
                <a:solidFill>
                  <a:schemeClr val="tx1"/>
                </a:solidFill>
              </a:rPr>
              <a:t>beredskap</a:t>
            </a:r>
          </a:p>
        </p:txBody>
      </p:sp>
      <p:sp>
        <p:nvSpPr>
          <p:cNvPr id="4" name="Rubrik"/>
          <p:cNvSpPr>
            <a:spLocks noGrp="1"/>
          </p:cNvSpPr>
          <p:nvPr>
            <p:ph type="title"/>
          </p:nvPr>
        </p:nvSpPr>
        <p:spPr>
          <a:xfrm>
            <a:off x="1266648" y="140403"/>
            <a:ext cx="9725698" cy="516224"/>
          </a:xfrm>
        </p:spPr>
        <p:txBody>
          <a:bodyPr/>
          <a:lstStyle/>
          <a:p>
            <a:r>
              <a:rPr lang="sv-SE" dirty="0"/>
              <a:t>FÖRFATTNINGSSTYRD RAPPORTERING</a:t>
            </a:r>
          </a:p>
        </p:txBody>
      </p:sp>
      <p:sp>
        <p:nvSpPr>
          <p:cNvPr id="131" name="A-pil">
            <a:extLst>
              <a:ext uri="{FF2B5EF4-FFF2-40B4-BE49-F238E27FC236}">
                <a16:creationId xmlns:a16="http://schemas.microsoft.com/office/drawing/2014/main" id="{00407176-2703-AFF7-ADA1-535A1CBAB4B8}"/>
              </a:ext>
              <a:ext uri="{C183D7F6-B498-43B3-948B-1728B52AA6E4}">
                <adec:decorative xmlns:adec="http://schemas.microsoft.com/office/drawing/2017/decorative" xmlns="" val="1"/>
              </a:ext>
            </a:extLst>
          </p:cNvPr>
          <p:cNvSpPr/>
          <p:nvPr/>
        </p:nvSpPr>
        <p:spPr>
          <a:xfrm>
            <a:off x="1544595" y="1656566"/>
            <a:ext cx="3544418" cy="991011"/>
          </a:xfrm>
          <a:custGeom>
            <a:avLst/>
            <a:gdLst>
              <a:gd name="connsiteX0" fmla="*/ 0 w 3478427"/>
              <a:gd name="connsiteY0" fmla="*/ 939114 h 939114"/>
              <a:gd name="connsiteX1" fmla="*/ 0 w 3478427"/>
              <a:gd name="connsiteY1" fmla="*/ 0 h 939114"/>
              <a:gd name="connsiteX2" fmla="*/ 3478427 w 3478427"/>
              <a:gd name="connsiteY2" fmla="*/ 0 h 939114"/>
            </a:gdLst>
            <a:ahLst/>
            <a:cxnLst>
              <a:cxn ang="0">
                <a:pos x="connsiteX0" y="connsiteY0"/>
              </a:cxn>
              <a:cxn ang="0">
                <a:pos x="connsiteX1" y="connsiteY1"/>
              </a:cxn>
              <a:cxn ang="0">
                <a:pos x="connsiteX2" y="connsiteY2"/>
              </a:cxn>
            </a:cxnLst>
            <a:rect l="l" t="t" r="r" b="b"/>
            <a:pathLst>
              <a:path w="3478427" h="939114">
                <a:moveTo>
                  <a:pt x="0" y="939114"/>
                </a:moveTo>
                <a:lnTo>
                  <a:pt x="0" y="0"/>
                </a:lnTo>
                <a:lnTo>
                  <a:pt x="3478427"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5"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751A991B-234C-30AC-FAA5-ECA737FBEE78}"/>
              </a:ext>
            </a:extLst>
          </p:cNvPr>
          <p:cNvSpPr>
            <a:spLocks noChangeAspect="1"/>
          </p:cNvSpPr>
          <p:nvPr/>
        </p:nvSpPr>
        <p:spPr>
          <a:xfrm>
            <a:off x="1431825"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A</a:t>
            </a:r>
          </a:p>
        </p:txBody>
      </p:sp>
      <p:sp>
        <p:nvSpPr>
          <p:cNvPr id="132" name="B-pil">
            <a:extLst>
              <a:ext uri="{FF2B5EF4-FFF2-40B4-BE49-F238E27FC236}">
                <a16:creationId xmlns:a16="http://schemas.microsoft.com/office/drawing/2014/main" id="{7F74CD5C-EBFE-A890-A843-D88C210DB7E9}"/>
              </a:ext>
              <a:ext uri="{C183D7F6-B498-43B3-948B-1728B52AA6E4}">
                <adec:decorative xmlns:adec="http://schemas.microsoft.com/office/drawing/2017/decorative" xmlns="" val="1"/>
              </a:ext>
            </a:extLst>
          </p:cNvPr>
          <p:cNvSpPr/>
          <p:nvPr/>
        </p:nvSpPr>
        <p:spPr>
          <a:xfrm>
            <a:off x="3842952" y="1794754"/>
            <a:ext cx="1246061" cy="852823"/>
          </a:xfrm>
          <a:custGeom>
            <a:avLst/>
            <a:gdLst>
              <a:gd name="connsiteX0" fmla="*/ 0 w 3478427"/>
              <a:gd name="connsiteY0" fmla="*/ 939114 h 939114"/>
              <a:gd name="connsiteX1" fmla="*/ 0 w 3478427"/>
              <a:gd name="connsiteY1" fmla="*/ 0 h 939114"/>
              <a:gd name="connsiteX2" fmla="*/ 3478427 w 3478427"/>
              <a:gd name="connsiteY2" fmla="*/ 0 h 939114"/>
            </a:gdLst>
            <a:ahLst/>
            <a:cxnLst>
              <a:cxn ang="0">
                <a:pos x="connsiteX0" y="connsiteY0"/>
              </a:cxn>
              <a:cxn ang="0">
                <a:pos x="connsiteX1" y="connsiteY1"/>
              </a:cxn>
              <a:cxn ang="0">
                <a:pos x="connsiteX2" y="connsiteY2"/>
              </a:cxn>
            </a:cxnLst>
            <a:rect l="l" t="t" r="r" b="b"/>
            <a:pathLst>
              <a:path w="3478427" h="939114">
                <a:moveTo>
                  <a:pt x="0" y="939114"/>
                </a:moveTo>
                <a:lnTo>
                  <a:pt x="0" y="0"/>
                </a:lnTo>
                <a:lnTo>
                  <a:pt x="3478427"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6" name="B" descr="Sektorsansvariga myndigheter rapporterar Regeringen enligt 2 § Förordning (2022:524) om statliga myndigheters beredskap. Gäller vid fredstid och höjd beredskap.">
            <a:extLst>
              <a:ext uri="{FF2B5EF4-FFF2-40B4-BE49-F238E27FC236}">
                <a16:creationId xmlns:a16="http://schemas.microsoft.com/office/drawing/2014/main" id="{9822CE5D-540A-DE87-D479-EB92031DA3B4}"/>
              </a:ext>
            </a:extLst>
          </p:cNvPr>
          <p:cNvSpPr>
            <a:spLocks noChangeAspect="1"/>
          </p:cNvSpPr>
          <p:nvPr/>
        </p:nvSpPr>
        <p:spPr>
          <a:xfrm>
            <a:off x="3734384"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B</a:t>
            </a:r>
          </a:p>
        </p:txBody>
      </p:sp>
      <p:cxnSp>
        <p:nvCxnSpPr>
          <p:cNvPr id="134" name="C-pil">
            <a:extLst>
              <a:ext uri="{FF2B5EF4-FFF2-40B4-BE49-F238E27FC236}">
                <a16:creationId xmlns:a16="http://schemas.microsoft.com/office/drawing/2014/main" id="{D12F2131-02C0-49DD-7D2C-BFB785C91F0E}"/>
              </a:ext>
              <a:ext uri="{C183D7F6-B498-43B3-948B-1728B52AA6E4}">
                <adec:decorative xmlns:adec="http://schemas.microsoft.com/office/drawing/2017/decorative" xmlns="" val="1"/>
              </a:ext>
            </a:extLst>
          </p:cNvPr>
          <p:cNvCxnSpPr>
            <a:cxnSpLocks/>
            <a:stCxn id="35" idx="0"/>
            <a:endCxn id="21" idx="2"/>
          </p:cNvCxnSpPr>
          <p:nvPr/>
        </p:nvCxnSpPr>
        <p:spPr>
          <a:xfrm flipV="1">
            <a:off x="6106885" y="1924023"/>
            <a:ext cx="0" cy="699234"/>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97" name="C" descr="Beredskapsansvariga myndigheter rapporterar till regeringen enligt 12 § Förordning (2022:524) om statliga myndigheters beredskap. Gäller vid fredstid och höjd beredskap.">
            <a:extLst>
              <a:ext uri="{FF2B5EF4-FFF2-40B4-BE49-F238E27FC236}">
                <a16:creationId xmlns:a16="http://schemas.microsoft.com/office/drawing/2014/main" id="{BEFF30C5-58E9-EDBC-B0C9-F51F1C933B08}"/>
              </a:ext>
            </a:extLst>
          </p:cNvPr>
          <p:cNvSpPr>
            <a:spLocks noChangeAspect="1"/>
          </p:cNvSpPr>
          <p:nvPr/>
        </p:nvSpPr>
        <p:spPr>
          <a:xfrm>
            <a:off x="6000650"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sp>
        <p:nvSpPr>
          <p:cNvPr id="136" name="D-pil">
            <a:extLst>
              <a:ext uri="{FF2B5EF4-FFF2-40B4-BE49-F238E27FC236}">
                <a16:creationId xmlns:a16="http://schemas.microsoft.com/office/drawing/2014/main" id="{8B53A689-41E2-4E21-4BAA-FF7B13469A1B}"/>
              </a:ext>
              <a:ext uri="{C183D7F6-B498-43B3-948B-1728B52AA6E4}">
                <adec:decorative xmlns:adec="http://schemas.microsoft.com/office/drawing/2017/decorative" xmlns="" val="1"/>
              </a:ext>
            </a:extLst>
          </p:cNvPr>
          <p:cNvSpPr/>
          <p:nvPr/>
        </p:nvSpPr>
        <p:spPr>
          <a:xfrm flipH="1">
            <a:off x="7133288" y="1794754"/>
            <a:ext cx="1265568" cy="852823"/>
          </a:xfrm>
          <a:custGeom>
            <a:avLst/>
            <a:gdLst>
              <a:gd name="connsiteX0" fmla="*/ 0 w 3478427"/>
              <a:gd name="connsiteY0" fmla="*/ 939114 h 939114"/>
              <a:gd name="connsiteX1" fmla="*/ 0 w 3478427"/>
              <a:gd name="connsiteY1" fmla="*/ 0 h 939114"/>
              <a:gd name="connsiteX2" fmla="*/ 3478427 w 3478427"/>
              <a:gd name="connsiteY2" fmla="*/ 0 h 939114"/>
            </a:gdLst>
            <a:ahLst/>
            <a:cxnLst>
              <a:cxn ang="0">
                <a:pos x="connsiteX0" y="connsiteY0"/>
              </a:cxn>
              <a:cxn ang="0">
                <a:pos x="connsiteX1" y="connsiteY1"/>
              </a:cxn>
              <a:cxn ang="0">
                <a:pos x="connsiteX2" y="connsiteY2"/>
              </a:cxn>
            </a:cxnLst>
            <a:rect l="l" t="t" r="r" b="b"/>
            <a:pathLst>
              <a:path w="3478427" h="939114">
                <a:moveTo>
                  <a:pt x="0" y="939114"/>
                </a:moveTo>
                <a:lnTo>
                  <a:pt x="0" y="0"/>
                </a:lnTo>
                <a:lnTo>
                  <a:pt x="3478427"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8" name="D" descr="MSB rapporterar till Regeringen enligt 12 § Förordning (2022:524) om statliga myndigheters beredskap. Gäller vid fredstid och höjd beredskap.">
            <a:extLst>
              <a:ext uri="{FF2B5EF4-FFF2-40B4-BE49-F238E27FC236}">
                <a16:creationId xmlns:a16="http://schemas.microsoft.com/office/drawing/2014/main" id="{233D30F1-5D77-7A4D-2ACF-2CA83A1D3F62}"/>
              </a:ext>
            </a:extLst>
          </p:cNvPr>
          <p:cNvSpPr>
            <a:spLocks noChangeAspect="1"/>
          </p:cNvSpPr>
          <p:nvPr/>
        </p:nvSpPr>
        <p:spPr>
          <a:xfrm>
            <a:off x="8283475"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D</a:t>
            </a:r>
          </a:p>
        </p:txBody>
      </p:sp>
      <p:sp>
        <p:nvSpPr>
          <p:cNvPr id="137" name="E-pil">
            <a:extLst>
              <a:ext uri="{FF2B5EF4-FFF2-40B4-BE49-F238E27FC236}">
                <a16:creationId xmlns:a16="http://schemas.microsoft.com/office/drawing/2014/main" id="{61411005-3835-DBEE-0BEC-05F10579FB5A}"/>
              </a:ext>
              <a:ext uri="{C183D7F6-B498-43B3-948B-1728B52AA6E4}">
                <adec:decorative xmlns:adec="http://schemas.microsoft.com/office/drawing/2017/decorative" xmlns="" val="1"/>
              </a:ext>
            </a:extLst>
          </p:cNvPr>
          <p:cNvSpPr/>
          <p:nvPr/>
        </p:nvSpPr>
        <p:spPr>
          <a:xfrm flipH="1">
            <a:off x="7133287" y="1656566"/>
            <a:ext cx="3588639" cy="991011"/>
          </a:xfrm>
          <a:custGeom>
            <a:avLst/>
            <a:gdLst>
              <a:gd name="connsiteX0" fmla="*/ 0 w 3478427"/>
              <a:gd name="connsiteY0" fmla="*/ 939114 h 939114"/>
              <a:gd name="connsiteX1" fmla="*/ 0 w 3478427"/>
              <a:gd name="connsiteY1" fmla="*/ 0 h 939114"/>
              <a:gd name="connsiteX2" fmla="*/ 3478427 w 3478427"/>
              <a:gd name="connsiteY2" fmla="*/ 0 h 939114"/>
            </a:gdLst>
            <a:ahLst/>
            <a:cxnLst>
              <a:cxn ang="0">
                <a:pos x="connsiteX0" y="connsiteY0"/>
              </a:cxn>
              <a:cxn ang="0">
                <a:pos x="connsiteX1" y="connsiteY1"/>
              </a:cxn>
              <a:cxn ang="0">
                <a:pos x="connsiteX2" y="connsiteY2"/>
              </a:cxn>
            </a:cxnLst>
            <a:rect l="l" t="t" r="r" b="b"/>
            <a:pathLst>
              <a:path w="3478427" h="939114">
                <a:moveTo>
                  <a:pt x="0" y="939114"/>
                </a:moveTo>
                <a:lnTo>
                  <a:pt x="0" y="0"/>
                </a:lnTo>
                <a:lnTo>
                  <a:pt x="3478427"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9" name="E" descr="Statliga myndigheter, utöver de beredskaps-/sektorsansvariga myndigheterna, rapporterar till Regeringen enligt 12 § (2022:524) Förordning om statliga myndigheters beredskap. Gäller vid fredstid och höjd beredskap.">
            <a:extLst>
              <a:ext uri="{FF2B5EF4-FFF2-40B4-BE49-F238E27FC236}">
                <a16:creationId xmlns:a16="http://schemas.microsoft.com/office/drawing/2014/main" id="{E2FC86DA-BD49-5C09-2C7A-DDA8BCE25421}"/>
              </a:ext>
            </a:extLst>
          </p:cNvPr>
          <p:cNvSpPr>
            <a:spLocks noChangeAspect="1"/>
          </p:cNvSpPr>
          <p:nvPr/>
        </p:nvSpPr>
        <p:spPr>
          <a:xfrm>
            <a:off x="10604400"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E</a:t>
            </a:r>
          </a:p>
        </p:txBody>
      </p:sp>
      <p:sp>
        <p:nvSpPr>
          <p:cNvPr id="139" name="F-pil">
            <a:extLst>
              <a:ext uri="{FF2B5EF4-FFF2-40B4-BE49-F238E27FC236}">
                <a16:creationId xmlns:a16="http://schemas.microsoft.com/office/drawing/2014/main" id="{C6316BDF-EA3F-0C57-3C2B-B9A5D8FB0459}"/>
              </a:ext>
              <a:ext uri="{C183D7F6-B498-43B3-948B-1728B52AA6E4}">
                <adec:decorative xmlns:adec="http://schemas.microsoft.com/office/drawing/2017/decorative" xmlns="" val="1"/>
              </a:ext>
            </a:extLst>
          </p:cNvPr>
          <p:cNvSpPr/>
          <p:nvPr/>
        </p:nvSpPr>
        <p:spPr>
          <a:xfrm>
            <a:off x="7128287" y="1532998"/>
            <a:ext cx="4610632" cy="3549068"/>
          </a:xfrm>
          <a:custGeom>
            <a:avLst/>
            <a:gdLst>
              <a:gd name="connsiteX0" fmla="*/ 1507524 w 4553465"/>
              <a:gd name="connsiteY0" fmla="*/ 3552568 h 3552568"/>
              <a:gd name="connsiteX1" fmla="*/ 4553465 w 4553465"/>
              <a:gd name="connsiteY1" fmla="*/ 3552568 h 3552568"/>
              <a:gd name="connsiteX2" fmla="*/ 4553465 w 4553465"/>
              <a:gd name="connsiteY2" fmla="*/ 0 h 3552568"/>
              <a:gd name="connsiteX3" fmla="*/ 0 w 4553465"/>
              <a:gd name="connsiteY3" fmla="*/ 0 h 3552568"/>
              <a:gd name="connsiteX0" fmla="*/ 1529473 w 4553465"/>
              <a:gd name="connsiteY0" fmla="*/ 3555743 h 3555743"/>
              <a:gd name="connsiteX1" fmla="*/ 4553465 w 4553465"/>
              <a:gd name="connsiteY1" fmla="*/ 3552568 h 3555743"/>
              <a:gd name="connsiteX2" fmla="*/ 4553465 w 4553465"/>
              <a:gd name="connsiteY2" fmla="*/ 0 h 3555743"/>
              <a:gd name="connsiteX3" fmla="*/ 0 w 4553465"/>
              <a:gd name="connsiteY3" fmla="*/ 0 h 3555743"/>
              <a:gd name="connsiteX0" fmla="*/ 1529473 w 4553465"/>
              <a:gd name="connsiteY0" fmla="*/ 3555743 h 3555743"/>
              <a:gd name="connsiteX1" fmla="*/ 4546873 w 4553465"/>
              <a:gd name="connsiteY1" fmla="*/ 2257724 h 3555743"/>
              <a:gd name="connsiteX2" fmla="*/ 4553465 w 4553465"/>
              <a:gd name="connsiteY2" fmla="*/ 0 h 3555743"/>
              <a:gd name="connsiteX3" fmla="*/ 0 w 4553465"/>
              <a:gd name="connsiteY3" fmla="*/ 0 h 3555743"/>
              <a:gd name="connsiteX0" fmla="*/ 1529473 w 4553465"/>
              <a:gd name="connsiteY0" fmla="*/ 3555743 h 3555743"/>
              <a:gd name="connsiteX1" fmla="*/ 3164043 w 4553465"/>
              <a:gd name="connsiteY1" fmla="*/ 2838762 h 3555743"/>
              <a:gd name="connsiteX2" fmla="*/ 4546873 w 4553465"/>
              <a:gd name="connsiteY2" fmla="*/ 2257724 h 3555743"/>
              <a:gd name="connsiteX3" fmla="*/ 4553465 w 4553465"/>
              <a:gd name="connsiteY3" fmla="*/ 0 h 3555743"/>
              <a:gd name="connsiteX4" fmla="*/ 0 w 4553465"/>
              <a:gd name="connsiteY4" fmla="*/ 0 h 3555743"/>
              <a:gd name="connsiteX0" fmla="*/ 1529473 w 4553465"/>
              <a:gd name="connsiteY0" fmla="*/ 3555743 h 3555743"/>
              <a:gd name="connsiteX1" fmla="*/ 3117901 w 4553465"/>
              <a:gd name="connsiteY1" fmla="*/ 2384899 h 3555743"/>
              <a:gd name="connsiteX2" fmla="*/ 4546873 w 4553465"/>
              <a:gd name="connsiteY2" fmla="*/ 2257724 h 3555743"/>
              <a:gd name="connsiteX3" fmla="*/ 4553465 w 4553465"/>
              <a:gd name="connsiteY3" fmla="*/ 0 h 3555743"/>
              <a:gd name="connsiteX4" fmla="*/ 0 w 4553465"/>
              <a:gd name="connsiteY4" fmla="*/ 0 h 3555743"/>
              <a:gd name="connsiteX0" fmla="*/ 1529473 w 4553465"/>
              <a:gd name="connsiteY0" fmla="*/ 3555743 h 3555743"/>
              <a:gd name="connsiteX1" fmla="*/ 3117901 w 4553465"/>
              <a:gd name="connsiteY1" fmla="*/ 2384899 h 3555743"/>
              <a:gd name="connsiteX2" fmla="*/ 4546873 w 4553465"/>
              <a:gd name="connsiteY2" fmla="*/ 2704913 h 3555743"/>
              <a:gd name="connsiteX3" fmla="*/ 4553465 w 4553465"/>
              <a:gd name="connsiteY3" fmla="*/ 0 h 3555743"/>
              <a:gd name="connsiteX4" fmla="*/ 0 w 4553465"/>
              <a:gd name="connsiteY4" fmla="*/ 0 h 3555743"/>
              <a:gd name="connsiteX0" fmla="*/ 1529473 w 4553465"/>
              <a:gd name="connsiteY0" fmla="*/ 3555743 h 3555743"/>
              <a:gd name="connsiteX1" fmla="*/ 1529302 w 4553465"/>
              <a:gd name="connsiteY1" fmla="*/ 2718622 h 3555743"/>
              <a:gd name="connsiteX2" fmla="*/ 4546873 w 4553465"/>
              <a:gd name="connsiteY2" fmla="*/ 2704913 h 3555743"/>
              <a:gd name="connsiteX3" fmla="*/ 4553465 w 4553465"/>
              <a:gd name="connsiteY3" fmla="*/ 0 h 3555743"/>
              <a:gd name="connsiteX4" fmla="*/ 0 w 4553465"/>
              <a:gd name="connsiteY4" fmla="*/ 0 h 3555743"/>
              <a:gd name="connsiteX0" fmla="*/ 1529473 w 4553465"/>
              <a:gd name="connsiteY0" fmla="*/ 3555743 h 3555743"/>
              <a:gd name="connsiteX1" fmla="*/ 1226085 w 4553465"/>
              <a:gd name="connsiteY1" fmla="*/ 2711948 h 3555743"/>
              <a:gd name="connsiteX2" fmla="*/ 4546873 w 4553465"/>
              <a:gd name="connsiteY2" fmla="*/ 2704913 h 3555743"/>
              <a:gd name="connsiteX3" fmla="*/ 4553465 w 4553465"/>
              <a:gd name="connsiteY3" fmla="*/ 0 h 3555743"/>
              <a:gd name="connsiteX4" fmla="*/ 0 w 4553465"/>
              <a:gd name="connsiteY4" fmla="*/ 0 h 3555743"/>
              <a:gd name="connsiteX0" fmla="*/ 1226255 w 4553465"/>
              <a:gd name="connsiteY0" fmla="*/ 3549068 h 3549068"/>
              <a:gd name="connsiteX1" fmla="*/ 1226085 w 4553465"/>
              <a:gd name="connsiteY1" fmla="*/ 2711948 h 3549068"/>
              <a:gd name="connsiteX2" fmla="*/ 4546873 w 4553465"/>
              <a:gd name="connsiteY2" fmla="*/ 2704913 h 3549068"/>
              <a:gd name="connsiteX3" fmla="*/ 4553465 w 4553465"/>
              <a:gd name="connsiteY3" fmla="*/ 0 h 3549068"/>
              <a:gd name="connsiteX4" fmla="*/ 0 w 4553465"/>
              <a:gd name="connsiteY4" fmla="*/ 0 h 3549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3465" h="3549068">
                <a:moveTo>
                  <a:pt x="1226255" y="3549068"/>
                </a:moveTo>
                <a:cubicBezTo>
                  <a:pt x="1226198" y="3270028"/>
                  <a:pt x="1226142" y="2990988"/>
                  <a:pt x="1226085" y="2711948"/>
                </a:cubicBezTo>
                <a:lnTo>
                  <a:pt x="4546873" y="2704913"/>
                </a:lnTo>
                <a:cubicBezTo>
                  <a:pt x="4549070" y="1952338"/>
                  <a:pt x="4551268" y="752575"/>
                  <a:pt x="4553465" y="0"/>
                </a:cubicBezTo>
                <a:lnTo>
                  <a:pt x="0" y="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a:t>
            </a:r>
          </a:p>
        </p:txBody>
      </p:sp>
      <p:sp>
        <p:nvSpPr>
          <p:cNvPr id="100" name="F" descr="Länsstyrelserna rapporterar till Regeringen enligt 12 § Förordning (2022:524) om statliga myndigheters beredskap. Gäller vid fredstid och höjd beredskap.">
            <a:extLst>
              <a:ext uri="{FF2B5EF4-FFF2-40B4-BE49-F238E27FC236}">
                <a16:creationId xmlns:a16="http://schemas.microsoft.com/office/drawing/2014/main" id="{A9909430-004E-B4B2-DB7F-A2F6C0E4118C}"/>
              </a:ext>
            </a:extLst>
          </p:cNvPr>
          <p:cNvSpPr>
            <a:spLocks noChangeAspect="1"/>
          </p:cNvSpPr>
          <p:nvPr/>
        </p:nvSpPr>
        <p:spPr>
          <a:xfrm>
            <a:off x="11633100" y="2050448"/>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F</a:t>
            </a:r>
          </a:p>
        </p:txBody>
      </p:sp>
      <p:cxnSp>
        <p:nvCxnSpPr>
          <p:cNvPr id="140" name="G-pil">
            <a:extLst>
              <a:ext uri="{FF2B5EF4-FFF2-40B4-BE49-F238E27FC236}">
                <a16:creationId xmlns:a16="http://schemas.microsoft.com/office/drawing/2014/main" id="{C8973C94-F2B0-C13E-F938-E846079B49B0}"/>
              </a:ext>
              <a:ext uri="{C183D7F6-B498-43B3-948B-1728B52AA6E4}">
                <adec:decorative xmlns:adec="http://schemas.microsoft.com/office/drawing/2017/decorative" xmlns="" val="1"/>
              </a:ext>
            </a:extLst>
          </p:cNvPr>
          <p:cNvCxnSpPr>
            <a:cxnSpLocks/>
            <a:stCxn id="41" idx="1"/>
            <a:endCxn id="37" idx="3"/>
          </p:cNvCxnSpPr>
          <p:nvPr/>
        </p:nvCxnSpPr>
        <p:spPr>
          <a:xfrm flipH="1">
            <a:off x="4747560" y="2885138"/>
            <a:ext cx="358265" cy="1"/>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1" name="G" descr="Beredskapsmyndigheter rapporterar till sektorsmyndigheter enligt 12 § Förordning (2022:524) om statliga myndigheters beredskap. Gäller vid fredstid och höjd beredskap. ">
            <a:extLst>
              <a:ext uri="{FF2B5EF4-FFF2-40B4-BE49-F238E27FC236}">
                <a16:creationId xmlns:a16="http://schemas.microsoft.com/office/drawing/2014/main" id="{50349F40-DA53-E95A-756C-A116645DA0D5}"/>
              </a:ext>
            </a:extLst>
          </p:cNvPr>
          <p:cNvSpPr>
            <a:spLocks noChangeAspect="1"/>
          </p:cNvSpPr>
          <p:nvPr/>
        </p:nvSpPr>
        <p:spPr>
          <a:xfrm>
            <a:off x="4866663" y="2777135"/>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sp>
        <p:nvSpPr>
          <p:cNvPr id="144" name="H-pil">
            <a:extLst>
              <a:ext uri="{FF2B5EF4-FFF2-40B4-BE49-F238E27FC236}">
                <a16:creationId xmlns:a16="http://schemas.microsoft.com/office/drawing/2014/main" id="{AB777364-0BFF-2E82-5ACF-4E6FB5720133}"/>
              </a:ext>
              <a:ext uri="{C183D7F6-B498-43B3-948B-1728B52AA6E4}">
                <adec:decorative xmlns:adec="http://schemas.microsoft.com/office/drawing/2017/decorative" xmlns="" val="1"/>
              </a:ext>
            </a:extLst>
          </p:cNvPr>
          <p:cNvSpPr/>
          <p:nvPr/>
        </p:nvSpPr>
        <p:spPr>
          <a:xfrm>
            <a:off x="4619625" y="3135086"/>
            <a:ext cx="2952750" cy="165100"/>
          </a:xfrm>
          <a:custGeom>
            <a:avLst/>
            <a:gdLst>
              <a:gd name="connsiteX0" fmla="*/ 0 w 2952750"/>
              <a:gd name="connsiteY0" fmla="*/ 0 h 165100"/>
              <a:gd name="connsiteX1" fmla="*/ 0 w 2952750"/>
              <a:gd name="connsiteY1" fmla="*/ 165100 h 165100"/>
              <a:gd name="connsiteX2" fmla="*/ 2952750 w 2952750"/>
              <a:gd name="connsiteY2" fmla="*/ 165100 h 165100"/>
              <a:gd name="connsiteX3" fmla="*/ 2952750 w 2952750"/>
              <a:gd name="connsiteY3" fmla="*/ 19050 h 165100"/>
            </a:gdLst>
            <a:ahLst/>
            <a:cxnLst>
              <a:cxn ang="0">
                <a:pos x="connsiteX0" y="connsiteY0"/>
              </a:cxn>
              <a:cxn ang="0">
                <a:pos x="connsiteX1" y="connsiteY1"/>
              </a:cxn>
              <a:cxn ang="0">
                <a:pos x="connsiteX2" y="connsiteY2"/>
              </a:cxn>
              <a:cxn ang="0">
                <a:pos x="connsiteX3" y="connsiteY3"/>
              </a:cxn>
            </a:cxnLst>
            <a:rect l="l" t="t" r="r" b="b"/>
            <a:pathLst>
              <a:path w="2952750" h="165100">
                <a:moveTo>
                  <a:pt x="0" y="0"/>
                </a:moveTo>
                <a:lnTo>
                  <a:pt x="0" y="165100"/>
                </a:lnTo>
                <a:lnTo>
                  <a:pt x="2952750" y="165100"/>
                </a:lnTo>
                <a:lnTo>
                  <a:pt x="2952750" y="19050"/>
                </a:lnTo>
              </a:path>
            </a:pathLst>
          </a:custGeom>
          <a:noFill/>
          <a:ln w="31750">
            <a:solidFill>
              <a:srgbClr val="4C4B4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2" name="H" descr="Sektorsansvariga myndigheter rapporterar till MSB enligt 12 § Förordning (2022:524) om statliga myndigheters beredskap. Gäller vid fredstid och höjd beredskap. ">
            <a:extLst>
              <a:ext uri="{FF2B5EF4-FFF2-40B4-BE49-F238E27FC236}">
                <a16:creationId xmlns:a16="http://schemas.microsoft.com/office/drawing/2014/main" id="{19143D22-9758-E319-74A2-777D5F6A9855}"/>
              </a:ext>
            </a:extLst>
          </p:cNvPr>
          <p:cNvSpPr>
            <a:spLocks noChangeAspect="1"/>
          </p:cNvSpPr>
          <p:nvPr/>
        </p:nvSpPr>
        <p:spPr>
          <a:xfrm>
            <a:off x="4866663" y="319306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B</a:t>
            </a:r>
          </a:p>
        </p:txBody>
      </p:sp>
      <p:cxnSp>
        <p:nvCxnSpPr>
          <p:cNvPr id="145" name="I-pil">
            <a:extLst>
              <a:ext uri="{FF2B5EF4-FFF2-40B4-BE49-F238E27FC236}">
                <a16:creationId xmlns:a16="http://schemas.microsoft.com/office/drawing/2014/main" id="{1EAF0AA7-D2E8-1ACB-96F6-0221DBB8E48B}"/>
              </a:ext>
              <a:ext uri="{C183D7F6-B498-43B3-948B-1728B52AA6E4}">
                <adec:decorative xmlns:adec="http://schemas.microsoft.com/office/drawing/2017/decorative" xmlns="" val="1"/>
              </a:ext>
            </a:extLst>
          </p:cNvPr>
          <p:cNvCxnSpPr>
            <a:cxnSpLocks/>
            <a:endCxn id="33" idx="1"/>
          </p:cNvCxnSpPr>
          <p:nvPr/>
        </p:nvCxnSpPr>
        <p:spPr>
          <a:xfrm>
            <a:off x="7102900" y="2885138"/>
            <a:ext cx="381905" cy="0"/>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3" name="I" descr="Beredskapsmyndigheter rapporterar till MSB enligt 12 § Förordning (2022:524) om statliga myndigheters beredskap. Gäller vid fredstid och höjd beredskap. ">
            <a:extLst>
              <a:ext uri="{FF2B5EF4-FFF2-40B4-BE49-F238E27FC236}">
                <a16:creationId xmlns:a16="http://schemas.microsoft.com/office/drawing/2014/main" id="{2B45C9B8-8977-2F5D-DCB7-B538F034C87E}"/>
              </a:ext>
            </a:extLst>
          </p:cNvPr>
          <p:cNvSpPr>
            <a:spLocks noChangeAspect="1"/>
          </p:cNvSpPr>
          <p:nvPr/>
        </p:nvSpPr>
        <p:spPr>
          <a:xfrm>
            <a:off x="7145877" y="2777135"/>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cxnSp>
        <p:nvCxnSpPr>
          <p:cNvPr id="148" name="J-pil">
            <a:extLst>
              <a:ext uri="{FF2B5EF4-FFF2-40B4-BE49-F238E27FC236}">
                <a16:creationId xmlns:a16="http://schemas.microsoft.com/office/drawing/2014/main" id="{F64E3CCA-550C-D654-A8C0-44B089B0DFA7}"/>
              </a:ext>
              <a:ext uri="{C183D7F6-B498-43B3-948B-1728B52AA6E4}">
                <adec:decorative xmlns:adec="http://schemas.microsoft.com/office/drawing/2017/decorative" xmlns="" val="1"/>
              </a:ext>
            </a:extLst>
          </p:cNvPr>
          <p:cNvCxnSpPr>
            <a:cxnSpLocks/>
            <a:endCxn id="33" idx="3"/>
          </p:cNvCxnSpPr>
          <p:nvPr/>
        </p:nvCxnSpPr>
        <p:spPr>
          <a:xfrm flipH="1">
            <a:off x="9351760" y="2885138"/>
            <a:ext cx="407708" cy="0"/>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4" name="J" descr="Statliga myndigheter, utöver de beredskaps-/sektorsansvariga myndigheterna, rapporterar till MSB enligt 12 § (2022:524) Förordning om statliga myndigheters beredskap. Gäller vid fredstid och höjd beredskap. ">
            <a:extLst>
              <a:ext uri="{FF2B5EF4-FFF2-40B4-BE49-F238E27FC236}">
                <a16:creationId xmlns:a16="http://schemas.microsoft.com/office/drawing/2014/main" id="{4F970048-84FB-3B73-1F0D-DBD31D6224CA}"/>
              </a:ext>
            </a:extLst>
          </p:cNvPr>
          <p:cNvSpPr>
            <a:spLocks noChangeAspect="1"/>
          </p:cNvSpPr>
          <p:nvPr/>
        </p:nvSpPr>
        <p:spPr>
          <a:xfrm>
            <a:off x="9477234" y="2777135"/>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E</a:t>
            </a:r>
          </a:p>
        </p:txBody>
      </p:sp>
      <p:cxnSp>
        <p:nvCxnSpPr>
          <p:cNvPr id="150" name="K-pil">
            <a:extLst>
              <a:ext uri="{FF2B5EF4-FFF2-40B4-BE49-F238E27FC236}">
                <a16:creationId xmlns:a16="http://schemas.microsoft.com/office/drawing/2014/main" id="{B791216B-FA1F-FFA2-456C-F3B1F30785E1}"/>
              </a:ext>
              <a:ext uri="{C183D7F6-B498-43B3-948B-1728B52AA6E4}">
                <adec:decorative xmlns:adec="http://schemas.microsoft.com/office/drawing/2017/decorative" xmlns="" val="1"/>
              </a:ext>
            </a:extLst>
          </p:cNvPr>
          <p:cNvCxnSpPr>
            <a:cxnSpLocks/>
          </p:cNvCxnSpPr>
          <p:nvPr/>
        </p:nvCxnSpPr>
        <p:spPr>
          <a:xfrm flipV="1">
            <a:off x="3842952" y="3147017"/>
            <a:ext cx="0" cy="1666990"/>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5" name="K" descr="Regionerna rapporterar till Socialstyrelsen enligt 3 § Förordning (2006:637) om kommuners och regioners åtgärder inför och vid extraordinära händelser i fredstid och höjd beredskap. Gäller vid fredstid och höjd beredskap. Socialstyrelsen har utöver roll som sektorsansvarig även rätt att begära in rapportering från regionerna. ">
            <a:extLst>
              <a:ext uri="{FF2B5EF4-FFF2-40B4-BE49-F238E27FC236}">
                <a16:creationId xmlns:a16="http://schemas.microsoft.com/office/drawing/2014/main" id="{D5EECE8E-8860-C837-20DF-0137707E357B}"/>
              </a:ext>
            </a:extLst>
          </p:cNvPr>
          <p:cNvSpPr>
            <a:spLocks noChangeAspect="1"/>
          </p:cNvSpPr>
          <p:nvPr/>
        </p:nvSpPr>
        <p:spPr>
          <a:xfrm>
            <a:off x="3734384" y="4476407"/>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G</a:t>
            </a:r>
          </a:p>
        </p:txBody>
      </p:sp>
      <p:cxnSp>
        <p:nvCxnSpPr>
          <p:cNvPr id="152" name="L-pil">
            <a:extLst>
              <a:ext uri="{FF2B5EF4-FFF2-40B4-BE49-F238E27FC236}">
                <a16:creationId xmlns:a16="http://schemas.microsoft.com/office/drawing/2014/main" id="{BF383418-D205-19B5-95EE-70CCA8527A44}"/>
              </a:ext>
              <a:ext uri="{C183D7F6-B498-43B3-948B-1728B52AA6E4}">
                <adec:decorative xmlns:adec="http://schemas.microsoft.com/office/drawing/2017/decorative" xmlns="" val="1"/>
              </a:ext>
            </a:extLst>
          </p:cNvPr>
          <p:cNvCxnSpPr>
            <a:cxnSpLocks/>
          </p:cNvCxnSpPr>
          <p:nvPr/>
        </p:nvCxnSpPr>
        <p:spPr>
          <a:xfrm flipV="1">
            <a:off x="7965556" y="3147017"/>
            <a:ext cx="0" cy="1666990"/>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6" name="L" descr="Länsstyrelserna rapporterar till MSB enligt 12 § Förordning (2022:524) om statliga myndigheters beredskap. Gäller vid fredstid och höjd beredskap. ">
            <a:extLst>
              <a:ext uri="{FF2B5EF4-FFF2-40B4-BE49-F238E27FC236}">
                <a16:creationId xmlns:a16="http://schemas.microsoft.com/office/drawing/2014/main" id="{32679A4E-FC7F-2CED-91F6-516A7A73CC5A}"/>
              </a:ext>
            </a:extLst>
          </p:cNvPr>
          <p:cNvSpPr>
            <a:spLocks noChangeAspect="1"/>
          </p:cNvSpPr>
          <p:nvPr/>
        </p:nvSpPr>
        <p:spPr>
          <a:xfrm>
            <a:off x="7856304" y="4476407"/>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cxnSp>
        <p:nvCxnSpPr>
          <p:cNvPr id="153" name="M-pil">
            <a:extLst>
              <a:ext uri="{FF2B5EF4-FFF2-40B4-BE49-F238E27FC236}">
                <a16:creationId xmlns:a16="http://schemas.microsoft.com/office/drawing/2014/main" id="{2B2E83BE-D63E-0A5F-8C5E-977B556D7420}"/>
              </a:ext>
              <a:ext uri="{C183D7F6-B498-43B3-948B-1728B52AA6E4}">
                <adec:decorative xmlns:adec="http://schemas.microsoft.com/office/drawing/2017/decorative" xmlns="" val="1"/>
              </a:ext>
            </a:extLst>
          </p:cNvPr>
          <p:cNvCxnSpPr>
            <a:cxnSpLocks/>
            <a:endCxn id="25" idx="1"/>
          </p:cNvCxnSpPr>
          <p:nvPr/>
        </p:nvCxnSpPr>
        <p:spPr>
          <a:xfrm flipV="1">
            <a:off x="5528100" y="5069246"/>
            <a:ext cx="1154794" cy="3467"/>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8" name="M" descr="3 § Förordning (2006:637) om kommu¬ners och regioners åtgärder inför och vid extraordinära händelser i fredstid och höjd beredskap. Gäller vid fredstid och höjd beredskap.">
            <a:extLst>
              <a:ext uri="{FF2B5EF4-FFF2-40B4-BE49-F238E27FC236}">
                <a16:creationId xmlns:a16="http://schemas.microsoft.com/office/drawing/2014/main" id="{89D58EF7-FC4D-2098-F870-09D6F723176B}"/>
              </a:ext>
            </a:extLst>
          </p:cNvPr>
          <p:cNvSpPr>
            <a:spLocks noChangeAspect="1"/>
          </p:cNvSpPr>
          <p:nvPr/>
        </p:nvSpPr>
        <p:spPr>
          <a:xfrm>
            <a:off x="6000650" y="4961245"/>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G</a:t>
            </a:r>
          </a:p>
        </p:txBody>
      </p:sp>
      <p:cxnSp>
        <p:nvCxnSpPr>
          <p:cNvPr id="155" name="N-pil">
            <a:extLst>
              <a:ext uri="{FF2B5EF4-FFF2-40B4-BE49-F238E27FC236}">
                <a16:creationId xmlns:a16="http://schemas.microsoft.com/office/drawing/2014/main" id="{E07BFD66-33E0-7782-8F4A-2FFDED41723E}"/>
              </a:ext>
              <a:ext uri="{C183D7F6-B498-43B3-948B-1728B52AA6E4}">
                <adec:decorative xmlns:adec="http://schemas.microsoft.com/office/drawing/2017/decorative" xmlns="" val="1"/>
              </a:ext>
            </a:extLst>
          </p:cNvPr>
          <p:cNvCxnSpPr>
            <a:cxnSpLocks/>
          </p:cNvCxnSpPr>
          <p:nvPr/>
        </p:nvCxnSpPr>
        <p:spPr>
          <a:xfrm flipV="1">
            <a:off x="7681740" y="5331126"/>
            <a:ext cx="0" cy="422681"/>
          </a:xfrm>
          <a:prstGeom prst="line">
            <a:avLst/>
          </a:prstGeom>
          <a:ln w="31750">
            <a:solidFill>
              <a:srgbClr val="4C4B45"/>
            </a:solidFill>
            <a:tailEnd type="triangle"/>
          </a:ln>
        </p:spPr>
        <p:style>
          <a:lnRef idx="1">
            <a:schemeClr val="accent1"/>
          </a:lnRef>
          <a:fillRef idx="0">
            <a:schemeClr val="accent1"/>
          </a:fillRef>
          <a:effectRef idx="0">
            <a:schemeClr val="accent1"/>
          </a:effectRef>
          <a:fontRef idx="minor">
            <a:schemeClr val="tx1"/>
          </a:fontRef>
        </p:style>
      </p:cxnSp>
      <p:sp>
        <p:nvSpPr>
          <p:cNvPr id="109" name="N" descr="Kommunerna rapporterar till Länsstyrelserna enligt 2 § Förordning (2006:637) om kommu¬ners och regioners åtgärder inför och vid extraordinära händelser i fredstid och höjd beredskap och 7 § Förordning (2006:637) om kommu¬ners och regioners åtgärder inför och vid extraordinära händelser i fredstid och höjd beredskap. Gäller vid fredstid och höjd beredskap">
            <a:extLst>
              <a:ext uri="{FF2B5EF4-FFF2-40B4-BE49-F238E27FC236}">
                <a16:creationId xmlns:a16="http://schemas.microsoft.com/office/drawing/2014/main" id="{FDE30C6D-AE73-E695-258D-5D8CEC870EF2}"/>
              </a:ext>
            </a:extLst>
          </p:cNvPr>
          <p:cNvSpPr>
            <a:spLocks noChangeAspect="1"/>
          </p:cNvSpPr>
          <p:nvPr/>
        </p:nvSpPr>
        <p:spPr>
          <a:xfrm>
            <a:off x="7575921" y="547405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H</a:t>
            </a:r>
          </a:p>
        </p:txBody>
      </p:sp>
      <p:sp>
        <p:nvSpPr>
          <p:cNvPr id="157" name="O-pil">
            <a:extLst>
              <a:ext uri="{FF2B5EF4-FFF2-40B4-BE49-F238E27FC236}">
                <a16:creationId xmlns:a16="http://schemas.microsoft.com/office/drawing/2014/main" id="{661BC3DB-C92C-BC55-B4DD-F83C50644C15}"/>
              </a:ext>
              <a:ext uri="{C183D7F6-B498-43B3-948B-1728B52AA6E4}">
                <adec:decorative xmlns:adec="http://schemas.microsoft.com/office/drawing/2017/decorative" xmlns="" val="1"/>
              </a:ext>
            </a:extLst>
          </p:cNvPr>
          <p:cNvSpPr/>
          <p:nvPr/>
        </p:nvSpPr>
        <p:spPr>
          <a:xfrm rot="10800000">
            <a:off x="2139950" y="2475157"/>
            <a:ext cx="3168230" cy="146050"/>
          </a:xfrm>
          <a:custGeom>
            <a:avLst/>
            <a:gdLst>
              <a:gd name="connsiteX0" fmla="*/ 0 w 2952750"/>
              <a:gd name="connsiteY0" fmla="*/ 0 h 165100"/>
              <a:gd name="connsiteX1" fmla="*/ 0 w 2952750"/>
              <a:gd name="connsiteY1" fmla="*/ 165100 h 165100"/>
              <a:gd name="connsiteX2" fmla="*/ 2952750 w 2952750"/>
              <a:gd name="connsiteY2" fmla="*/ 165100 h 165100"/>
              <a:gd name="connsiteX3" fmla="*/ 2952750 w 2952750"/>
              <a:gd name="connsiteY3" fmla="*/ 19050 h 165100"/>
              <a:gd name="connsiteX0" fmla="*/ 2959 w 2952750"/>
              <a:gd name="connsiteY0" fmla="*/ 6350 h 146050"/>
              <a:gd name="connsiteX1" fmla="*/ 0 w 2952750"/>
              <a:gd name="connsiteY1" fmla="*/ 146050 h 146050"/>
              <a:gd name="connsiteX2" fmla="*/ 2952750 w 2952750"/>
              <a:gd name="connsiteY2" fmla="*/ 146050 h 146050"/>
              <a:gd name="connsiteX3" fmla="*/ 2952750 w 2952750"/>
              <a:gd name="connsiteY3" fmla="*/ 0 h 146050"/>
            </a:gdLst>
            <a:ahLst/>
            <a:cxnLst>
              <a:cxn ang="0">
                <a:pos x="connsiteX0" y="connsiteY0"/>
              </a:cxn>
              <a:cxn ang="0">
                <a:pos x="connsiteX1" y="connsiteY1"/>
              </a:cxn>
              <a:cxn ang="0">
                <a:pos x="connsiteX2" y="connsiteY2"/>
              </a:cxn>
              <a:cxn ang="0">
                <a:pos x="connsiteX3" y="connsiteY3"/>
              </a:cxn>
            </a:cxnLst>
            <a:rect l="l" t="t" r="r" b="b"/>
            <a:pathLst>
              <a:path w="2952750" h="146050">
                <a:moveTo>
                  <a:pt x="2959" y="6350"/>
                </a:moveTo>
                <a:cubicBezTo>
                  <a:pt x="1973" y="52917"/>
                  <a:pt x="986" y="99483"/>
                  <a:pt x="0" y="146050"/>
                </a:cubicBezTo>
                <a:lnTo>
                  <a:pt x="2952750" y="146050"/>
                </a:lnTo>
                <a:lnTo>
                  <a:pt x="2952750" y="0"/>
                </a:lnTo>
              </a:path>
            </a:pathLst>
          </a:custGeom>
          <a:noFill/>
          <a:ln w="31750" cap="rnd">
            <a:solidFill>
              <a:srgbClr val="4C4B45"/>
            </a:solidFill>
            <a:prstDash val="solid"/>
            <a:round/>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0" name="O" descr="Beredskapsmyndigheter rapporterar till Försvarsmakten enligt 22 § Förordning (2022:524) om statliga myndigheters beredskap. Gäller inför och vid höjd beredskap. ">
            <a:extLst>
              <a:ext uri="{FF2B5EF4-FFF2-40B4-BE49-F238E27FC236}">
                <a16:creationId xmlns:a16="http://schemas.microsoft.com/office/drawing/2014/main" id="{D7AF0F71-869C-F3A3-40D4-43039AD40CE5}"/>
              </a:ext>
            </a:extLst>
          </p:cNvPr>
          <p:cNvSpPr>
            <a:spLocks noChangeAspect="1"/>
          </p:cNvSpPr>
          <p:nvPr/>
        </p:nvSpPr>
        <p:spPr>
          <a:xfrm>
            <a:off x="4866663" y="2378682"/>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I</a:t>
            </a:r>
          </a:p>
        </p:txBody>
      </p:sp>
      <p:sp>
        <p:nvSpPr>
          <p:cNvPr id="158" name="P-pil">
            <a:extLst>
              <a:ext uri="{FF2B5EF4-FFF2-40B4-BE49-F238E27FC236}">
                <a16:creationId xmlns:a16="http://schemas.microsoft.com/office/drawing/2014/main" id="{2E2011CF-BD1B-5225-8C11-387526088FA8}"/>
              </a:ext>
              <a:ext uri="{C183D7F6-B498-43B3-948B-1728B52AA6E4}">
                <adec:decorative xmlns:adec="http://schemas.microsoft.com/office/drawing/2017/decorative" xmlns="" val="1"/>
              </a:ext>
            </a:extLst>
          </p:cNvPr>
          <p:cNvSpPr/>
          <p:nvPr/>
        </p:nvSpPr>
        <p:spPr>
          <a:xfrm rot="10800000">
            <a:off x="1915542" y="2319745"/>
            <a:ext cx="5799404" cy="296786"/>
          </a:xfrm>
          <a:custGeom>
            <a:avLst/>
            <a:gdLst>
              <a:gd name="connsiteX0" fmla="*/ 0 w 2952750"/>
              <a:gd name="connsiteY0" fmla="*/ 0 h 165100"/>
              <a:gd name="connsiteX1" fmla="*/ 0 w 2952750"/>
              <a:gd name="connsiteY1" fmla="*/ 165100 h 165100"/>
              <a:gd name="connsiteX2" fmla="*/ 2952750 w 2952750"/>
              <a:gd name="connsiteY2" fmla="*/ 165100 h 165100"/>
              <a:gd name="connsiteX3" fmla="*/ 2952750 w 2952750"/>
              <a:gd name="connsiteY3" fmla="*/ 19050 h 165100"/>
              <a:gd name="connsiteX0" fmla="*/ 2959 w 2952750"/>
              <a:gd name="connsiteY0" fmla="*/ 6350 h 146050"/>
              <a:gd name="connsiteX1" fmla="*/ 0 w 2952750"/>
              <a:gd name="connsiteY1" fmla="*/ 146050 h 146050"/>
              <a:gd name="connsiteX2" fmla="*/ 2952750 w 2952750"/>
              <a:gd name="connsiteY2" fmla="*/ 146050 h 146050"/>
              <a:gd name="connsiteX3" fmla="*/ 2952750 w 2952750"/>
              <a:gd name="connsiteY3" fmla="*/ 0 h 146050"/>
            </a:gdLst>
            <a:ahLst/>
            <a:cxnLst>
              <a:cxn ang="0">
                <a:pos x="connsiteX0" y="connsiteY0"/>
              </a:cxn>
              <a:cxn ang="0">
                <a:pos x="connsiteX1" y="connsiteY1"/>
              </a:cxn>
              <a:cxn ang="0">
                <a:pos x="connsiteX2" y="connsiteY2"/>
              </a:cxn>
              <a:cxn ang="0">
                <a:pos x="connsiteX3" y="connsiteY3"/>
              </a:cxn>
            </a:cxnLst>
            <a:rect l="l" t="t" r="r" b="b"/>
            <a:pathLst>
              <a:path w="2952750" h="146050">
                <a:moveTo>
                  <a:pt x="2959" y="6350"/>
                </a:moveTo>
                <a:cubicBezTo>
                  <a:pt x="1973" y="52917"/>
                  <a:pt x="986" y="99483"/>
                  <a:pt x="0" y="146050"/>
                </a:cubicBezTo>
                <a:lnTo>
                  <a:pt x="2952750" y="146050"/>
                </a:lnTo>
                <a:lnTo>
                  <a:pt x="2952750" y="0"/>
                </a:lnTo>
              </a:path>
            </a:pathLst>
          </a:custGeom>
          <a:noFill/>
          <a:ln w="31750" cap="rnd">
            <a:solidFill>
              <a:srgbClr val="4C4B45"/>
            </a:solidFill>
            <a:prstDash val="solid"/>
            <a:round/>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1" name="P" descr="MSB rapporterar till Försvarsmakten enligt 22 § Förordning (2022:524) om statliga myndigheters beredskap och 8 § Förordning (2015:1053) om totalförsvar och höjd beredskap. Gäller inför och vid höjd beredskap.">
            <a:extLst>
              <a:ext uri="{FF2B5EF4-FFF2-40B4-BE49-F238E27FC236}">
                <a16:creationId xmlns:a16="http://schemas.microsoft.com/office/drawing/2014/main" id="{7741C589-83F1-040A-21EF-EC699642F3A3}"/>
              </a:ext>
            </a:extLst>
          </p:cNvPr>
          <p:cNvSpPr>
            <a:spLocks noChangeAspect="1"/>
          </p:cNvSpPr>
          <p:nvPr/>
        </p:nvSpPr>
        <p:spPr>
          <a:xfrm>
            <a:off x="7158577" y="2213946"/>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I</a:t>
            </a:r>
          </a:p>
        </p:txBody>
      </p:sp>
      <p:cxnSp>
        <p:nvCxnSpPr>
          <p:cNvPr id="159" name="Q-pil">
            <a:extLst>
              <a:ext uri="{FF2B5EF4-FFF2-40B4-BE49-F238E27FC236}">
                <a16:creationId xmlns:a16="http://schemas.microsoft.com/office/drawing/2014/main" id="{3179B2C0-4EF0-F76D-4C77-2D36239CF243}"/>
              </a:ext>
              <a:ext uri="{C183D7F6-B498-43B3-948B-1728B52AA6E4}">
                <adec:decorative xmlns:adec="http://schemas.microsoft.com/office/drawing/2017/decorative" xmlns="" val="1"/>
              </a:ext>
            </a:extLst>
          </p:cNvPr>
          <p:cNvCxnSpPr>
            <a:cxnSpLocks/>
            <a:stCxn id="37" idx="1"/>
          </p:cNvCxnSpPr>
          <p:nvPr/>
        </p:nvCxnSpPr>
        <p:spPr>
          <a:xfrm flipH="1">
            <a:off x="2466087" y="2885139"/>
            <a:ext cx="414518" cy="0"/>
          </a:xfrm>
          <a:prstGeom prst="line">
            <a:avLst/>
          </a:prstGeom>
          <a:ln w="31750" cap="rnd">
            <a:solidFill>
              <a:srgbClr val="4C4B45"/>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112" name="Q" descr="Sektorsansvariga myndigheter rapporterar till Försvarsmakten enligt 22 § Förordning (2022:524) om statliga myndigheters beredskap och 8 § Förordning (2015:1053) om totalförsvar och höjd beredskap. Gäller inför och vid höjd beredskap.">
            <a:extLst>
              <a:ext uri="{FF2B5EF4-FFF2-40B4-BE49-F238E27FC236}">
                <a16:creationId xmlns:a16="http://schemas.microsoft.com/office/drawing/2014/main" id="{B38F5915-EFD5-D924-20E3-5EF72D9FEF7F}"/>
              </a:ext>
            </a:extLst>
          </p:cNvPr>
          <p:cNvSpPr>
            <a:spLocks noChangeAspect="1"/>
          </p:cNvSpPr>
          <p:nvPr/>
        </p:nvSpPr>
        <p:spPr>
          <a:xfrm>
            <a:off x="2599545" y="2776397"/>
            <a:ext cx="216000" cy="216000"/>
          </a:xfrm>
          <a:prstGeom prst="ellipse">
            <a:avLst/>
          </a:prstGeom>
          <a:solidFill>
            <a:schemeClr val="bg1"/>
          </a:solidFill>
          <a:ln w="19050">
            <a:solidFill>
              <a:srgbClr val="4C4B45"/>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I</a:t>
            </a:r>
          </a:p>
        </p:txBody>
      </p:sp>
      <p:sp>
        <p:nvSpPr>
          <p:cNvPr id="161" name="R-pil">
            <a:extLst>
              <a:ext uri="{FF2B5EF4-FFF2-40B4-BE49-F238E27FC236}">
                <a16:creationId xmlns:a16="http://schemas.microsoft.com/office/drawing/2014/main" id="{4AB6755F-FFE9-E891-6E02-8F15F9D652AF}"/>
              </a:ext>
              <a:ext uri="{C183D7F6-B498-43B3-948B-1728B52AA6E4}">
                <adec:decorative xmlns:adec="http://schemas.microsoft.com/office/drawing/2017/decorative" xmlns="" val="1"/>
              </a:ext>
            </a:extLst>
          </p:cNvPr>
          <p:cNvSpPr/>
          <p:nvPr/>
        </p:nvSpPr>
        <p:spPr>
          <a:xfrm flipH="1">
            <a:off x="470605" y="1532999"/>
            <a:ext cx="4631500" cy="2713634"/>
          </a:xfrm>
          <a:custGeom>
            <a:avLst/>
            <a:gdLst>
              <a:gd name="connsiteX0" fmla="*/ 1507524 w 4553465"/>
              <a:gd name="connsiteY0" fmla="*/ 3552568 h 3552568"/>
              <a:gd name="connsiteX1" fmla="*/ 4553465 w 4553465"/>
              <a:gd name="connsiteY1" fmla="*/ 3552568 h 3552568"/>
              <a:gd name="connsiteX2" fmla="*/ 4553465 w 4553465"/>
              <a:gd name="connsiteY2" fmla="*/ 0 h 3552568"/>
              <a:gd name="connsiteX3" fmla="*/ 0 w 4553465"/>
              <a:gd name="connsiteY3" fmla="*/ 0 h 3552568"/>
              <a:gd name="connsiteX0" fmla="*/ 1529473 w 4553465"/>
              <a:gd name="connsiteY0" fmla="*/ 3555743 h 3555743"/>
              <a:gd name="connsiteX1" fmla="*/ 4553465 w 4553465"/>
              <a:gd name="connsiteY1" fmla="*/ 3552568 h 3555743"/>
              <a:gd name="connsiteX2" fmla="*/ 4553465 w 4553465"/>
              <a:gd name="connsiteY2" fmla="*/ 0 h 3555743"/>
              <a:gd name="connsiteX3" fmla="*/ 0 w 4553465"/>
              <a:gd name="connsiteY3" fmla="*/ 0 h 3555743"/>
              <a:gd name="connsiteX0" fmla="*/ 0 w 4567708"/>
              <a:gd name="connsiteY0" fmla="*/ 3555743 h 3555743"/>
              <a:gd name="connsiteX1" fmla="*/ 4567708 w 4567708"/>
              <a:gd name="connsiteY1" fmla="*/ 3552568 h 3555743"/>
              <a:gd name="connsiteX2" fmla="*/ 4567708 w 4567708"/>
              <a:gd name="connsiteY2" fmla="*/ 0 h 3555743"/>
              <a:gd name="connsiteX3" fmla="*/ 14243 w 4567708"/>
              <a:gd name="connsiteY3" fmla="*/ 0 h 3555743"/>
            </a:gdLst>
            <a:ahLst/>
            <a:cxnLst>
              <a:cxn ang="0">
                <a:pos x="connsiteX0" y="connsiteY0"/>
              </a:cxn>
              <a:cxn ang="0">
                <a:pos x="connsiteX1" y="connsiteY1"/>
              </a:cxn>
              <a:cxn ang="0">
                <a:pos x="connsiteX2" y="connsiteY2"/>
              </a:cxn>
              <a:cxn ang="0">
                <a:pos x="connsiteX3" y="connsiteY3"/>
              </a:cxn>
            </a:cxnLst>
            <a:rect l="l" t="t" r="r" b="b"/>
            <a:pathLst>
              <a:path w="4567708" h="3555743">
                <a:moveTo>
                  <a:pt x="0" y="3555743"/>
                </a:moveTo>
                <a:lnTo>
                  <a:pt x="4567708" y="3552568"/>
                </a:lnTo>
                <a:lnTo>
                  <a:pt x="4567708" y="0"/>
                </a:lnTo>
                <a:lnTo>
                  <a:pt x="14243" y="0"/>
                </a:lnTo>
              </a:path>
            </a:pathLst>
          </a:custGeom>
          <a:noFill/>
          <a:ln w="31750" cap="rnd">
            <a:solidFill>
              <a:srgbClr val="4C4B45"/>
            </a:solidFill>
            <a:prstDash val="solid"/>
            <a:round/>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3" name="R" descr="Civilområdesansvariga länsstyrelser rapporterar till Regeringen enligt 9 § Förordning (2022:525) om civilområdesansvariga länsstyrelser. Gäller inför och vid höjd beredskap.">
            <a:extLst>
              <a:ext uri="{FF2B5EF4-FFF2-40B4-BE49-F238E27FC236}">
                <a16:creationId xmlns:a16="http://schemas.microsoft.com/office/drawing/2014/main" id="{76B6EA9C-AE94-FCD3-C2F5-343D6DD89C93}"/>
              </a:ext>
            </a:extLst>
          </p:cNvPr>
          <p:cNvSpPr>
            <a:spLocks noChangeAspect="1"/>
          </p:cNvSpPr>
          <p:nvPr/>
        </p:nvSpPr>
        <p:spPr>
          <a:xfrm>
            <a:off x="369257" y="332701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J</a:t>
            </a:r>
          </a:p>
        </p:txBody>
      </p:sp>
      <p:sp>
        <p:nvSpPr>
          <p:cNvPr id="162" name="S-pil">
            <a:extLst>
              <a:ext uri="{FF2B5EF4-FFF2-40B4-BE49-F238E27FC236}">
                <a16:creationId xmlns:a16="http://schemas.microsoft.com/office/drawing/2014/main" id="{3C8B4843-3B1A-4EF5-DE68-98C997240403}"/>
              </a:ext>
              <a:ext uri="{C183D7F6-B498-43B3-948B-1728B52AA6E4}">
                <adec:decorative xmlns:adec="http://schemas.microsoft.com/office/drawing/2017/decorative" xmlns="" val="1"/>
              </a:ext>
            </a:extLst>
          </p:cNvPr>
          <p:cNvSpPr/>
          <p:nvPr/>
        </p:nvSpPr>
        <p:spPr>
          <a:xfrm rot="16200000">
            <a:off x="2921325" y="1770288"/>
            <a:ext cx="804056" cy="3557513"/>
          </a:xfrm>
          <a:custGeom>
            <a:avLst/>
            <a:gdLst>
              <a:gd name="connsiteX0" fmla="*/ 0 w 3478427"/>
              <a:gd name="connsiteY0" fmla="*/ 939114 h 939114"/>
              <a:gd name="connsiteX1" fmla="*/ 0 w 3478427"/>
              <a:gd name="connsiteY1" fmla="*/ 0 h 939114"/>
              <a:gd name="connsiteX2" fmla="*/ 3478427 w 3478427"/>
              <a:gd name="connsiteY2" fmla="*/ 0 h 939114"/>
            </a:gdLst>
            <a:ahLst/>
            <a:cxnLst>
              <a:cxn ang="0">
                <a:pos x="connsiteX0" y="connsiteY0"/>
              </a:cxn>
              <a:cxn ang="0">
                <a:pos x="connsiteX1" y="connsiteY1"/>
              </a:cxn>
              <a:cxn ang="0">
                <a:pos x="connsiteX2" y="connsiteY2"/>
              </a:cxn>
            </a:cxnLst>
            <a:rect l="l" t="t" r="r" b="b"/>
            <a:pathLst>
              <a:path w="3478427" h="939114">
                <a:moveTo>
                  <a:pt x="0" y="939114"/>
                </a:moveTo>
                <a:lnTo>
                  <a:pt x="0" y="0"/>
                </a:lnTo>
                <a:lnTo>
                  <a:pt x="3478427" y="0"/>
                </a:lnTo>
              </a:path>
            </a:pathLst>
          </a:custGeom>
          <a:noFill/>
          <a:ln w="31750" cap="rnd">
            <a:solidFill>
              <a:srgbClr val="4C4B45"/>
            </a:solidFill>
            <a:prstDash val="solid"/>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4" name="S" descr="Civilområdesansvariga länsstyrelser rapporterar till Försvarsmakten enligt 8 § Förordning (2015:1053) om totalförsvar och höjd beredskap. Gäller inför och vid höjd beredskap.">
            <a:extLst>
              <a:ext uri="{FF2B5EF4-FFF2-40B4-BE49-F238E27FC236}">
                <a16:creationId xmlns:a16="http://schemas.microsoft.com/office/drawing/2014/main" id="{2903E68A-CE7E-AD36-1901-8D82AA52741A}"/>
              </a:ext>
            </a:extLst>
          </p:cNvPr>
          <p:cNvSpPr>
            <a:spLocks noChangeAspect="1"/>
          </p:cNvSpPr>
          <p:nvPr/>
        </p:nvSpPr>
        <p:spPr>
          <a:xfrm>
            <a:off x="1431938" y="332701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I</a:t>
            </a:r>
          </a:p>
        </p:txBody>
      </p:sp>
      <p:sp>
        <p:nvSpPr>
          <p:cNvPr id="163" name="TV-pil">
            <a:extLst>
              <a:ext uri="{FF2B5EF4-FFF2-40B4-BE49-F238E27FC236}">
                <a16:creationId xmlns:a16="http://schemas.microsoft.com/office/drawing/2014/main" id="{F32DA1E5-9437-8F72-D6E5-C40D62579DA2}"/>
              </a:ext>
              <a:ext uri="{C183D7F6-B498-43B3-948B-1728B52AA6E4}">
                <adec:decorative xmlns:adec="http://schemas.microsoft.com/office/drawing/2017/decorative" xmlns="" val="1"/>
              </a:ext>
            </a:extLst>
          </p:cNvPr>
          <p:cNvSpPr/>
          <p:nvPr/>
        </p:nvSpPr>
        <p:spPr>
          <a:xfrm>
            <a:off x="4394024" y="3171411"/>
            <a:ext cx="1715767" cy="491562"/>
          </a:xfrm>
          <a:custGeom>
            <a:avLst/>
            <a:gdLst>
              <a:gd name="connsiteX0" fmla="*/ 0 w 2952750"/>
              <a:gd name="connsiteY0" fmla="*/ 0 h 165100"/>
              <a:gd name="connsiteX1" fmla="*/ 0 w 2952750"/>
              <a:gd name="connsiteY1" fmla="*/ 165100 h 165100"/>
              <a:gd name="connsiteX2" fmla="*/ 2952750 w 2952750"/>
              <a:gd name="connsiteY2" fmla="*/ 165100 h 165100"/>
              <a:gd name="connsiteX3" fmla="*/ 2952750 w 2952750"/>
              <a:gd name="connsiteY3" fmla="*/ 19050 h 165100"/>
              <a:gd name="connsiteX0" fmla="*/ 2959 w 2952750"/>
              <a:gd name="connsiteY0" fmla="*/ 6350 h 146050"/>
              <a:gd name="connsiteX1" fmla="*/ 0 w 2952750"/>
              <a:gd name="connsiteY1" fmla="*/ 146050 h 146050"/>
              <a:gd name="connsiteX2" fmla="*/ 2952750 w 2952750"/>
              <a:gd name="connsiteY2" fmla="*/ 146050 h 146050"/>
              <a:gd name="connsiteX3" fmla="*/ 2952750 w 2952750"/>
              <a:gd name="connsiteY3" fmla="*/ 0 h 146050"/>
              <a:gd name="connsiteX0" fmla="*/ 2959 w 2952750"/>
              <a:gd name="connsiteY0" fmla="*/ 0 h 139700"/>
              <a:gd name="connsiteX1" fmla="*/ 0 w 2952750"/>
              <a:gd name="connsiteY1" fmla="*/ 139700 h 139700"/>
              <a:gd name="connsiteX2" fmla="*/ 2952750 w 2952750"/>
              <a:gd name="connsiteY2" fmla="*/ 139700 h 139700"/>
              <a:gd name="connsiteX0" fmla="*/ 2959 w 1397712"/>
              <a:gd name="connsiteY0" fmla="*/ 0 h 139700"/>
              <a:gd name="connsiteX1" fmla="*/ 0 w 1397712"/>
              <a:gd name="connsiteY1" fmla="*/ 139700 h 139700"/>
              <a:gd name="connsiteX2" fmla="*/ 1397712 w 1397712"/>
              <a:gd name="connsiteY2" fmla="*/ 139700 h 139700"/>
            </a:gdLst>
            <a:ahLst/>
            <a:cxnLst>
              <a:cxn ang="0">
                <a:pos x="connsiteX0" y="connsiteY0"/>
              </a:cxn>
              <a:cxn ang="0">
                <a:pos x="connsiteX1" y="connsiteY1"/>
              </a:cxn>
              <a:cxn ang="0">
                <a:pos x="connsiteX2" y="connsiteY2"/>
              </a:cxn>
            </a:cxnLst>
            <a:rect l="l" t="t" r="r" b="b"/>
            <a:pathLst>
              <a:path w="1397712" h="139700">
                <a:moveTo>
                  <a:pt x="2959" y="0"/>
                </a:moveTo>
                <a:cubicBezTo>
                  <a:pt x="1973" y="46567"/>
                  <a:pt x="986" y="93133"/>
                  <a:pt x="0" y="139700"/>
                </a:cubicBezTo>
                <a:lnTo>
                  <a:pt x="1397712" y="139700"/>
                </a:lnTo>
              </a:path>
            </a:pathLst>
          </a:custGeom>
          <a:noFill/>
          <a:ln w="31750" cap="rnd">
            <a:solidFill>
              <a:srgbClr val="4C4B45"/>
            </a:solidFill>
            <a:prstDash val="solid"/>
            <a:round/>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7" name="T-pil">
            <a:extLst>
              <a:ext uri="{FF2B5EF4-FFF2-40B4-BE49-F238E27FC236}">
                <a16:creationId xmlns:a16="http://schemas.microsoft.com/office/drawing/2014/main" id="{B1DA583A-5D8D-89B4-52D7-E52924670552}"/>
              </a:ext>
              <a:ext uri="{C183D7F6-B498-43B3-948B-1728B52AA6E4}">
                <adec:decorative xmlns:adec="http://schemas.microsoft.com/office/drawing/2017/decorative" xmlns="" val="1"/>
              </a:ext>
            </a:extLst>
          </p:cNvPr>
          <p:cNvGrpSpPr/>
          <p:nvPr/>
        </p:nvGrpSpPr>
        <p:grpSpPr>
          <a:xfrm rot="10800000">
            <a:off x="4926691" y="3586038"/>
            <a:ext cx="178045" cy="141359"/>
            <a:chOff x="7234873" y="3569536"/>
            <a:chExt cx="127004" cy="127004"/>
          </a:xfrm>
        </p:grpSpPr>
        <p:sp>
          <p:nvSpPr>
            <p:cNvPr id="8" name="T-pil-bak">
              <a:extLst>
                <a:ext uri="{FF2B5EF4-FFF2-40B4-BE49-F238E27FC236}">
                  <a16:creationId xmlns:a16="http://schemas.microsoft.com/office/drawing/2014/main" id="{9C65F159-0912-46FC-8FF0-280BE4E9C6FF}"/>
                </a:ext>
              </a:extLst>
            </p:cNvPr>
            <p:cNvSpPr/>
            <p:nvPr/>
          </p:nvSpPr>
          <p:spPr>
            <a:xfrm>
              <a:off x="7234873" y="3569536"/>
              <a:ext cx="127004" cy="12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T-pil">
              <a:extLst>
                <a:ext uri="{FF2B5EF4-FFF2-40B4-BE49-F238E27FC236}">
                  <a16:creationId xmlns:a16="http://schemas.microsoft.com/office/drawing/2014/main" id="{7F296774-4BC1-DE92-8502-ACEE726DD9CE}"/>
                </a:ext>
              </a:extLst>
            </p:cNvPr>
            <p:cNvSpPr/>
            <p:nvPr/>
          </p:nvSpPr>
          <p:spPr>
            <a:xfrm rot="16200000">
              <a:off x="7252338" y="3583826"/>
              <a:ext cx="92075" cy="98425"/>
            </a:xfrm>
            <a:prstGeom prst="triangle">
              <a:avLst/>
            </a:prstGeom>
            <a:solidFill>
              <a:srgbClr val="4C4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15" name="T" descr="Sektorsansvariga myndigheter rapporterar till civilområdesansvariga länsstyrelser enligt 22 § Förordning (2022:524) om statliga myndigheters beredskap. Gäller inför och vid höjd beredskap.">
            <a:extLst>
              <a:ext uri="{FF2B5EF4-FFF2-40B4-BE49-F238E27FC236}">
                <a16:creationId xmlns:a16="http://schemas.microsoft.com/office/drawing/2014/main" id="{949108F7-70BC-2B3E-3A75-843FE28528B7}"/>
              </a:ext>
            </a:extLst>
          </p:cNvPr>
          <p:cNvSpPr>
            <a:spLocks noChangeAspect="1"/>
          </p:cNvSpPr>
          <p:nvPr/>
        </p:nvSpPr>
        <p:spPr>
          <a:xfrm>
            <a:off x="4292699" y="3367054"/>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I</a:t>
            </a:r>
          </a:p>
        </p:txBody>
      </p:sp>
      <p:cxnSp>
        <p:nvCxnSpPr>
          <p:cNvPr id="164" name="U-pil">
            <a:extLst>
              <a:ext uri="{FF2B5EF4-FFF2-40B4-BE49-F238E27FC236}">
                <a16:creationId xmlns:a16="http://schemas.microsoft.com/office/drawing/2014/main" id="{0AEAAFA4-382D-686E-E7EE-F8E54290A671}"/>
              </a:ext>
              <a:ext uri="{C183D7F6-B498-43B3-948B-1728B52AA6E4}">
                <adec:decorative xmlns:adec="http://schemas.microsoft.com/office/drawing/2017/decorative" xmlns="" val="1"/>
              </a:ext>
            </a:extLst>
          </p:cNvPr>
          <p:cNvCxnSpPr>
            <a:cxnSpLocks/>
          </p:cNvCxnSpPr>
          <p:nvPr/>
        </p:nvCxnSpPr>
        <p:spPr>
          <a:xfrm>
            <a:off x="6100535" y="3185944"/>
            <a:ext cx="0" cy="653192"/>
          </a:xfrm>
          <a:prstGeom prst="line">
            <a:avLst/>
          </a:prstGeom>
          <a:ln w="31750" cap="rnd">
            <a:solidFill>
              <a:srgbClr val="4C4B45"/>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16" name="U" descr="Beredskapsansvariga myndigheter rapporterar till civilområdesansvariga länsstyrelser enligt 22 § Förordning (2022:524) om statliga myndigheters beredskap. Gäller inför och vid höjd beredskap.">
            <a:extLst>
              <a:ext uri="{FF2B5EF4-FFF2-40B4-BE49-F238E27FC236}">
                <a16:creationId xmlns:a16="http://schemas.microsoft.com/office/drawing/2014/main" id="{3E1CD1C0-4501-23B5-A1D0-FF7D9D455A75}"/>
              </a:ext>
            </a:extLst>
          </p:cNvPr>
          <p:cNvSpPr>
            <a:spLocks noChangeAspect="1"/>
          </p:cNvSpPr>
          <p:nvPr/>
        </p:nvSpPr>
        <p:spPr>
          <a:xfrm>
            <a:off x="5997475" y="3367054"/>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cxnSp>
        <p:nvCxnSpPr>
          <p:cNvPr id="168" name="W-pil">
            <a:extLst>
              <a:ext uri="{FF2B5EF4-FFF2-40B4-BE49-F238E27FC236}">
                <a16:creationId xmlns:a16="http://schemas.microsoft.com/office/drawing/2014/main" id="{32C97290-14F2-877E-90A0-B32A40A5E48B}"/>
              </a:ext>
              <a:ext uri="{C183D7F6-B498-43B3-948B-1728B52AA6E4}">
                <adec:decorative xmlns:adec="http://schemas.microsoft.com/office/drawing/2017/decorative" xmlns="" val="1"/>
              </a:ext>
            </a:extLst>
          </p:cNvPr>
          <p:cNvCxnSpPr>
            <a:cxnSpLocks/>
          </p:cNvCxnSpPr>
          <p:nvPr/>
        </p:nvCxnSpPr>
        <p:spPr>
          <a:xfrm flipV="1">
            <a:off x="6931720" y="4370013"/>
            <a:ext cx="0" cy="402035"/>
          </a:xfrm>
          <a:prstGeom prst="line">
            <a:avLst/>
          </a:prstGeom>
          <a:ln w="31750" cap="rnd">
            <a:solidFill>
              <a:srgbClr val="4C4B45"/>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119" name="W" descr="Länsstyrelserna rapporterar till civilområdesansvariga länsstyrelser enligt 22 § Förordning (2022:524) om statliga myndigheters beredskap 6 §  och Förordning (2017:870) om länsstyrelsernas krisberedskap och uppgifter inför och vid höjd beredskap Gäller inför och vid höjd beredskap.">
            <a:extLst>
              <a:ext uri="{FF2B5EF4-FFF2-40B4-BE49-F238E27FC236}">
                <a16:creationId xmlns:a16="http://schemas.microsoft.com/office/drawing/2014/main" id="{B9ADA26E-2373-5521-1EED-93E9B728BAE0}"/>
              </a:ext>
            </a:extLst>
          </p:cNvPr>
          <p:cNvSpPr>
            <a:spLocks noChangeAspect="1"/>
          </p:cNvSpPr>
          <p:nvPr/>
        </p:nvSpPr>
        <p:spPr>
          <a:xfrm>
            <a:off x="6822717" y="4506242"/>
            <a:ext cx="216000" cy="216000"/>
          </a:xfrm>
          <a:prstGeom prst="ellipse">
            <a:avLst/>
          </a:prstGeom>
          <a:solidFill>
            <a:schemeClr val="bg1"/>
          </a:solidFill>
          <a:ln w="19050">
            <a:solidFill>
              <a:srgbClr val="4C4B45"/>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K</a:t>
            </a:r>
          </a:p>
        </p:txBody>
      </p:sp>
      <p:sp>
        <p:nvSpPr>
          <p:cNvPr id="167" name="X-pil">
            <a:extLst>
              <a:ext uri="{FF2B5EF4-FFF2-40B4-BE49-F238E27FC236}">
                <a16:creationId xmlns:a16="http://schemas.microsoft.com/office/drawing/2014/main" id="{95834515-6BD0-7302-7129-6DFED22E7EF0}"/>
              </a:ext>
              <a:ext uri="{C183D7F6-B498-43B3-948B-1728B52AA6E4}">
                <adec:decorative xmlns:adec="http://schemas.microsoft.com/office/drawing/2017/decorative" xmlns="" val="1"/>
              </a:ext>
            </a:extLst>
          </p:cNvPr>
          <p:cNvSpPr/>
          <p:nvPr/>
        </p:nvSpPr>
        <p:spPr>
          <a:xfrm>
            <a:off x="4255954" y="3148248"/>
            <a:ext cx="4675128" cy="3201509"/>
          </a:xfrm>
          <a:custGeom>
            <a:avLst/>
            <a:gdLst>
              <a:gd name="connsiteX0" fmla="*/ 0 w 2952750"/>
              <a:gd name="connsiteY0" fmla="*/ 0 h 165100"/>
              <a:gd name="connsiteX1" fmla="*/ 0 w 2952750"/>
              <a:gd name="connsiteY1" fmla="*/ 165100 h 165100"/>
              <a:gd name="connsiteX2" fmla="*/ 2952750 w 2952750"/>
              <a:gd name="connsiteY2" fmla="*/ 165100 h 165100"/>
              <a:gd name="connsiteX3" fmla="*/ 2952750 w 2952750"/>
              <a:gd name="connsiteY3" fmla="*/ 19050 h 165100"/>
              <a:gd name="connsiteX0" fmla="*/ 2959 w 2952750"/>
              <a:gd name="connsiteY0" fmla="*/ 6350 h 146050"/>
              <a:gd name="connsiteX1" fmla="*/ 0 w 2952750"/>
              <a:gd name="connsiteY1" fmla="*/ 146050 h 146050"/>
              <a:gd name="connsiteX2" fmla="*/ 2952750 w 2952750"/>
              <a:gd name="connsiteY2" fmla="*/ 146050 h 146050"/>
              <a:gd name="connsiteX3" fmla="*/ 2952750 w 2952750"/>
              <a:gd name="connsiteY3" fmla="*/ 0 h 146050"/>
              <a:gd name="connsiteX0" fmla="*/ 2959 w 2952750"/>
              <a:gd name="connsiteY0" fmla="*/ 6350 h 146050"/>
              <a:gd name="connsiteX1" fmla="*/ 0 w 2952750"/>
              <a:gd name="connsiteY1" fmla="*/ 146050 h 146050"/>
              <a:gd name="connsiteX2" fmla="*/ 2952750 w 2952750"/>
              <a:gd name="connsiteY2" fmla="*/ 146050 h 146050"/>
              <a:gd name="connsiteX3" fmla="*/ 2952750 w 2952750"/>
              <a:gd name="connsiteY3" fmla="*/ 0 h 146050"/>
              <a:gd name="connsiteX0" fmla="*/ 2959 w 2952750"/>
              <a:gd name="connsiteY0" fmla="*/ 99187 h 146050"/>
              <a:gd name="connsiteX1" fmla="*/ 0 w 2952750"/>
              <a:gd name="connsiteY1" fmla="*/ 146050 h 146050"/>
              <a:gd name="connsiteX2" fmla="*/ 2952750 w 2952750"/>
              <a:gd name="connsiteY2" fmla="*/ 146050 h 146050"/>
              <a:gd name="connsiteX3" fmla="*/ 2952750 w 2952750"/>
              <a:gd name="connsiteY3" fmla="*/ 0 h 146050"/>
              <a:gd name="connsiteX0" fmla="*/ 2959 w 2952750"/>
              <a:gd name="connsiteY0" fmla="*/ 99187 h 146050"/>
              <a:gd name="connsiteX1" fmla="*/ 0 w 2952750"/>
              <a:gd name="connsiteY1" fmla="*/ 146050 h 146050"/>
              <a:gd name="connsiteX2" fmla="*/ 2952750 w 2952750"/>
              <a:gd name="connsiteY2" fmla="*/ 146050 h 146050"/>
              <a:gd name="connsiteX3" fmla="*/ 2952750 w 2952750"/>
              <a:gd name="connsiteY3" fmla="*/ 0 h 146050"/>
            </a:gdLst>
            <a:ahLst/>
            <a:cxnLst>
              <a:cxn ang="0">
                <a:pos x="connsiteX0" y="connsiteY0"/>
              </a:cxn>
              <a:cxn ang="0">
                <a:pos x="connsiteX1" y="connsiteY1"/>
              </a:cxn>
              <a:cxn ang="0">
                <a:pos x="connsiteX2" y="connsiteY2"/>
              </a:cxn>
              <a:cxn ang="0">
                <a:pos x="connsiteX3" y="connsiteY3"/>
              </a:cxn>
            </a:cxnLst>
            <a:rect l="l" t="t" r="r" b="b"/>
            <a:pathLst>
              <a:path w="2952750" h="146050">
                <a:moveTo>
                  <a:pt x="2959" y="99187"/>
                </a:moveTo>
                <a:cubicBezTo>
                  <a:pt x="6646" y="103848"/>
                  <a:pt x="986" y="99483"/>
                  <a:pt x="0" y="146050"/>
                </a:cubicBezTo>
                <a:lnTo>
                  <a:pt x="2952750" y="146050"/>
                </a:lnTo>
                <a:lnTo>
                  <a:pt x="2952750" y="0"/>
                </a:lnTo>
              </a:path>
            </a:pathLst>
          </a:custGeom>
          <a:noFill/>
          <a:ln w="31750" cap="rnd">
            <a:solidFill>
              <a:srgbClr val="4C4B45"/>
            </a:solidFill>
            <a:prstDash val="solid"/>
            <a:round/>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0" name="X" descr="Regionerna rapporterar till MSB enligt 7 § Förordning (2006:637) om kommu-ners och regioners åtgärder inför och vid extraordinära händelser i fredstid och höjd beredskap. Gäller inför och vid höjd beredskap.">
            <a:extLst>
              <a:ext uri="{FF2B5EF4-FFF2-40B4-BE49-F238E27FC236}">
                <a16:creationId xmlns:a16="http://schemas.microsoft.com/office/drawing/2014/main" id="{C87ECDDD-EC5F-DD04-B7F8-B5F741DD75BE}"/>
              </a:ext>
            </a:extLst>
          </p:cNvPr>
          <p:cNvSpPr>
            <a:spLocks noChangeAspect="1"/>
          </p:cNvSpPr>
          <p:nvPr/>
        </p:nvSpPr>
        <p:spPr>
          <a:xfrm>
            <a:off x="8824169" y="5472044"/>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L</a:t>
            </a:r>
          </a:p>
        </p:txBody>
      </p:sp>
      <p:grpSp>
        <p:nvGrpSpPr>
          <p:cNvPr id="50" name="Regeringen" descr="Regeringen">
            <a:extLst>
              <a:ext uri="{FF2B5EF4-FFF2-40B4-BE49-F238E27FC236}">
                <a16:creationId xmlns:a16="http://schemas.microsoft.com/office/drawing/2014/main" id="{30806CF0-5539-AB55-1944-F7BC811AD9DB}"/>
              </a:ext>
            </a:extLst>
          </p:cNvPr>
          <p:cNvGrpSpPr/>
          <p:nvPr/>
        </p:nvGrpSpPr>
        <p:grpSpPr>
          <a:xfrm>
            <a:off x="5105825" y="1400262"/>
            <a:ext cx="2002118" cy="523761"/>
            <a:chOff x="5105825" y="1306826"/>
            <a:chExt cx="2002118" cy="523761"/>
          </a:xfrm>
        </p:grpSpPr>
        <p:pic>
          <p:nvPicPr>
            <p:cNvPr id="21" name="Regering-B">
              <a:extLst>
                <a:ext uri="{FF2B5EF4-FFF2-40B4-BE49-F238E27FC236}">
                  <a16:creationId xmlns:a16="http://schemas.microsoft.com/office/drawing/2014/main" id="{47D5B3DD-736D-4B60-D743-FA7FFFB8BBC1}"/>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p:blipFill>
          <p:spPr>
            <a:xfrm>
              <a:off x="5105825" y="1306826"/>
              <a:ext cx="2002118" cy="523761"/>
            </a:xfrm>
            <a:prstGeom prst="rect">
              <a:avLst/>
            </a:prstGeom>
          </p:spPr>
        </p:pic>
        <p:sp>
          <p:nvSpPr>
            <p:cNvPr id="40" name="Regering">
              <a:extLst>
                <a:ext uri="{FF2B5EF4-FFF2-40B4-BE49-F238E27FC236}">
                  <a16:creationId xmlns:a16="http://schemas.microsoft.com/office/drawing/2014/main" id="{E0FB0398-B4BA-4461-8E0B-3A2F2BE8B5C9}"/>
                </a:ext>
              </a:extLst>
            </p:cNvPr>
            <p:cNvSpPr txBox="1"/>
            <p:nvPr/>
          </p:nvSpPr>
          <p:spPr>
            <a:xfrm>
              <a:off x="5105825" y="1430206"/>
              <a:ext cx="1042273" cy="276999"/>
            </a:xfrm>
            <a:prstGeom prst="rect">
              <a:avLst/>
            </a:prstGeom>
            <a:noFill/>
          </p:spPr>
          <p:txBody>
            <a:bodyPr wrap="none" rtlCol="0">
              <a:spAutoFit/>
            </a:bodyPr>
            <a:lstStyle/>
            <a:p>
              <a:r>
                <a:rPr lang="sv-SE" sz="1200" b="1" dirty="0">
                  <a:solidFill>
                    <a:srgbClr val="4C4B45"/>
                  </a:solidFill>
                  <a:latin typeface="+mj-lt"/>
                </a:rPr>
                <a:t>Regeringen</a:t>
              </a:r>
            </a:p>
          </p:txBody>
        </p:sp>
      </p:grpSp>
      <p:grpSp>
        <p:nvGrpSpPr>
          <p:cNvPr id="51" name="Försvarsmakten" descr="Försvarsmakten">
            <a:extLst>
              <a:ext uri="{FF2B5EF4-FFF2-40B4-BE49-F238E27FC236}">
                <a16:creationId xmlns:a16="http://schemas.microsoft.com/office/drawing/2014/main" id="{FBF496A7-4036-CC74-7B15-C32FED625591}"/>
              </a:ext>
            </a:extLst>
          </p:cNvPr>
          <p:cNvGrpSpPr/>
          <p:nvPr/>
        </p:nvGrpSpPr>
        <p:grpSpPr>
          <a:xfrm>
            <a:off x="582485" y="2623259"/>
            <a:ext cx="1866954" cy="523761"/>
            <a:chOff x="582485" y="2529823"/>
            <a:chExt cx="1866954" cy="523761"/>
          </a:xfrm>
        </p:grpSpPr>
        <p:pic>
          <p:nvPicPr>
            <p:cNvPr id="39" name="Försvarsmakten-B">
              <a:hlinkClick r:id="" action="ppaction://noaction"/>
              <a:extLst>
                <a:ext uri="{FF2B5EF4-FFF2-40B4-BE49-F238E27FC236}">
                  <a16:creationId xmlns:a16="http://schemas.microsoft.com/office/drawing/2014/main" id="{F414FAB6-080C-55B2-95DD-6E1716663D50}"/>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p:blipFill>
          <p:spPr>
            <a:xfrm>
              <a:off x="582485" y="2529823"/>
              <a:ext cx="1866954" cy="523761"/>
            </a:xfrm>
            <a:prstGeom prst="rect">
              <a:avLst/>
            </a:prstGeom>
          </p:spPr>
        </p:pic>
        <p:sp>
          <p:nvSpPr>
            <p:cNvPr id="42" name="Försvarsmakten">
              <a:hlinkClick r:id="" action="ppaction://noaction"/>
              <a:extLst>
                <a:ext uri="{FF2B5EF4-FFF2-40B4-BE49-F238E27FC236}">
                  <a16:creationId xmlns:a16="http://schemas.microsoft.com/office/drawing/2014/main" id="{60607CA0-19E1-6BFC-A7AB-6C6E1B484E5C}"/>
                </a:ext>
              </a:extLst>
            </p:cNvPr>
            <p:cNvSpPr txBox="1"/>
            <p:nvPr/>
          </p:nvSpPr>
          <p:spPr>
            <a:xfrm>
              <a:off x="591623" y="2653202"/>
              <a:ext cx="1350050" cy="276999"/>
            </a:xfrm>
            <a:prstGeom prst="rect">
              <a:avLst/>
            </a:prstGeom>
            <a:noFill/>
          </p:spPr>
          <p:txBody>
            <a:bodyPr wrap="none" rtlCol="0">
              <a:spAutoFit/>
            </a:bodyPr>
            <a:lstStyle/>
            <a:p>
              <a:r>
                <a:rPr lang="sv-SE" sz="1200" b="1" dirty="0">
                  <a:solidFill>
                    <a:srgbClr val="4C4B45"/>
                  </a:solidFill>
                  <a:latin typeface="+mj-lt"/>
                </a:rPr>
                <a:t>Försvarsmakten</a:t>
              </a:r>
            </a:p>
          </p:txBody>
        </p:sp>
      </p:grpSp>
      <p:grpSp>
        <p:nvGrpSpPr>
          <p:cNvPr id="52" name="Sektorsansvariga" descr="Sektorsansvariga myndigheter: Samlad lägesbild">
            <a:extLst>
              <a:ext uri="{FF2B5EF4-FFF2-40B4-BE49-F238E27FC236}">
                <a16:creationId xmlns:a16="http://schemas.microsoft.com/office/drawing/2014/main" id="{88BA4A57-32EE-4E6A-46C3-673890C6F251}"/>
              </a:ext>
            </a:extLst>
          </p:cNvPr>
          <p:cNvGrpSpPr/>
          <p:nvPr/>
        </p:nvGrpSpPr>
        <p:grpSpPr>
          <a:xfrm>
            <a:off x="2880605" y="2623258"/>
            <a:ext cx="1866954" cy="523761"/>
            <a:chOff x="2880605" y="2529822"/>
            <a:chExt cx="1866954" cy="523761"/>
          </a:xfrm>
        </p:grpSpPr>
        <p:pic>
          <p:nvPicPr>
            <p:cNvPr id="37" name="Sektorsansvariga-B">
              <a:hlinkClick r:id="" action="ppaction://noaction"/>
              <a:extLst>
                <a:ext uri="{FF2B5EF4-FFF2-40B4-BE49-F238E27FC236}">
                  <a16:creationId xmlns:a16="http://schemas.microsoft.com/office/drawing/2014/main" id="{2E97220C-C594-8897-796E-E96ADE3FC1B4}"/>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rcRect/>
            <a:stretch/>
          </p:blipFill>
          <p:spPr>
            <a:xfrm>
              <a:off x="2880605" y="2529822"/>
              <a:ext cx="1866954" cy="523761"/>
            </a:xfrm>
            <a:prstGeom prst="rect">
              <a:avLst/>
            </a:prstGeom>
          </p:spPr>
        </p:pic>
        <p:sp>
          <p:nvSpPr>
            <p:cNvPr id="43" name="Sektorsansvariga">
              <a:hlinkClick r:id="" action="ppaction://noaction"/>
              <a:extLst>
                <a:ext uri="{FF2B5EF4-FFF2-40B4-BE49-F238E27FC236}">
                  <a16:creationId xmlns:a16="http://schemas.microsoft.com/office/drawing/2014/main" id="{48ED1A67-58F6-ED3F-D2B3-C09803D8B75A}"/>
                </a:ext>
              </a:extLst>
            </p:cNvPr>
            <p:cNvSpPr txBox="1"/>
            <p:nvPr/>
          </p:nvSpPr>
          <p:spPr>
            <a:xfrm>
              <a:off x="3076432" y="2560867"/>
              <a:ext cx="1494320" cy="461665"/>
            </a:xfrm>
            <a:prstGeom prst="rect">
              <a:avLst/>
            </a:prstGeom>
            <a:noFill/>
          </p:spPr>
          <p:txBody>
            <a:bodyPr wrap="none" rtlCol="0">
              <a:spAutoFit/>
            </a:bodyPr>
            <a:lstStyle/>
            <a:p>
              <a:r>
                <a:rPr lang="sv-SE" sz="1200" b="1" dirty="0">
                  <a:solidFill>
                    <a:srgbClr val="4C4B45"/>
                  </a:solidFill>
                  <a:latin typeface="+mj-lt"/>
                </a:rPr>
                <a:t>Sektorsansvariga </a:t>
              </a:r>
            </a:p>
            <a:p>
              <a:r>
                <a:rPr lang="sv-SE" sz="1200" b="1" dirty="0">
                  <a:solidFill>
                    <a:srgbClr val="4C4B45"/>
                  </a:solidFill>
                  <a:latin typeface="+mj-lt"/>
                </a:rPr>
                <a:t>myndigheter</a:t>
              </a:r>
            </a:p>
          </p:txBody>
        </p:sp>
      </p:grpSp>
      <p:grpSp>
        <p:nvGrpSpPr>
          <p:cNvPr id="53" name="Beredskapsmyndigheter" descr="Beredskapsmyndigheter">
            <a:extLst>
              <a:ext uri="{FF2B5EF4-FFF2-40B4-BE49-F238E27FC236}">
                <a16:creationId xmlns:a16="http://schemas.microsoft.com/office/drawing/2014/main" id="{CF8C10EE-9F8C-4227-89FF-1712F9CAC655}"/>
              </a:ext>
            </a:extLst>
          </p:cNvPr>
          <p:cNvGrpSpPr/>
          <p:nvPr/>
        </p:nvGrpSpPr>
        <p:grpSpPr>
          <a:xfrm>
            <a:off x="5105825" y="2623257"/>
            <a:ext cx="2002118" cy="523761"/>
            <a:chOff x="5105825" y="2529821"/>
            <a:chExt cx="2002118" cy="523761"/>
          </a:xfrm>
        </p:grpSpPr>
        <p:pic>
          <p:nvPicPr>
            <p:cNvPr id="35" name="Beredskapsmyndigheter-B">
              <a:hlinkClick r:id="" action="ppaction://noaction"/>
              <a:extLst>
                <a:ext uri="{FF2B5EF4-FFF2-40B4-BE49-F238E27FC236}">
                  <a16:creationId xmlns:a16="http://schemas.microsoft.com/office/drawing/2014/main" id="{1AC63B92-DA3E-B94E-904C-C6FB64570FC6}"/>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rcRect/>
            <a:stretch/>
          </p:blipFill>
          <p:spPr>
            <a:xfrm>
              <a:off x="5105825" y="2529821"/>
              <a:ext cx="2002118" cy="523761"/>
            </a:xfrm>
            <a:prstGeom prst="rect">
              <a:avLst/>
            </a:prstGeom>
          </p:spPr>
        </p:pic>
        <p:sp>
          <p:nvSpPr>
            <p:cNvPr id="41" name="Beredskapsmyndigheter">
              <a:hlinkClick r:id="" action="ppaction://noaction"/>
              <a:extLst>
                <a:ext uri="{FF2B5EF4-FFF2-40B4-BE49-F238E27FC236}">
                  <a16:creationId xmlns:a16="http://schemas.microsoft.com/office/drawing/2014/main" id="{067C762C-BFBE-19E8-342B-454D23294E9D}"/>
                </a:ext>
              </a:extLst>
            </p:cNvPr>
            <p:cNvSpPr txBox="1"/>
            <p:nvPr/>
          </p:nvSpPr>
          <p:spPr>
            <a:xfrm>
              <a:off x="5105825" y="2653202"/>
              <a:ext cx="1997663" cy="276999"/>
            </a:xfrm>
            <a:prstGeom prst="rect">
              <a:avLst/>
            </a:prstGeom>
            <a:noFill/>
          </p:spPr>
          <p:txBody>
            <a:bodyPr wrap="none" rtlCol="0">
              <a:spAutoFit/>
            </a:bodyPr>
            <a:lstStyle/>
            <a:p>
              <a:r>
                <a:rPr lang="sv-SE" sz="1200" b="1" dirty="0">
                  <a:solidFill>
                    <a:srgbClr val="4C4B45"/>
                  </a:solidFill>
                  <a:latin typeface="+mj-lt"/>
                </a:rPr>
                <a:t>Beredskapsmyndigheter</a:t>
              </a:r>
            </a:p>
          </p:txBody>
        </p:sp>
      </p:grpSp>
      <p:grpSp>
        <p:nvGrpSpPr>
          <p:cNvPr id="54" name="MSB" descr="MSB: samlad lägesbild">
            <a:extLst>
              <a:ext uri="{FF2B5EF4-FFF2-40B4-BE49-F238E27FC236}">
                <a16:creationId xmlns:a16="http://schemas.microsoft.com/office/drawing/2014/main" id="{4F51B144-9318-1FD4-D98B-1755434C01B5}"/>
              </a:ext>
            </a:extLst>
          </p:cNvPr>
          <p:cNvGrpSpPr/>
          <p:nvPr/>
        </p:nvGrpSpPr>
        <p:grpSpPr>
          <a:xfrm>
            <a:off x="7484805" y="2623257"/>
            <a:ext cx="1866954" cy="523761"/>
            <a:chOff x="7484805" y="2529821"/>
            <a:chExt cx="1866954" cy="523761"/>
          </a:xfrm>
        </p:grpSpPr>
        <p:pic>
          <p:nvPicPr>
            <p:cNvPr id="33" name="MSB-B">
              <a:hlinkClick r:id="" action="ppaction://noaction"/>
              <a:extLst>
                <a:ext uri="{FF2B5EF4-FFF2-40B4-BE49-F238E27FC236}">
                  <a16:creationId xmlns:a16="http://schemas.microsoft.com/office/drawing/2014/main" id="{CEEE0CC3-E99D-7186-94D3-2F5BEDB0F93C}"/>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rcRect/>
            <a:stretch/>
          </p:blipFill>
          <p:spPr>
            <a:xfrm>
              <a:off x="7484805" y="2529821"/>
              <a:ext cx="1866954" cy="523761"/>
            </a:xfrm>
            <a:prstGeom prst="rect">
              <a:avLst/>
            </a:prstGeom>
          </p:spPr>
        </p:pic>
        <p:sp>
          <p:nvSpPr>
            <p:cNvPr id="44" name="MSB">
              <a:hlinkClick r:id="" action="ppaction://noaction"/>
              <a:extLst>
                <a:ext uri="{FF2B5EF4-FFF2-40B4-BE49-F238E27FC236}">
                  <a16:creationId xmlns:a16="http://schemas.microsoft.com/office/drawing/2014/main" id="{7DB62226-F300-A578-9C7C-5C27905872E4}"/>
                </a:ext>
              </a:extLst>
            </p:cNvPr>
            <p:cNvSpPr txBox="1"/>
            <p:nvPr/>
          </p:nvSpPr>
          <p:spPr>
            <a:xfrm>
              <a:off x="7746154" y="2653202"/>
              <a:ext cx="492443" cy="276999"/>
            </a:xfrm>
            <a:prstGeom prst="rect">
              <a:avLst/>
            </a:prstGeom>
            <a:noFill/>
          </p:spPr>
          <p:txBody>
            <a:bodyPr wrap="none" rtlCol="0">
              <a:spAutoFit/>
            </a:bodyPr>
            <a:lstStyle/>
            <a:p>
              <a:r>
                <a:rPr lang="sv-SE" sz="1200" b="1" dirty="0">
                  <a:solidFill>
                    <a:srgbClr val="4C4B45"/>
                  </a:solidFill>
                  <a:latin typeface="+mj-lt"/>
                </a:rPr>
                <a:t>MSB</a:t>
              </a:r>
            </a:p>
          </p:txBody>
        </p:sp>
      </p:grpSp>
      <p:grpSp>
        <p:nvGrpSpPr>
          <p:cNvPr id="55" name="Statliga" descr="Statliga myndigheter: Övriga statliga myndigheter utöver de beredskaps-/sektorsansvariga. ">
            <a:extLst>
              <a:ext uri="{FF2B5EF4-FFF2-40B4-BE49-F238E27FC236}">
                <a16:creationId xmlns:a16="http://schemas.microsoft.com/office/drawing/2014/main" id="{7B352438-6D92-918F-D1E1-D680F8EA1D65}"/>
              </a:ext>
              <a:ext uri="{C183D7F6-B498-43B3-948B-1728B52AA6E4}">
                <adec:decorative xmlns:adec="http://schemas.microsoft.com/office/drawing/2017/decorative" xmlns="" val="0"/>
              </a:ext>
            </a:extLst>
          </p:cNvPr>
          <p:cNvGrpSpPr/>
          <p:nvPr/>
        </p:nvGrpSpPr>
        <p:grpSpPr>
          <a:xfrm>
            <a:off x="9836008" y="2556443"/>
            <a:ext cx="1866954" cy="523761"/>
            <a:chOff x="9866678" y="3028117"/>
            <a:chExt cx="1866954" cy="523761"/>
          </a:xfrm>
        </p:grpSpPr>
        <p:pic>
          <p:nvPicPr>
            <p:cNvPr id="31" name="Statliga-B">
              <a:hlinkClick r:id="" action="ppaction://noaction"/>
              <a:extLst>
                <a:ext uri="{FF2B5EF4-FFF2-40B4-BE49-F238E27FC236}">
                  <a16:creationId xmlns:a16="http://schemas.microsoft.com/office/drawing/2014/main" id="{CF446B1F-4205-6567-E149-69BE266BCEF2}"/>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rcRect/>
            <a:stretch/>
          </p:blipFill>
          <p:spPr>
            <a:xfrm>
              <a:off x="9866678" y="3028117"/>
              <a:ext cx="1866954" cy="523761"/>
            </a:xfrm>
            <a:prstGeom prst="rect">
              <a:avLst/>
            </a:prstGeom>
          </p:spPr>
        </p:pic>
        <p:sp>
          <p:nvSpPr>
            <p:cNvPr id="45" name="Statliga">
              <a:hlinkClick r:id="" action="ppaction://noaction"/>
              <a:extLst>
                <a:ext uri="{FF2B5EF4-FFF2-40B4-BE49-F238E27FC236}">
                  <a16:creationId xmlns:a16="http://schemas.microsoft.com/office/drawing/2014/main" id="{D23EACE7-E317-1E53-A4E7-9F09842BC857}"/>
                </a:ext>
              </a:extLst>
            </p:cNvPr>
            <p:cNvSpPr txBox="1"/>
            <p:nvPr/>
          </p:nvSpPr>
          <p:spPr>
            <a:xfrm>
              <a:off x="9869038" y="3060599"/>
              <a:ext cx="1135247" cy="461665"/>
            </a:xfrm>
            <a:prstGeom prst="rect">
              <a:avLst/>
            </a:prstGeom>
            <a:noFill/>
          </p:spPr>
          <p:txBody>
            <a:bodyPr wrap="none" rtlCol="0">
              <a:spAutoFit/>
            </a:bodyPr>
            <a:lstStyle/>
            <a:p>
              <a:r>
                <a:rPr lang="sv-SE" sz="1200" b="1" dirty="0">
                  <a:solidFill>
                    <a:srgbClr val="4C4B45"/>
                  </a:solidFill>
                  <a:latin typeface="+mj-lt"/>
                </a:rPr>
                <a:t>Statliga </a:t>
              </a:r>
            </a:p>
            <a:p>
              <a:r>
                <a:rPr lang="sv-SE" sz="1200" b="1" dirty="0">
                  <a:solidFill>
                    <a:srgbClr val="4C4B45"/>
                  </a:solidFill>
                  <a:latin typeface="+mj-lt"/>
                </a:rPr>
                <a:t>myndigheter</a:t>
              </a:r>
            </a:p>
          </p:txBody>
        </p:sp>
      </p:grpSp>
      <p:grpSp>
        <p:nvGrpSpPr>
          <p:cNvPr id="56" name="Civo" descr="Civilområdesansvariga länsstyrelser: Samlad lägesbild ">
            <a:extLst>
              <a:ext uri="{FF2B5EF4-FFF2-40B4-BE49-F238E27FC236}">
                <a16:creationId xmlns:a16="http://schemas.microsoft.com/office/drawing/2014/main" id="{15C0AF79-DAEB-F1D1-B977-DD6C4D9DBFE0}"/>
              </a:ext>
            </a:extLst>
          </p:cNvPr>
          <p:cNvGrpSpPr/>
          <p:nvPr/>
        </p:nvGrpSpPr>
        <p:grpSpPr>
          <a:xfrm>
            <a:off x="5105826" y="3831969"/>
            <a:ext cx="2137910" cy="531656"/>
            <a:chOff x="5105826" y="3738533"/>
            <a:chExt cx="2137910" cy="531656"/>
          </a:xfrm>
        </p:grpSpPr>
        <p:pic>
          <p:nvPicPr>
            <p:cNvPr id="29" name="Civo-B">
              <a:hlinkClick r:id="" action="ppaction://noaction"/>
              <a:extLst>
                <a:ext uri="{FF2B5EF4-FFF2-40B4-BE49-F238E27FC236}">
                  <a16:creationId xmlns:a16="http://schemas.microsoft.com/office/drawing/2014/main" id="{EAEAED92-DDE3-83A0-46B7-D19102DE91A7}"/>
                </a:ext>
              </a:extLst>
            </p:cNvPr>
            <p:cNvPicPr>
              <a:picLocks noChangeAspect="1"/>
            </p:cNvPicPr>
            <p:nvPr/>
          </p:nvPicPr>
          <p:blipFill>
            <a:blip r:embed="rId17" cstate="hqprint">
              <a:extLst>
                <a:ext uri="{28A0092B-C50C-407E-A947-70E740481C1C}">
                  <a14:useLocalDpi xmlns:a14="http://schemas.microsoft.com/office/drawing/2010/main" val="0"/>
                </a:ext>
                <a:ext uri="{96DAC541-7B7A-43D3-8B79-37D633B846F1}">
                  <asvg:svgBlip xmlns:asvg="http://schemas.microsoft.com/office/drawing/2016/SVG/main" xmlns="" r:embed="rId18"/>
                </a:ext>
              </a:extLst>
            </a:blip>
            <a:srcRect/>
            <a:stretch/>
          </p:blipFill>
          <p:spPr>
            <a:xfrm>
              <a:off x="5105826" y="3738533"/>
              <a:ext cx="2109474" cy="531656"/>
            </a:xfrm>
            <a:prstGeom prst="rect">
              <a:avLst/>
            </a:prstGeom>
          </p:spPr>
        </p:pic>
        <p:sp>
          <p:nvSpPr>
            <p:cNvPr id="46" name="Civo">
              <a:hlinkClick r:id="" action="ppaction://noaction"/>
              <a:extLst>
                <a:ext uri="{FF2B5EF4-FFF2-40B4-BE49-F238E27FC236}">
                  <a16:creationId xmlns:a16="http://schemas.microsoft.com/office/drawing/2014/main" id="{74CC98A9-3764-64E9-1A14-99F4009A2330}"/>
                </a:ext>
              </a:extLst>
            </p:cNvPr>
            <p:cNvSpPr txBox="1"/>
            <p:nvPr/>
          </p:nvSpPr>
          <p:spPr>
            <a:xfrm>
              <a:off x="5313121" y="3753220"/>
              <a:ext cx="1930615" cy="461665"/>
            </a:xfrm>
            <a:prstGeom prst="rect">
              <a:avLst/>
            </a:prstGeom>
            <a:noFill/>
          </p:spPr>
          <p:txBody>
            <a:bodyPr wrap="square" rtlCol="0">
              <a:spAutoFit/>
            </a:bodyPr>
            <a:lstStyle/>
            <a:p>
              <a:r>
                <a:rPr lang="sv-SE" sz="1200" b="1" dirty="0">
                  <a:effectLst/>
                  <a:latin typeface="Century Gothic" panose="020B0502020202020204" pitchFamily="34" charset="0"/>
                </a:rPr>
                <a:t>Civilområdesansvariga länsstyrelser</a:t>
              </a:r>
              <a:endParaRPr lang="sv-SE" sz="1200" dirty="0">
                <a:effectLst/>
                <a:latin typeface="Century Gothic" panose="020B0502020202020204" pitchFamily="34" charset="0"/>
              </a:endParaRPr>
            </a:p>
          </p:txBody>
        </p:sp>
      </p:grpSp>
      <p:grpSp>
        <p:nvGrpSpPr>
          <p:cNvPr id="57" name="Regioner" descr="Regioner">
            <a:extLst>
              <a:ext uri="{FF2B5EF4-FFF2-40B4-BE49-F238E27FC236}">
                <a16:creationId xmlns:a16="http://schemas.microsoft.com/office/drawing/2014/main" id="{38011D76-0ADC-FB80-BA22-FF83599B87A5}"/>
              </a:ext>
            </a:extLst>
          </p:cNvPr>
          <p:cNvGrpSpPr/>
          <p:nvPr/>
        </p:nvGrpSpPr>
        <p:grpSpPr>
          <a:xfrm>
            <a:off x="3528758" y="4807366"/>
            <a:ext cx="2002118" cy="523761"/>
            <a:chOff x="3528758" y="4713930"/>
            <a:chExt cx="2002118" cy="523761"/>
          </a:xfrm>
        </p:grpSpPr>
        <p:pic>
          <p:nvPicPr>
            <p:cNvPr id="27" name="Regioner-B">
              <a:hlinkClick r:id="" action="ppaction://noaction"/>
              <a:extLst>
                <a:ext uri="{FF2B5EF4-FFF2-40B4-BE49-F238E27FC236}">
                  <a16:creationId xmlns:a16="http://schemas.microsoft.com/office/drawing/2014/main" id="{403E5C2D-DE4E-8039-11AB-BB7BFCBA033F}"/>
                </a:ext>
              </a:extLst>
            </p:cNvPr>
            <p:cNvPicPr>
              <a:picLocks noChangeAspect="1"/>
            </p:cNvPicPr>
            <p:nvPr/>
          </p:nvPicPr>
          <p:blipFill>
            <a:blip r:embed="rId19" cstate="hqprint">
              <a:extLst>
                <a:ext uri="{28A0092B-C50C-407E-A947-70E740481C1C}">
                  <a14:useLocalDpi xmlns:a14="http://schemas.microsoft.com/office/drawing/2010/main" val="0"/>
                </a:ext>
                <a:ext uri="{96DAC541-7B7A-43D3-8B79-37D633B846F1}">
                  <asvg:svgBlip xmlns:asvg="http://schemas.microsoft.com/office/drawing/2016/SVG/main" xmlns="" r:embed="rId20"/>
                </a:ext>
              </a:extLst>
            </a:blip>
            <a:srcRect/>
            <a:stretch/>
          </p:blipFill>
          <p:spPr>
            <a:xfrm>
              <a:off x="3528758" y="4713930"/>
              <a:ext cx="2002118" cy="523761"/>
            </a:xfrm>
            <a:prstGeom prst="rect">
              <a:avLst/>
            </a:prstGeom>
          </p:spPr>
        </p:pic>
        <p:sp>
          <p:nvSpPr>
            <p:cNvPr id="47" name="Regioner">
              <a:hlinkClick r:id="" action="ppaction://noaction"/>
              <a:extLst>
                <a:ext uri="{FF2B5EF4-FFF2-40B4-BE49-F238E27FC236}">
                  <a16:creationId xmlns:a16="http://schemas.microsoft.com/office/drawing/2014/main" id="{86DCE338-3AB3-ED80-C0C2-D5609D1C18C4}"/>
                </a:ext>
              </a:extLst>
            </p:cNvPr>
            <p:cNvSpPr txBox="1"/>
            <p:nvPr/>
          </p:nvSpPr>
          <p:spPr>
            <a:xfrm>
              <a:off x="3528758" y="4837312"/>
              <a:ext cx="848309" cy="276999"/>
            </a:xfrm>
            <a:prstGeom prst="rect">
              <a:avLst/>
            </a:prstGeom>
            <a:noFill/>
          </p:spPr>
          <p:txBody>
            <a:bodyPr wrap="none" rtlCol="0">
              <a:spAutoFit/>
            </a:bodyPr>
            <a:lstStyle/>
            <a:p>
              <a:r>
                <a:rPr lang="sv-SE" sz="1200" b="1" dirty="0">
                  <a:solidFill>
                    <a:srgbClr val="4C4B45"/>
                  </a:solidFill>
                  <a:latin typeface="+mj-lt"/>
                </a:rPr>
                <a:t>Regioner</a:t>
              </a:r>
            </a:p>
          </p:txBody>
        </p:sp>
      </p:grpSp>
      <p:grpSp>
        <p:nvGrpSpPr>
          <p:cNvPr id="58" name="Länsstyrelser" descr="Länsstyrelserna: Samlad lägesbild ">
            <a:extLst>
              <a:ext uri="{FF2B5EF4-FFF2-40B4-BE49-F238E27FC236}">
                <a16:creationId xmlns:a16="http://schemas.microsoft.com/office/drawing/2014/main" id="{57C0EAB5-15B8-9C1A-E5D1-37F9D498CA4D}"/>
              </a:ext>
            </a:extLst>
          </p:cNvPr>
          <p:cNvGrpSpPr/>
          <p:nvPr/>
        </p:nvGrpSpPr>
        <p:grpSpPr>
          <a:xfrm>
            <a:off x="6682894" y="4807365"/>
            <a:ext cx="2002118" cy="523761"/>
            <a:chOff x="6682894" y="4713929"/>
            <a:chExt cx="2002118" cy="523761"/>
          </a:xfrm>
        </p:grpSpPr>
        <p:pic>
          <p:nvPicPr>
            <p:cNvPr id="25" name="Länsstyrelser-B">
              <a:hlinkClick r:id="" action="ppaction://noaction"/>
              <a:extLst>
                <a:ext uri="{FF2B5EF4-FFF2-40B4-BE49-F238E27FC236}">
                  <a16:creationId xmlns:a16="http://schemas.microsoft.com/office/drawing/2014/main" id="{01AD8C64-17FE-A0CF-4C64-744C129989F7}"/>
                </a:ext>
              </a:extLst>
            </p:cNvPr>
            <p:cNvPicPr>
              <a:picLocks noChangeAspect="1"/>
            </p:cNvPicPr>
            <p:nvPr/>
          </p:nvPicPr>
          <p:blipFill>
            <a:blip r:embed="rId21" cstate="hqprint">
              <a:extLst>
                <a:ext uri="{28A0092B-C50C-407E-A947-70E740481C1C}">
                  <a14:useLocalDpi xmlns:a14="http://schemas.microsoft.com/office/drawing/2010/main" val="0"/>
                </a:ext>
                <a:ext uri="{96DAC541-7B7A-43D3-8B79-37D633B846F1}">
                  <asvg:svgBlip xmlns:asvg="http://schemas.microsoft.com/office/drawing/2016/SVG/main" xmlns="" r:embed="rId22"/>
                </a:ext>
              </a:extLst>
            </a:blip>
            <a:srcRect/>
            <a:stretch/>
          </p:blipFill>
          <p:spPr>
            <a:xfrm>
              <a:off x="6682894" y="4713929"/>
              <a:ext cx="2002118" cy="523761"/>
            </a:xfrm>
            <a:prstGeom prst="rect">
              <a:avLst/>
            </a:prstGeom>
          </p:spPr>
        </p:pic>
        <p:sp>
          <p:nvSpPr>
            <p:cNvPr id="48" name="Länsstyrelser">
              <a:hlinkClick r:id="" action="ppaction://noaction"/>
              <a:extLst>
                <a:ext uri="{FF2B5EF4-FFF2-40B4-BE49-F238E27FC236}">
                  <a16:creationId xmlns:a16="http://schemas.microsoft.com/office/drawing/2014/main" id="{5A7AA095-A2A3-07C9-C7D6-4EE061D821CA}"/>
                </a:ext>
              </a:extLst>
            </p:cNvPr>
            <p:cNvSpPr txBox="1"/>
            <p:nvPr/>
          </p:nvSpPr>
          <p:spPr>
            <a:xfrm>
              <a:off x="6946705" y="4837312"/>
              <a:ext cx="1116011" cy="276999"/>
            </a:xfrm>
            <a:prstGeom prst="rect">
              <a:avLst/>
            </a:prstGeom>
            <a:noFill/>
          </p:spPr>
          <p:txBody>
            <a:bodyPr wrap="none" rtlCol="0">
              <a:spAutoFit/>
            </a:bodyPr>
            <a:lstStyle/>
            <a:p>
              <a:r>
                <a:rPr lang="sv-SE" sz="1200" b="1" dirty="0">
                  <a:solidFill>
                    <a:srgbClr val="4C4B45"/>
                  </a:solidFill>
                  <a:latin typeface="+mj-lt"/>
                </a:rPr>
                <a:t>Länsstyrelser</a:t>
              </a:r>
            </a:p>
          </p:txBody>
        </p:sp>
      </p:grpSp>
      <p:grpSp>
        <p:nvGrpSpPr>
          <p:cNvPr id="59" name="Kommuner" descr="Kommunerna: Samlad lägesbild">
            <a:extLst>
              <a:ext uri="{FF2B5EF4-FFF2-40B4-BE49-F238E27FC236}">
                <a16:creationId xmlns:a16="http://schemas.microsoft.com/office/drawing/2014/main" id="{96456F91-52B9-EDB1-BE90-648E7F3B194D}"/>
              </a:ext>
            </a:extLst>
          </p:cNvPr>
          <p:cNvGrpSpPr/>
          <p:nvPr/>
        </p:nvGrpSpPr>
        <p:grpSpPr>
          <a:xfrm>
            <a:off x="6682894" y="5752149"/>
            <a:ext cx="2002118" cy="523761"/>
            <a:chOff x="6682894" y="5658713"/>
            <a:chExt cx="2002118" cy="523761"/>
          </a:xfrm>
        </p:grpSpPr>
        <p:pic>
          <p:nvPicPr>
            <p:cNvPr id="23" name="Kommuner-B">
              <a:hlinkClick r:id="" action="ppaction://noaction"/>
              <a:extLst>
                <a:ext uri="{FF2B5EF4-FFF2-40B4-BE49-F238E27FC236}">
                  <a16:creationId xmlns:a16="http://schemas.microsoft.com/office/drawing/2014/main" id="{FECB3B74-67CD-A15B-543F-9E3868AB76A4}"/>
                </a:ext>
              </a:extLst>
            </p:cNvPr>
            <p:cNvPicPr>
              <a:picLocks noChangeAspect="1"/>
            </p:cNvPicPr>
            <p:nvPr/>
          </p:nvPicPr>
          <p:blipFill>
            <a:blip r:embed="rId23" cstate="hqprint">
              <a:extLst>
                <a:ext uri="{28A0092B-C50C-407E-A947-70E740481C1C}">
                  <a14:useLocalDpi xmlns:a14="http://schemas.microsoft.com/office/drawing/2010/main" val="0"/>
                </a:ext>
                <a:ext uri="{96DAC541-7B7A-43D3-8B79-37D633B846F1}">
                  <asvg:svgBlip xmlns:asvg="http://schemas.microsoft.com/office/drawing/2016/SVG/main" xmlns="" r:embed="rId24"/>
                </a:ext>
              </a:extLst>
            </a:blip>
            <a:srcRect/>
            <a:stretch/>
          </p:blipFill>
          <p:spPr>
            <a:xfrm>
              <a:off x="6682894" y="5658713"/>
              <a:ext cx="2002118" cy="523761"/>
            </a:xfrm>
            <a:prstGeom prst="rect">
              <a:avLst/>
            </a:prstGeom>
          </p:spPr>
        </p:pic>
        <p:sp>
          <p:nvSpPr>
            <p:cNvPr id="49" name="Kommuner">
              <a:hlinkClick r:id="" action="ppaction://noaction"/>
              <a:extLst>
                <a:ext uri="{FF2B5EF4-FFF2-40B4-BE49-F238E27FC236}">
                  <a16:creationId xmlns:a16="http://schemas.microsoft.com/office/drawing/2014/main" id="{7B39D528-0DAE-D11C-F99D-C15943C5492A}"/>
                </a:ext>
              </a:extLst>
            </p:cNvPr>
            <p:cNvSpPr txBox="1"/>
            <p:nvPr/>
          </p:nvSpPr>
          <p:spPr>
            <a:xfrm>
              <a:off x="6946705" y="5782093"/>
              <a:ext cx="1000595" cy="276999"/>
            </a:xfrm>
            <a:prstGeom prst="rect">
              <a:avLst/>
            </a:prstGeom>
            <a:noFill/>
          </p:spPr>
          <p:txBody>
            <a:bodyPr wrap="none" rtlCol="0">
              <a:spAutoFit/>
            </a:bodyPr>
            <a:lstStyle/>
            <a:p>
              <a:r>
                <a:rPr lang="sv-SE" sz="1200" b="1" dirty="0">
                  <a:solidFill>
                    <a:srgbClr val="4C4B45"/>
                  </a:solidFill>
                  <a:latin typeface="+mj-lt"/>
                </a:rPr>
                <a:t>Kommuner</a:t>
              </a:r>
            </a:p>
          </p:txBody>
        </p:sp>
      </p:grpSp>
      <p:pic>
        <p:nvPicPr>
          <p:cNvPr id="12" name="Bild 11">
            <a:extLst>
              <a:ext uri="{FF2B5EF4-FFF2-40B4-BE49-F238E27FC236}">
                <a16:creationId xmlns:a16="http://schemas.microsoft.com/office/drawing/2014/main" id="{FAF02AE3-664A-1204-AF05-658CCEA6C1C9}"/>
              </a:ext>
            </a:extLst>
          </p:cNvPr>
          <p:cNvPicPr>
            <a:picLocks noChangeAspect="1"/>
          </p:cNvPicPr>
          <p:nvPr/>
        </p:nvPicPr>
        <p:blipFill>
          <a:blip r:embed="rId25">
            <a:extLst>
              <a:ext uri="{28A0092B-C50C-407E-A947-70E740481C1C}">
                <a14:useLocalDpi xmlns:a14="http://schemas.microsoft.com/office/drawing/2010/main"/>
              </a:ext>
              <a:ext uri="{96DAC541-7B7A-43D3-8B79-37D633B846F1}">
                <asvg:svgBlip xmlns:asvg="http://schemas.microsoft.com/office/drawing/2016/SVG/main" xmlns="" r:embed="rId26"/>
              </a:ext>
            </a:extLst>
          </a:blip>
          <a:stretch>
            <a:fillRect/>
          </a:stretch>
        </p:blipFill>
        <p:spPr>
          <a:xfrm>
            <a:off x="561523" y="5851883"/>
            <a:ext cx="140015" cy="140015"/>
          </a:xfrm>
          <a:prstGeom prst="rect">
            <a:avLst/>
          </a:prstGeom>
        </p:spPr>
      </p:pic>
      <p:sp>
        <p:nvSpPr>
          <p:cNvPr id="5" name="Rektangel 4"/>
          <p:cNvSpPr/>
          <p:nvPr/>
        </p:nvSpPr>
        <p:spPr>
          <a:xfrm>
            <a:off x="0" y="680078"/>
            <a:ext cx="1174633" cy="615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6" name="Grupp 5"/>
          <p:cNvGrpSpPr/>
          <p:nvPr/>
        </p:nvGrpSpPr>
        <p:grpSpPr>
          <a:xfrm>
            <a:off x="10926336" y="2592085"/>
            <a:ext cx="669766" cy="284791"/>
            <a:chOff x="10276076" y="3669392"/>
            <a:chExt cx="669766" cy="284791"/>
          </a:xfrm>
        </p:grpSpPr>
        <p:grpSp>
          <p:nvGrpSpPr>
            <p:cNvPr id="122" name="Grupp 121"/>
            <p:cNvGrpSpPr/>
            <p:nvPr/>
          </p:nvGrpSpPr>
          <p:grpSpPr>
            <a:xfrm>
              <a:off x="10469502" y="3677030"/>
              <a:ext cx="476340" cy="277153"/>
              <a:chOff x="10779583" y="2523564"/>
              <a:chExt cx="476340" cy="277153"/>
            </a:xfrm>
          </p:grpSpPr>
          <p:pic>
            <p:nvPicPr>
              <p:cNvPr id="123" name="Bildobjekt 122"/>
              <p:cNvPicPr>
                <a:picLocks noChangeAspect="1"/>
              </p:cNvPicPr>
              <p:nvPr/>
            </p:nvPicPr>
            <p:blipFill>
              <a:blip r:embed="rId27"/>
              <a:stretch>
                <a:fillRect/>
              </a:stretch>
            </p:blipFill>
            <p:spPr>
              <a:xfrm>
                <a:off x="10996093" y="2523564"/>
                <a:ext cx="259830" cy="277153"/>
              </a:xfrm>
              <a:prstGeom prst="rect">
                <a:avLst/>
              </a:prstGeom>
            </p:spPr>
          </p:pic>
          <p:pic>
            <p:nvPicPr>
              <p:cNvPr id="124" name="Bildobjekt 123"/>
              <p:cNvPicPr>
                <a:picLocks noChangeAspect="1"/>
              </p:cNvPicPr>
              <p:nvPr/>
            </p:nvPicPr>
            <p:blipFill>
              <a:blip r:embed="rId27"/>
              <a:stretch>
                <a:fillRect/>
              </a:stretch>
            </p:blipFill>
            <p:spPr>
              <a:xfrm>
                <a:off x="10779583" y="2523564"/>
                <a:ext cx="259830" cy="277153"/>
              </a:xfrm>
              <a:prstGeom prst="rect">
                <a:avLst/>
              </a:prstGeom>
            </p:spPr>
          </p:pic>
        </p:grpSp>
        <p:pic>
          <p:nvPicPr>
            <p:cNvPr id="126" name="Bildobjekt 125"/>
            <p:cNvPicPr>
              <a:picLocks noChangeAspect="1"/>
            </p:cNvPicPr>
            <p:nvPr/>
          </p:nvPicPr>
          <p:blipFill>
            <a:blip r:embed="rId27"/>
            <a:stretch>
              <a:fillRect/>
            </a:stretch>
          </p:blipFill>
          <p:spPr>
            <a:xfrm>
              <a:off x="10276076" y="3669392"/>
              <a:ext cx="259830" cy="277153"/>
            </a:xfrm>
            <a:prstGeom prst="rect">
              <a:avLst/>
            </a:prstGeom>
          </p:spPr>
        </p:pic>
      </p:grpSp>
      <p:sp>
        <p:nvSpPr>
          <p:cNvPr id="127" name="Rektangel 126"/>
          <p:cNvSpPr/>
          <p:nvPr/>
        </p:nvSpPr>
        <p:spPr>
          <a:xfrm>
            <a:off x="10893002" y="2790565"/>
            <a:ext cx="510047" cy="172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5" name="Rektangel 134"/>
          <p:cNvSpPr/>
          <p:nvPr/>
        </p:nvSpPr>
        <p:spPr>
          <a:xfrm>
            <a:off x="4303625" y="4922843"/>
            <a:ext cx="337253" cy="172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5" name="Grupp 14"/>
          <p:cNvGrpSpPr/>
          <p:nvPr/>
        </p:nvGrpSpPr>
        <p:grpSpPr>
          <a:xfrm>
            <a:off x="4366904" y="4774967"/>
            <a:ext cx="313318" cy="269690"/>
            <a:chOff x="4589588" y="4358801"/>
            <a:chExt cx="373378" cy="294204"/>
          </a:xfrm>
        </p:grpSpPr>
        <p:pic>
          <p:nvPicPr>
            <p:cNvPr id="130" name="Stjarna">
              <a:extLst>
                <a:ext uri="{FF2B5EF4-FFF2-40B4-BE49-F238E27FC236}">
                  <a16:creationId xmlns:a16="http://schemas.microsoft.com/office/drawing/2014/main" id="{489E6BCE-47C5-2FD7-FB02-18BA5FB9ADCD}"/>
                </a:ext>
                <a:ext uri="{C183D7F6-B498-43B3-948B-1728B52AA6E4}">
                  <adec:decorative xmlns:adec="http://schemas.microsoft.com/office/drawing/2017/decorative" xmlns="" val="1"/>
                </a:ext>
              </a:extLst>
            </p:cNvPr>
            <p:cNvPicPr>
              <a:picLocks noChangeAspect="1"/>
            </p:cNvPicPr>
            <p:nvPr/>
          </p:nvPicPr>
          <p:blipFill rotWithShape="1">
            <a:blip r:embed="rId28">
              <a:extLst>
                <a:ext uri="{28A0092B-C50C-407E-A947-70E740481C1C}">
                  <a14:useLocalDpi xmlns:a14="http://schemas.microsoft.com/office/drawing/2010/main"/>
                </a:ext>
                <a:ext uri="{96DAC541-7B7A-43D3-8B79-37D633B846F1}">
                  <asvg:svgBlip xmlns:asvg="http://schemas.microsoft.com/office/drawing/2016/SVG/main" xmlns="" r:embed="rId29"/>
                </a:ext>
              </a:extLst>
            </a:blip>
            <a:srcRect t="-66604" r="51623" b="-4623"/>
            <a:stretch/>
          </p:blipFill>
          <p:spPr>
            <a:xfrm>
              <a:off x="4775351" y="4358801"/>
              <a:ext cx="187615" cy="290522"/>
            </a:xfrm>
            <a:prstGeom prst="rect">
              <a:avLst/>
            </a:prstGeom>
          </p:spPr>
        </p:pic>
        <p:pic>
          <p:nvPicPr>
            <p:cNvPr id="133" name="Stjarna">
              <a:extLst>
                <a:ext uri="{FF2B5EF4-FFF2-40B4-BE49-F238E27FC236}">
                  <a16:creationId xmlns:a16="http://schemas.microsoft.com/office/drawing/2014/main" id="{489E6BCE-47C5-2FD7-FB02-18BA5FB9ADCD}"/>
                </a:ext>
                <a:ext uri="{C183D7F6-B498-43B3-948B-1728B52AA6E4}">
                  <adec:decorative xmlns:adec="http://schemas.microsoft.com/office/drawing/2017/decorative" xmlns="" val="1"/>
                </a:ext>
              </a:extLst>
            </p:cNvPr>
            <p:cNvPicPr>
              <a:picLocks noChangeAspect="1"/>
            </p:cNvPicPr>
            <p:nvPr/>
          </p:nvPicPr>
          <p:blipFill rotWithShape="1">
            <a:blip r:embed="rId28">
              <a:extLst>
                <a:ext uri="{28A0092B-C50C-407E-A947-70E740481C1C}">
                  <a14:useLocalDpi xmlns:a14="http://schemas.microsoft.com/office/drawing/2010/main"/>
                </a:ext>
                <a:ext uri="{96DAC541-7B7A-43D3-8B79-37D633B846F1}">
                  <asvg:svgBlip xmlns:asvg="http://schemas.microsoft.com/office/drawing/2016/SVG/main" xmlns="" r:embed="rId29"/>
                </a:ext>
              </a:extLst>
            </a:blip>
            <a:srcRect t="-66604" r="51623" b="-4623"/>
            <a:stretch/>
          </p:blipFill>
          <p:spPr>
            <a:xfrm flipH="1">
              <a:off x="4589588" y="4384821"/>
              <a:ext cx="173189" cy="268184"/>
            </a:xfrm>
            <a:prstGeom prst="rect">
              <a:avLst/>
            </a:prstGeom>
          </p:spPr>
        </p:pic>
      </p:grpSp>
    </p:spTree>
    <p:extLst>
      <p:ext uri="{BB962C8B-B14F-4D97-AF65-F5344CB8AC3E}">
        <p14:creationId xmlns:p14="http://schemas.microsoft.com/office/powerpoint/2010/main" val="1645148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270692-0341-91EF-11F9-12D3E44136A3}"/>
              </a:ext>
            </a:extLst>
          </p:cNvPr>
          <p:cNvSpPr>
            <a:spLocks noGrp="1"/>
          </p:cNvSpPr>
          <p:nvPr>
            <p:ph type="title"/>
          </p:nvPr>
        </p:nvSpPr>
        <p:spPr/>
        <p:txBody>
          <a:bodyPr/>
          <a:lstStyle/>
          <a:p>
            <a:r>
              <a:rPr lang="sv-SE" dirty="0"/>
              <a:t>FÖRFATTNINGSSTYRD RAPPORTERING</a:t>
            </a:r>
          </a:p>
        </p:txBody>
      </p:sp>
      <p:sp>
        <p:nvSpPr>
          <p:cNvPr id="3" name="Platshållare för text 2">
            <a:extLst>
              <a:ext uri="{FF2B5EF4-FFF2-40B4-BE49-F238E27FC236}">
                <a16:creationId xmlns:a16="http://schemas.microsoft.com/office/drawing/2014/main" id="{C96A483E-1260-AD28-109D-816AB93AA4E4}"/>
              </a:ext>
            </a:extLst>
          </p:cNvPr>
          <p:cNvSpPr>
            <a:spLocks noGrp="1"/>
          </p:cNvSpPr>
          <p:nvPr>
            <p:ph type="body" idx="1"/>
          </p:nvPr>
        </p:nvSpPr>
        <p:spPr/>
        <p:txBody>
          <a:bodyPr/>
          <a:lstStyle/>
          <a:p>
            <a:r>
              <a:rPr lang="sv-SE" dirty="0"/>
              <a:t>Lägesbild och rapportering – Höjd beredskap</a:t>
            </a:r>
          </a:p>
        </p:txBody>
      </p:sp>
      <p:pic>
        <p:nvPicPr>
          <p:cNvPr id="4" name="Bild 3" descr="Bilderna syftar till att visuellt tydliggöra den rapporterings- och informationsskyldighet som aktualiseras enligt gällande förordningar vid fredstida krissituationer samt inför och vid höjd beredskap. Bilden vill bidra till en förståelse för hur de författningsstyrda rapporteringsvägarna ser ut, inklusive till vem respektive aktör ska rapportera och ta emot information ifrån. ">
            <a:extLst>
              <a:ext uri="{FF2B5EF4-FFF2-40B4-BE49-F238E27FC236}">
                <a16:creationId xmlns:a16="http://schemas.microsoft.com/office/drawing/2014/main" id="{8A839802-1218-576A-52AF-A15ED5853A88}"/>
              </a:ext>
              <a:ext uri="{C183D7F6-B498-43B3-948B-1728B52AA6E4}">
                <adec:decorative xmlns:adec="http://schemas.microsoft.com/office/drawing/2017/decorative" xmlns="" val="0"/>
              </a:ext>
            </a:extLst>
          </p:cNvPr>
          <p:cNvPicPr>
            <a:picLocks noChangeAspect="1"/>
          </p:cNvPicPr>
          <p:nvPr/>
        </p:nvPicPr>
        <p:blipFill rotWithShape="1">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rcRect l="14046"/>
          <a:stretch/>
        </p:blipFill>
        <p:spPr>
          <a:xfrm>
            <a:off x="0" y="721317"/>
            <a:ext cx="1118313" cy="379476"/>
          </a:xfrm>
          <a:prstGeom prst="rect">
            <a:avLst/>
          </a:prstGeom>
        </p:spPr>
      </p:pic>
      <p:sp>
        <p:nvSpPr>
          <p:cNvPr id="6" name="textruta 5">
            <a:extLst>
              <a:ext uri="{FF2B5EF4-FFF2-40B4-BE49-F238E27FC236}">
                <a16:creationId xmlns:a16="http://schemas.microsoft.com/office/drawing/2014/main" id="{3C0C3CCA-F972-9A9C-7917-455FBE81C693}"/>
              </a:ext>
            </a:extLst>
          </p:cNvPr>
          <p:cNvSpPr txBox="1"/>
          <p:nvPr/>
        </p:nvSpPr>
        <p:spPr>
          <a:xfrm>
            <a:off x="1343025" y="1356689"/>
            <a:ext cx="2827943" cy="3473515"/>
          </a:xfrm>
          <a:prstGeom prst="rect">
            <a:avLst/>
          </a:prstGeom>
          <a:noFill/>
        </p:spPr>
        <p:txBody>
          <a:bodyPr wrap="square" lIns="0" tIns="0" rIns="0" bIns="0" numCol="1">
            <a:noAutofit/>
          </a:bodyPr>
          <a:lstStyle/>
          <a:p>
            <a:pPr>
              <a:lnSpc>
                <a:spcPct val="150000"/>
              </a:lnSpc>
              <a:spcAft>
                <a:spcPts val="1200"/>
              </a:spcAft>
            </a:pPr>
            <a:r>
              <a:rPr lang="sv-SE" sz="1200" dirty="0">
                <a:solidFill>
                  <a:srgbClr val="43433D"/>
                </a:solidFill>
                <a:effectLst/>
                <a:latin typeface="Century Gothic" panose="020B0502020202020204" pitchFamily="34" charset="0"/>
              </a:rPr>
              <a:t>Förordning (2007:1266) med instruktion för Försvarsmakten + andra uppdrag</a:t>
            </a:r>
          </a:p>
          <a:p>
            <a:pPr>
              <a:lnSpc>
                <a:spcPct val="150000"/>
              </a:lnSpc>
              <a:spcAft>
                <a:spcPts val="1200"/>
              </a:spcAft>
            </a:pPr>
            <a:r>
              <a:rPr lang="sv-SE" sz="1200" dirty="0">
                <a:solidFill>
                  <a:srgbClr val="43433D"/>
                </a:solidFill>
                <a:effectLst/>
                <a:latin typeface="Century Gothic" panose="020B0502020202020204" pitchFamily="34" charset="0"/>
              </a:rPr>
              <a:t>22 + 25 §§  Förordning (2022:524) om statliga myndigheters beredskap</a:t>
            </a:r>
          </a:p>
          <a:p>
            <a:pPr>
              <a:lnSpc>
                <a:spcPct val="150000"/>
              </a:lnSpc>
              <a:spcAft>
                <a:spcPts val="1200"/>
              </a:spcAft>
            </a:pPr>
            <a:r>
              <a:rPr lang="sv-SE" sz="1200" dirty="0">
                <a:solidFill>
                  <a:srgbClr val="43433D"/>
                </a:solidFill>
                <a:effectLst/>
                <a:latin typeface="Century Gothic" panose="020B0502020202020204" pitchFamily="34" charset="0"/>
              </a:rPr>
              <a:t>22 §  </a:t>
            </a:r>
            <a:r>
              <a:rPr lang="sv-SE" sz="1200" dirty="0">
                <a:solidFill>
                  <a:srgbClr val="43433D"/>
                </a:solidFill>
                <a:latin typeface="Century Gothic" panose="020B0502020202020204" pitchFamily="34" charset="0"/>
              </a:rPr>
              <a:t>Förordning (2022:524) om statliga myndigheters beredskap</a:t>
            </a:r>
          </a:p>
          <a:p>
            <a:pPr>
              <a:lnSpc>
                <a:spcPct val="150000"/>
              </a:lnSpc>
              <a:spcAft>
                <a:spcPts val="1200"/>
              </a:spcAft>
            </a:pPr>
            <a:r>
              <a:rPr lang="sv-SE" sz="1200" dirty="0">
                <a:solidFill>
                  <a:srgbClr val="43433D"/>
                </a:solidFill>
                <a:latin typeface="Century Gothic" panose="020B0502020202020204" pitchFamily="34" charset="0"/>
              </a:rPr>
              <a:t>7 §  Förordning (2008:1002</a:t>
            </a:r>
            <a:r>
              <a:rPr lang="sv-SE" sz="1200" dirty="0">
                <a:solidFill>
                  <a:srgbClr val="43433D"/>
                </a:solidFill>
                <a:effectLst/>
                <a:latin typeface="Century Gothic" panose="020B0502020202020204" pitchFamily="34" charset="0"/>
              </a:rPr>
              <a:t>) med instruktion för Myndigheten för samhällsskydd och beredskap</a:t>
            </a:r>
            <a:br>
              <a:rPr lang="sv-SE" sz="1200" dirty="0">
                <a:solidFill>
                  <a:srgbClr val="43433D"/>
                </a:solidFill>
                <a:effectLst/>
                <a:latin typeface="Century Gothic" panose="020B0502020202020204" pitchFamily="34" charset="0"/>
              </a:rPr>
            </a:br>
            <a:r>
              <a:rPr lang="sv-SE" sz="1200" dirty="0">
                <a:solidFill>
                  <a:srgbClr val="43433D"/>
                </a:solidFill>
                <a:effectLst/>
                <a:latin typeface="Century Gothic" panose="020B0502020202020204" pitchFamily="34" charset="0"/>
              </a:rPr>
              <a:t>22 §  Förordning (2022:524) om statliga myndigheters beredskap</a:t>
            </a:r>
          </a:p>
        </p:txBody>
      </p:sp>
      <p:sp>
        <p:nvSpPr>
          <p:cNvPr id="7"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61A34D66-180B-B3B7-002A-1FFFBEAD825C}"/>
              </a:ext>
            </a:extLst>
          </p:cNvPr>
          <p:cNvSpPr>
            <a:spLocks noChangeAspect="1"/>
          </p:cNvSpPr>
          <p:nvPr/>
        </p:nvSpPr>
        <p:spPr>
          <a:xfrm>
            <a:off x="902313" y="1403029"/>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A</a:t>
            </a:r>
          </a:p>
        </p:txBody>
      </p:sp>
      <p:sp>
        <p:nvSpPr>
          <p:cNvPr id="8"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1EF2C0F6-9265-853B-E2A8-AF31EAF35A95}"/>
              </a:ext>
            </a:extLst>
          </p:cNvPr>
          <p:cNvSpPr>
            <a:spLocks noChangeAspect="1"/>
          </p:cNvSpPr>
          <p:nvPr/>
        </p:nvSpPr>
        <p:spPr>
          <a:xfrm>
            <a:off x="902313" y="209717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B</a:t>
            </a:r>
          </a:p>
        </p:txBody>
      </p:sp>
      <p:sp>
        <p:nvSpPr>
          <p:cNvPr id="9"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25402BD0-C6A2-7AB2-AE2C-83A032877605}"/>
              </a:ext>
            </a:extLst>
          </p:cNvPr>
          <p:cNvSpPr>
            <a:spLocks noChangeAspect="1"/>
          </p:cNvSpPr>
          <p:nvPr/>
        </p:nvSpPr>
        <p:spPr>
          <a:xfrm>
            <a:off x="902313" y="277129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C</a:t>
            </a:r>
          </a:p>
        </p:txBody>
      </p:sp>
      <p:sp>
        <p:nvSpPr>
          <p:cNvPr id="10"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8EA60B42-1E0A-A69E-CD97-40F94B8436D8}"/>
              </a:ext>
            </a:extLst>
          </p:cNvPr>
          <p:cNvSpPr>
            <a:spLocks noChangeAspect="1"/>
          </p:cNvSpPr>
          <p:nvPr/>
        </p:nvSpPr>
        <p:spPr>
          <a:xfrm>
            <a:off x="902313" y="350548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D</a:t>
            </a:r>
          </a:p>
        </p:txBody>
      </p:sp>
      <p:sp>
        <p:nvSpPr>
          <p:cNvPr id="12" name="textruta 11">
            <a:extLst>
              <a:ext uri="{FF2B5EF4-FFF2-40B4-BE49-F238E27FC236}">
                <a16:creationId xmlns:a16="http://schemas.microsoft.com/office/drawing/2014/main" id="{A0089F72-4676-4C31-4FAB-1184E5240238}"/>
              </a:ext>
            </a:extLst>
          </p:cNvPr>
          <p:cNvSpPr txBox="1"/>
          <p:nvPr/>
        </p:nvSpPr>
        <p:spPr>
          <a:xfrm>
            <a:off x="5019592" y="1356689"/>
            <a:ext cx="2774550" cy="4570225"/>
          </a:xfrm>
          <a:prstGeom prst="rect">
            <a:avLst/>
          </a:prstGeom>
          <a:noFill/>
        </p:spPr>
        <p:txBody>
          <a:bodyPr wrap="square" lIns="0" tIns="0" rIns="0" bIns="0">
            <a:noAutofit/>
          </a:bodyPr>
          <a:lstStyle/>
          <a:p>
            <a:pPr>
              <a:lnSpc>
                <a:spcPct val="150000"/>
              </a:lnSpc>
              <a:spcAft>
                <a:spcPts val="1200"/>
              </a:spcAft>
            </a:pPr>
            <a:r>
              <a:rPr lang="sv-SE" sz="1200" dirty="0">
                <a:solidFill>
                  <a:srgbClr val="43433D"/>
                </a:solidFill>
                <a:latin typeface="Century Gothic" panose="020B0502020202020204" pitchFamily="34" charset="0"/>
              </a:rPr>
              <a:t>12 §  Förordning (2022:524) om statliga myndigheters beredskap</a:t>
            </a:r>
          </a:p>
          <a:p>
            <a:pPr>
              <a:lnSpc>
                <a:spcPct val="150000"/>
              </a:lnSpc>
              <a:spcAft>
                <a:spcPts val="1200"/>
              </a:spcAft>
            </a:pPr>
            <a:r>
              <a:rPr lang="sv-SE" sz="1200" dirty="0">
                <a:solidFill>
                  <a:srgbClr val="43433D"/>
                </a:solidFill>
                <a:latin typeface="Century Gothic" panose="020B0502020202020204" pitchFamily="34" charset="0"/>
              </a:rPr>
              <a:t>22 §  Förordning (2022:524) om statliga myndigheters beredskap</a:t>
            </a:r>
            <a:br>
              <a:rPr lang="sv-SE" sz="1200" dirty="0">
                <a:solidFill>
                  <a:srgbClr val="43433D"/>
                </a:solidFill>
                <a:latin typeface="Century Gothic" panose="020B0502020202020204" pitchFamily="34" charset="0"/>
              </a:rPr>
            </a:br>
            <a:r>
              <a:rPr lang="sv-SE" sz="1200" dirty="0">
                <a:solidFill>
                  <a:srgbClr val="43433D"/>
                </a:solidFill>
                <a:latin typeface="Century Gothic" panose="020B0502020202020204" pitchFamily="34" charset="0"/>
              </a:rPr>
              <a:t>7 §  Förordning (2017:870) om länsstyrelsers krisberedskap och uppgifter vid höjd beredskap</a:t>
            </a:r>
          </a:p>
          <a:p>
            <a:pPr>
              <a:lnSpc>
                <a:spcPct val="150000"/>
              </a:lnSpc>
              <a:spcAft>
                <a:spcPts val="1200"/>
              </a:spcAft>
            </a:pPr>
            <a:r>
              <a:rPr lang="sv-SE" sz="1200" dirty="0">
                <a:solidFill>
                  <a:srgbClr val="43433D"/>
                </a:solidFill>
                <a:latin typeface="Century Gothic" panose="020B0502020202020204" pitchFamily="34" charset="0"/>
              </a:rPr>
              <a:t>3+7 §§  Förordning (2006:637) om kommuners och regioners åtgärder inför och vid extraordinära händelser i fredstid och höjd beredskap</a:t>
            </a:r>
          </a:p>
          <a:p>
            <a:pPr>
              <a:lnSpc>
                <a:spcPct val="150000"/>
              </a:lnSpc>
              <a:spcAft>
                <a:spcPts val="1200"/>
              </a:spcAft>
            </a:pPr>
            <a:r>
              <a:rPr lang="sv-SE" sz="1200" dirty="0">
                <a:solidFill>
                  <a:srgbClr val="43433D"/>
                </a:solidFill>
                <a:latin typeface="Century Gothic" panose="020B0502020202020204" pitchFamily="34" charset="0"/>
              </a:rPr>
              <a:t>2+6  Förordning (2006:637) om kommuners och regioners åtgärder inför och vid extraordinära händelser i fredstid och höjd beredskap</a:t>
            </a:r>
          </a:p>
        </p:txBody>
      </p:sp>
      <p:sp>
        <p:nvSpPr>
          <p:cNvPr id="13"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EDE16D4D-5FE2-DB5D-772A-82F925487239}"/>
              </a:ext>
            </a:extLst>
          </p:cNvPr>
          <p:cNvSpPr>
            <a:spLocks noChangeAspect="1"/>
          </p:cNvSpPr>
          <p:nvPr/>
        </p:nvSpPr>
        <p:spPr>
          <a:xfrm>
            <a:off x="4576341" y="1403029"/>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E</a:t>
            </a:r>
          </a:p>
        </p:txBody>
      </p:sp>
      <p:sp>
        <p:nvSpPr>
          <p:cNvPr id="14"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F99267A3-C80B-762D-3F63-A831022C9633}"/>
              </a:ext>
            </a:extLst>
          </p:cNvPr>
          <p:cNvSpPr>
            <a:spLocks noChangeAspect="1"/>
          </p:cNvSpPr>
          <p:nvPr/>
        </p:nvSpPr>
        <p:spPr>
          <a:xfrm>
            <a:off x="4576341" y="209717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F</a:t>
            </a:r>
          </a:p>
        </p:txBody>
      </p:sp>
      <p:sp>
        <p:nvSpPr>
          <p:cNvPr id="15"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D5BA92DE-77F1-56AB-964A-1C509648D17C}"/>
              </a:ext>
            </a:extLst>
          </p:cNvPr>
          <p:cNvSpPr>
            <a:spLocks noChangeAspect="1"/>
          </p:cNvSpPr>
          <p:nvPr/>
        </p:nvSpPr>
        <p:spPr>
          <a:xfrm>
            <a:off x="4576341" y="3631823"/>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G</a:t>
            </a:r>
          </a:p>
        </p:txBody>
      </p:sp>
      <p:sp>
        <p:nvSpPr>
          <p:cNvPr id="16"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42E4B914-CC0E-844D-CF2D-BCE13C7A788D}"/>
              </a:ext>
            </a:extLst>
          </p:cNvPr>
          <p:cNvSpPr>
            <a:spLocks noChangeAspect="1"/>
          </p:cNvSpPr>
          <p:nvPr/>
        </p:nvSpPr>
        <p:spPr>
          <a:xfrm>
            <a:off x="4576341" y="4876922"/>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H</a:t>
            </a:r>
          </a:p>
        </p:txBody>
      </p:sp>
      <p:sp>
        <p:nvSpPr>
          <p:cNvPr id="17" name="textruta 16">
            <a:extLst>
              <a:ext uri="{FF2B5EF4-FFF2-40B4-BE49-F238E27FC236}">
                <a16:creationId xmlns:a16="http://schemas.microsoft.com/office/drawing/2014/main" id="{4825C420-79B1-F7EC-A15B-CFD5DB5F122F}"/>
              </a:ext>
            </a:extLst>
          </p:cNvPr>
          <p:cNvSpPr txBox="1"/>
          <p:nvPr/>
        </p:nvSpPr>
        <p:spPr>
          <a:xfrm>
            <a:off x="8642767" y="1356689"/>
            <a:ext cx="2774550" cy="5487271"/>
          </a:xfrm>
          <a:prstGeom prst="rect">
            <a:avLst/>
          </a:prstGeom>
          <a:noFill/>
        </p:spPr>
        <p:txBody>
          <a:bodyPr wrap="square" lIns="0" tIns="0" rIns="0" bIns="0">
            <a:noAutofit/>
          </a:bodyPr>
          <a:lstStyle/>
          <a:p>
            <a:pPr>
              <a:lnSpc>
                <a:spcPct val="150000"/>
              </a:lnSpc>
              <a:spcAft>
                <a:spcPts val="1200"/>
              </a:spcAft>
            </a:pPr>
            <a:r>
              <a:rPr lang="sv-SE" sz="1200" dirty="0">
                <a:solidFill>
                  <a:srgbClr val="43433D"/>
                </a:solidFill>
                <a:latin typeface="Century Gothic" panose="020B0502020202020204" pitchFamily="34" charset="0"/>
              </a:rPr>
              <a:t>8 §  Förordning (2015:1053) om totalförsvar och höjd beredskap</a:t>
            </a:r>
          </a:p>
          <a:p>
            <a:pPr>
              <a:lnSpc>
                <a:spcPct val="150000"/>
              </a:lnSpc>
              <a:spcAft>
                <a:spcPts val="1200"/>
              </a:spcAft>
            </a:pPr>
            <a:r>
              <a:rPr lang="sv-SE" sz="1200" dirty="0">
                <a:solidFill>
                  <a:srgbClr val="43433D"/>
                </a:solidFill>
                <a:latin typeface="Century Gothic" panose="020B0502020202020204" pitchFamily="34" charset="0"/>
              </a:rPr>
              <a:t>9 §  Förordning (2022:525) om civilområdesansvariga länsstyrelser</a:t>
            </a:r>
          </a:p>
          <a:p>
            <a:pPr>
              <a:lnSpc>
                <a:spcPct val="150000"/>
              </a:lnSpc>
              <a:spcAft>
                <a:spcPts val="1200"/>
              </a:spcAft>
            </a:pPr>
            <a:r>
              <a:rPr lang="sv-SE" sz="1200" dirty="0">
                <a:solidFill>
                  <a:srgbClr val="43433D"/>
                </a:solidFill>
                <a:latin typeface="Century Gothic" panose="020B0502020202020204" pitchFamily="34" charset="0"/>
              </a:rPr>
              <a:t>6 +7 §§  Förordning (2017:870) om länsstyrelsernas krisberedskap och uppgifter vid höjd beredskap</a:t>
            </a:r>
          </a:p>
          <a:p>
            <a:pPr>
              <a:lnSpc>
                <a:spcPct val="150000"/>
              </a:lnSpc>
              <a:spcAft>
                <a:spcPts val="1200"/>
              </a:spcAft>
            </a:pPr>
            <a:r>
              <a:rPr lang="sv-SE" sz="1200" dirty="0">
                <a:solidFill>
                  <a:srgbClr val="43433D"/>
                </a:solidFill>
                <a:latin typeface="Century Gothic" panose="020B0502020202020204" pitchFamily="34" charset="0"/>
              </a:rPr>
              <a:t>7 §  Förordning (2006:637) om kommuners och regioners åtgärder inför och vid extraordinära händelser i fredstid och höjd beredskap</a:t>
            </a:r>
          </a:p>
        </p:txBody>
      </p:sp>
      <p:sp>
        <p:nvSpPr>
          <p:cNvPr id="20"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41738C78-1BC3-8891-BA28-9D3770CA1258}"/>
              </a:ext>
            </a:extLst>
          </p:cNvPr>
          <p:cNvSpPr>
            <a:spLocks noChangeAspect="1"/>
          </p:cNvSpPr>
          <p:nvPr/>
        </p:nvSpPr>
        <p:spPr>
          <a:xfrm>
            <a:off x="8199515" y="1403029"/>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I</a:t>
            </a:r>
          </a:p>
        </p:txBody>
      </p:sp>
      <p:sp>
        <p:nvSpPr>
          <p:cNvPr id="21"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3F79C7D0-C6C6-900B-146D-0327D781CC39}"/>
              </a:ext>
            </a:extLst>
          </p:cNvPr>
          <p:cNvSpPr>
            <a:spLocks noChangeAspect="1"/>
          </p:cNvSpPr>
          <p:nvPr/>
        </p:nvSpPr>
        <p:spPr>
          <a:xfrm>
            <a:off x="8199515" y="2097170"/>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J</a:t>
            </a:r>
          </a:p>
        </p:txBody>
      </p:sp>
      <p:sp>
        <p:nvSpPr>
          <p:cNvPr id="22"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CE5138C2-46B4-447E-29CC-C6CEDD5B4D30}"/>
              </a:ext>
            </a:extLst>
          </p:cNvPr>
          <p:cNvSpPr>
            <a:spLocks noChangeAspect="1"/>
          </p:cNvSpPr>
          <p:nvPr/>
        </p:nvSpPr>
        <p:spPr>
          <a:xfrm>
            <a:off x="8199515" y="2791311"/>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K</a:t>
            </a:r>
          </a:p>
        </p:txBody>
      </p:sp>
      <p:sp>
        <p:nvSpPr>
          <p:cNvPr id="23" name="A" descr="Försvarsmakten rapporterar till Regeringen enligt förordning (2007:1266) med instruktion för Försvarsmakten + andra uppdrag. Gäller vid fredstid och höjd beredskap">
            <a:extLst>
              <a:ext uri="{FF2B5EF4-FFF2-40B4-BE49-F238E27FC236}">
                <a16:creationId xmlns:a16="http://schemas.microsoft.com/office/drawing/2014/main" id="{702820D1-1342-54E2-2994-813CEBEA3EEA}"/>
              </a:ext>
            </a:extLst>
          </p:cNvPr>
          <p:cNvSpPr>
            <a:spLocks noChangeAspect="1"/>
          </p:cNvSpPr>
          <p:nvPr/>
        </p:nvSpPr>
        <p:spPr>
          <a:xfrm>
            <a:off x="8199515" y="3773509"/>
            <a:ext cx="216000" cy="216000"/>
          </a:xfrm>
          <a:prstGeom prst="ellipse">
            <a:avLst/>
          </a:prstGeom>
          <a:solidFill>
            <a:schemeClr val="bg1"/>
          </a:solidFill>
          <a:ln w="19050">
            <a:solidFill>
              <a:srgbClr val="4C4B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100" dirty="0">
                <a:solidFill>
                  <a:srgbClr val="4C4B45"/>
                </a:solidFill>
                <a:latin typeface="+mj-lt"/>
              </a:rPr>
              <a:t>L</a:t>
            </a:r>
          </a:p>
        </p:txBody>
      </p:sp>
    </p:spTree>
    <p:extLst>
      <p:ext uri="{BB962C8B-B14F-4D97-AF65-F5344CB8AC3E}">
        <p14:creationId xmlns:p14="http://schemas.microsoft.com/office/powerpoint/2010/main" val="26450354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5.xml><?xml version="1.0" encoding="utf-8"?>
<p:tagLst xmlns:a="http://schemas.openxmlformats.org/drawingml/2006/main" xmlns:r="http://schemas.openxmlformats.org/officeDocument/2006/relationships" xmlns:p="http://schemas.openxmlformats.org/presentationml/2006/main">
  <p:tag name="TEXTCOLOR" val="0"/>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TEXTCOLOR" val="0"/>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9.xml><?xml version="1.0" encoding="utf-8"?>
<p:tagLst xmlns:a="http://schemas.openxmlformats.org/drawingml/2006/main" xmlns:r="http://schemas.openxmlformats.org/officeDocument/2006/relationships" xmlns:p="http://schemas.openxmlformats.org/presentationml/2006/main">
  <p:tag name="TEXTCOLOR" val="0"/>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32.xml><?xml version="1.0" encoding="utf-8"?>
<p:tagLst xmlns:a="http://schemas.openxmlformats.org/drawingml/2006/main" xmlns:r="http://schemas.openxmlformats.org/officeDocument/2006/relationships" xmlns:p="http://schemas.openxmlformats.org/presentationml/2006/main">
  <p:tag name="TEXTCOLOR" val="0"/>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0"/>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0"/>
</p:tagLst>
</file>

<file path=ppt/tags/tag41.xml><?xml version="1.0" encoding="utf-8"?>
<p:tagLst xmlns:a="http://schemas.openxmlformats.org/drawingml/2006/main" xmlns:r="http://schemas.openxmlformats.org/officeDocument/2006/relationships" xmlns:p="http://schemas.openxmlformats.org/presentationml/2006/main">
  <p:tag name="TEXTCOLOR" val="0"/>
</p:tagLst>
</file>

<file path=ppt/tags/tag42.xml><?xml version="1.0" encoding="utf-8"?>
<p:tagLst xmlns:a="http://schemas.openxmlformats.org/drawingml/2006/main" xmlns:r="http://schemas.openxmlformats.org/officeDocument/2006/relationships" xmlns:p="http://schemas.openxmlformats.org/presentationml/2006/main">
  <p:tag name="TEXTCOLOR" val="0"/>
</p:tagLst>
</file>

<file path=ppt/tags/tag43.xml><?xml version="1.0" encoding="utf-8"?>
<p:tagLst xmlns:a="http://schemas.openxmlformats.org/drawingml/2006/main" xmlns:r="http://schemas.openxmlformats.org/officeDocument/2006/relationships" xmlns:p="http://schemas.openxmlformats.org/presentationml/2006/main">
  <p:tag name="TEXTCOLOR" val="0"/>
</p:tagLst>
</file>

<file path=ppt/tags/tag4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0"/>
</p:tagLst>
</file>

<file path=ppt/tags/tag4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0"/>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0"/>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TEXTCOLOR" val="0"/>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1_MSB PPT Civil beredskap, krisberedskap och civilt försvar">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725C9C82C3E51409EC3C54354995724" ma:contentTypeVersion="0" ma:contentTypeDescription="Skapa ett nytt dokument." ma:contentTypeScope="" ma:versionID="11feaef7b0662ec729beef8aefb1b840">
  <xsd:schema xmlns:xsd="http://www.w3.org/2001/XMLSchema" xmlns:xs="http://www.w3.org/2001/XMLSchema" xmlns:p="http://schemas.microsoft.com/office/2006/metadata/properties" targetNamespace="http://schemas.microsoft.com/office/2006/metadata/properties" ma:root="true" ma:fieldsID="01e9e1ecdd3e1d6d94bcbbb35bc0804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D7892D-FEA2-46C6-AE8A-2CBBFB40DF57}">
  <ds:schemaRefs>
    <ds:schemaRef ds:uri="http://schemas.microsoft.com/sharepoint/v3/contenttype/forms"/>
  </ds:schemaRefs>
</ds:datastoreItem>
</file>

<file path=customXml/itemProps2.xml><?xml version="1.0" encoding="utf-8"?>
<ds:datastoreItem xmlns:ds="http://schemas.openxmlformats.org/officeDocument/2006/customXml" ds:itemID="{D508154D-0228-4CAA-8E1D-4851988AC0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0CF8251-3828-4706-AFDE-1EFC2EAADE4B}">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1668</TotalTime>
  <Words>556</Words>
  <Application>Microsoft Office PowerPoint</Application>
  <PresentationFormat>Bredbild</PresentationFormat>
  <Paragraphs>120</Paragraphs>
  <Slides>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Calibri</vt:lpstr>
      <vt:lpstr>Century Gothic</vt:lpstr>
      <vt:lpstr>1_MSB PPT Civil beredskap, krisberedskap och civilt försvar</vt:lpstr>
      <vt:lpstr>FÖRFATTNINGSSTYRD RAPPORTERING</vt:lpstr>
      <vt:lpstr>FÖRFATTNINGSSTYRD RAPPORTERING</vt:lpstr>
      <vt:lpstr>FÖRFATTNINGSSTYRD RAPPORTERING</vt:lpstr>
      <vt:lpstr>FÖRFATTNINGSSTYRD RAPPORTERING</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Pålsson</dc:creator>
  <cp:lastModifiedBy>Sortelius Anna</cp:lastModifiedBy>
  <cp:revision>91</cp:revision>
  <cp:lastPrinted>2022-08-26T13:33:56Z</cp:lastPrinted>
  <dcterms:created xsi:type="dcterms:W3CDTF">2022-05-24T06:05:27Z</dcterms:created>
  <dcterms:modified xsi:type="dcterms:W3CDTF">2023-03-10T14:36:53Z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y fmtid="{D5CDD505-2E9C-101B-9397-08002B2CF9AE}" pid="3" name="ContentTypeId">
    <vt:lpwstr>0x0101000725C9C82C3E51409EC3C54354995724</vt:lpwstr>
  </property>
  <property fmtid="{D5CDD505-2E9C-101B-9397-08002B2CF9AE}" pid="4" name="MediaServiceImageTags">
    <vt:lpwstr/>
  </property>
</Properties>
</file>